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04_8BEC7CF8.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97" r:id="rId2"/>
    <p:sldId id="271" r:id="rId3"/>
    <p:sldId id="299" r:id="rId4"/>
    <p:sldId id="303" r:id="rId5"/>
    <p:sldId id="288" r:id="rId6"/>
    <p:sldId id="298" r:id="rId7"/>
    <p:sldId id="290" r:id="rId8"/>
    <p:sldId id="286" r:id="rId9"/>
    <p:sldId id="285" r:id="rId10"/>
    <p:sldId id="283" r:id="rId11"/>
    <p:sldId id="277" r:id="rId12"/>
    <p:sldId id="279" r:id="rId13"/>
    <p:sldId id="267" r:id="rId14"/>
    <p:sldId id="269" r:id="rId15"/>
    <p:sldId id="278" r:id="rId16"/>
    <p:sldId id="257" r:id="rId17"/>
    <p:sldId id="259" r:id="rId18"/>
    <p:sldId id="284" r:id="rId19"/>
    <p:sldId id="292" r:id="rId20"/>
    <p:sldId id="293" r:id="rId21"/>
    <p:sldId id="302" r:id="rId22"/>
    <p:sldId id="296" r:id="rId23"/>
    <p:sldId id="260" r:id="rId24"/>
    <p:sldId id="287" r:id="rId25"/>
    <p:sldId id="265" r:id="rId26"/>
    <p:sldId id="263"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95596C-C496-B79D-2C20-3EF7E883A4E3}" name="Jena Fahlbush" initials="JF" userId="S::a02467615@aggies.usu.edu::bcb5b7ed-7a12-47d7-b612-493d9fc373f3" providerId="AD"/>
  <p188:author id="{B48753EC-4F77-7F6D-653E-D57A823C6CB6}" name="Cynthia Curry" initials="CC" userId="iEvfDsXcgFz46NorJh2apB5STWl8OkXO2s4F7L6vWd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A55"/>
    <a:srgbClr val="D87D26"/>
    <a:srgbClr val="3877A9"/>
    <a:srgbClr val="D87D28"/>
    <a:srgbClr val="E9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188E0-B861-4E8E-94B8-7478133CD1CA}" v="18" dt="2024-12-09T22:39:17.780"/>
    <p1510:client id="{678FAADB-3C06-4E0D-BC67-7F681964B535}" v="2" dt="2024-12-09T18:30:34.290"/>
    <p1510:client id="{9F0F49D5-78BB-4941-9152-EE21502ED095}" v="25" dt="2024-12-09T23:33:37.462"/>
    <p1510:client id="{BAEFFB58-0362-48D8-9470-A31AE8D0785B}" v="196" dt="2024-12-09T20:52:14.816"/>
    <p1510:client id="{DC3D7D67-F4D5-4651-BF7F-8EC3EDC469E8}" v="7" dt="2024-12-09T22:52:50.777"/>
    <p1510:client id="{EF52034E-3CF1-4B5C-BBCC-18E44AA12DE5}" v="4" dt="2024-12-09T23:01:00.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Curry" userId="iEvfDsXcgFz46NorJh2apB5STWl8OkXO2s4F7L6vWdA=" providerId="None" clId="Web-{25617781-7413-42B1-B868-B35202B4DEC1}"/>
    <pc:docChg chg="addSld delSld modSld">
      <pc:chgData name="Cynthia Curry" userId="iEvfDsXcgFz46NorJh2apB5STWl8OkXO2s4F7L6vWdA=" providerId="None" clId="Web-{25617781-7413-42B1-B868-B35202B4DEC1}" dt="2024-11-22T19:58:50.546" v="829" actId="14100"/>
      <pc:docMkLst>
        <pc:docMk/>
      </pc:docMkLst>
      <pc:sldChg chg="modSp">
        <pc:chgData name="Cynthia Curry" userId="iEvfDsXcgFz46NorJh2apB5STWl8OkXO2s4F7L6vWdA=" providerId="None" clId="Web-{25617781-7413-42B1-B868-B35202B4DEC1}" dt="2024-11-22T18:20:33.860" v="62" actId="20577"/>
        <pc:sldMkLst>
          <pc:docMk/>
          <pc:sldMk cId="3792680577" sldId="257"/>
        </pc:sldMkLst>
        <pc:spChg chg="mod">
          <ac:chgData name="Cynthia Curry" userId="iEvfDsXcgFz46NorJh2apB5STWl8OkXO2s4F7L6vWdA=" providerId="None" clId="Web-{25617781-7413-42B1-B868-B35202B4DEC1}" dt="2024-11-22T18:20:33.860" v="62" actId="20577"/>
          <ac:spMkLst>
            <pc:docMk/>
            <pc:sldMk cId="3792680577" sldId="257"/>
            <ac:spMk id="3" creationId="{FA2EC68C-F57D-11CF-5510-6C16C2CE1D48}"/>
          </ac:spMkLst>
        </pc:spChg>
      </pc:sldChg>
      <pc:sldChg chg="modSp">
        <pc:chgData name="Cynthia Curry" userId="iEvfDsXcgFz46NorJh2apB5STWl8OkXO2s4F7L6vWdA=" providerId="None" clId="Web-{25617781-7413-42B1-B868-B35202B4DEC1}" dt="2024-11-22T18:28:22.459" v="74" actId="20577"/>
        <pc:sldMkLst>
          <pc:docMk/>
          <pc:sldMk cId="3184882110" sldId="259"/>
        </pc:sldMkLst>
        <pc:spChg chg="mod">
          <ac:chgData name="Cynthia Curry" userId="iEvfDsXcgFz46NorJh2apB5STWl8OkXO2s4F7L6vWdA=" providerId="None" clId="Web-{25617781-7413-42B1-B868-B35202B4DEC1}" dt="2024-11-22T18:28:22.459" v="74" actId="20577"/>
          <ac:spMkLst>
            <pc:docMk/>
            <pc:sldMk cId="3184882110" sldId="259"/>
            <ac:spMk id="2" creationId="{66C10719-6A19-DFF0-FF69-F93BD85BA243}"/>
          </ac:spMkLst>
        </pc:spChg>
      </pc:sldChg>
      <pc:sldChg chg="del">
        <pc:chgData name="Cynthia Curry" userId="iEvfDsXcgFz46NorJh2apB5STWl8OkXO2s4F7L6vWdA=" providerId="None" clId="Web-{25617781-7413-42B1-B868-B35202B4DEC1}" dt="2024-11-22T16:39:22.510" v="0"/>
        <pc:sldMkLst>
          <pc:docMk/>
          <pc:sldMk cId="2572977185" sldId="264"/>
        </pc:sldMkLst>
      </pc:sldChg>
      <pc:sldChg chg="modSp">
        <pc:chgData name="Cynthia Curry" userId="iEvfDsXcgFz46NorJh2apB5STWl8OkXO2s4F7L6vWdA=" providerId="None" clId="Web-{25617781-7413-42B1-B868-B35202B4DEC1}" dt="2024-11-22T18:13:33.230" v="19" actId="20577"/>
        <pc:sldMkLst>
          <pc:docMk/>
          <pc:sldMk cId="3843613117" sldId="278"/>
        </pc:sldMkLst>
        <pc:spChg chg="mod">
          <ac:chgData name="Cynthia Curry" userId="iEvfDsXcgFz46NorJh2apB5STWl8OkXO2s4F7L6vWdA=" providerId="None" clId="Web-{25617781-7413-42B1-B868-B35202B4DEC1}" dt="2024-11-22T18:13:21.777" v="16" actId="20577"/>
          <ac:spMkLst>
            <pc:docMk/>
            <pc:sldMk cId="3843613117" sldId="278"/>
            <ac:spMk id="2" creationId="{2CA529BD-4889-D11A-A355-D7045A5D99AA}"/>
          </ac:spMkLst>
        </pc:spChg>
        <pc:graphicFrameChg chg="modGraphic">
          <ac:chgData name="Cynthia Curry" userId="iEvfDsXcgFz46NorJh2apB5STWl8OkXO2s4F7L6vWdA=" providerId="None" clId="Web-{25617781-7413-42B1-B868-B35202B4DEC1}" dt="2024-11-22T18:13:33.230" v="19" actId="20577"/>
          <ac:graphicFrameMkLst>
            <pc:docMk/>
            <pc:sldMk cId="3843613117" sldId="278"/>
            <ac:graphicFrameMk id="5" creationId="{DF01A3FC-3CC0-7258-56FF-EF7B20F62AA6}"/>
          </ac:graphicFrameMkLst>
        </pc:graphicFrameChg>
      </pc:sldChg>
      <pc:sldChg chg="del">
        <pc:chgData name="Cynthia Curry" userId="iEvfDsXcgFz46NorJh2apB5STWl8OkXO2s4F7L6vWdA=" providerId="None" clId="Web-{25617781-7413-42B1-B868-B35202B4DEC1}" dt="2024-11-22T19:15:17.566" v="622"/>
        <pc:sldMkLst>
          <pc:docMk/>
          <pc:sldMk cId="756277080" sldId="282"/>
        </pc:sldMkLst>
      </pc:sldChg>
      <pc:sldChg chg="modSp">
        <pc:chgData name="Cynthia Curry" userId="iEvfDsXcgFz46NorJh2apB5STWl8OkXO2s4F7L6vWdA=" providerId="None" clId="Web-{25617781-7413-42B1-B868-B35202B4DEC1}" dt="2024-11-22T18:47:01.406" v="384" actId="1076"/>
        <pc:sldMkLst>
          <pc:docMk/>
          <pc:sldMk cId="537207931" sldId="284"/>
        </pc:sldMkLst>
        <pc:spChg chg="mod">
          <ac:chgData name="Cynthia Curry" userId="iEvfDsXcgFz46NorJh2apB5STWl8OkXO2s4F7L6vWdA=" providerId="None" clId="Web-{25617781-7413-42B1-B868-B35202B4DEC1}" dt="2024-11-22T18:47:01.406" v="384" actId="1076"/>
          <ac:spMkLst>
            <pc:docMk/>
            <pc:sldMk cId="537207931" sldId="284"/>
            <ac:spMk id="3" creationId="{A2A22783-3E01-6A2C-72F1-C4BC9B6DC073}"/>
          </ac:spMkLst>
        </pc:spChg>
      </pc:sldChg>
      <pc:sldChg chg="modNotes">
        <pc:chgData name="Cynthia Curry" userId="iEvfDsXcgFz46NorJh2apB5STWl8OkXO2s4F7L6vWdA=" providerId="None" clId="Web-{25617781-7413-42B1-B868-B35202B4DEC1}" dt="2024-11-22T19:18:13.912" v="721"/>
        <pc:sldMkLst>
          <pc:docMk/>
          <pc:sldMk cId="3636259837" sldId="285"/>
        </pc:sldMkLst>
      </pc:sldChg>
      <pc:sldChg chg="modSp">
        <pc:chgData name="Cynthia Curry" userId="iEvfDsXcgFz46NorJh2apB5STWl8OkXO2s4F7L6vWdA=" providerId="None" clId="Web-{25617781-7413-42B1-B868-B35202B4DEC1}" dt="2024-11-22T19:58:50.546" v="829" actId="14100"/>
        <pc:sldMkLst>
          <pc:docMk/>
          <pc:sldMk cId="1960241460" sldId="286"/>
        </pc:sldMkLst>
        <pc:spChg chg="mod">
          <ac:chgData name="Cynthia Curry" userId="iEvfDsXcgFz46NorJh2apB5STWl8OkXO2s4F7L6vWdA=" providerId="None" clId="Web-{25617781-7413-42B1-B868-B35202B4DEC1}" dt="2024-11-22T19:58:50.546" v="829" actId="14100"/>
          <ac:spMkLst>
            <pc:docMk/>
            <pc:sldMk cId="1960241460" sldId="286"/>
            <ac:spMk id="3" creationId="{C64DE786-CCB4-AC85-5991-62A29DB0435D}"/>
          </ac:spMkLst>
        </pc:spChg>
      </pc:sldChg>
      <pc:sldChg chg="modSp">
        <pc:chgData name="Cynthia Curry" userId="iEvfDsXcgFz46NorJh2apB5STWl8OkXO2s4F7L6vWdA=" providerId="None" clId="Web-{25617781-7413-42B1-B868-B35202B4DEC1}" dt="2024-11-22T19:00:01.899" v="451" actId="20577"/>
        <pc:sldMkLst>
          <pc:docMk/>
          <pc:sldMk cId="3564305879" sldId="288"/>
        </pc:sldMkLst>
      </pc:sldChg>
      <pc:sldChg chg="modSp new">
        <pc:chgData name="Cynthia Curry" userId="iEvfDsXcgFz46NorJh2apB5STWl8OkXO2s4F7L6vWdA=" providerId="None" clId="Web-{25617781-7413-42B1-B868-B35202B4DEC1}" dt="2024-11-22T18:53:02.895" v="444" actId="20577"/>
        <pc:sldMkLst>
          <pc:docMk/>
          <pc:sldMk cId="3890420291" sldId="292"/>
        </pc:sldMkLst>
        <pc:spChg chg="mod">
          <ac:chgData name="Cynthia Curry" userId="iEvfDsXcgFz46NorJh2apB5STWl8OkXO2s4F7L6vWdA=" providerId="None" clId="Web-{25617781-7413-42B1-B868-B35202B4DEC1}" dt="2024-11-22T18:53:02.895" v="444" actId="20577"/>
          <ac:spMkLst>
            <pc:docMk/>
            <pc:sldMk cId="3890420291" sldId="292"/>
            <ac:spMk id="2" creationId="{74F2553C-C5A5-2A3B-E4CA-7BF628656869}"/>
          </ac:spMkLst>
        </pc:spChg>
        <pc:spChg chg="mod">
          <ac:chgData name="Cynthia Curry" userId="iEvfDsXcgFz46NorJh2apB5STWl8OkXO2s4F7L6vWdA=" providerId="None" clId="Web-{25617781-7413-42B1-B868-B35202B4DEC1}" dt="2024-11-22T18:52:31.722" v="428" actId="1076"/>
          <ac:spMkLst>
            <pc:docMk/>
            <pc:sldMk cId="3890420291" sldId="292"/>
            <ac:spMk id="3" creationId="{60693037-02EA-178B-24FD-CF91A73864D0}"/>
          </ac:spMkLst>
        </pc:spChg>
      </pc:sldChg>
      <pc:sldChg chg="new del">
        <pc:chgData name="Cynthia Curry" userId="iEvfDsXcgFz46NorJh2apB5STWl8OkXO2s4F7L6vWdA=" providerId="None" clId="Web-{25617781-7413-42B1-B868-B35202B4DEC1}" dt="2024-11-22T19:13:14.424" v="454"/>
        <pc:sldMkLst>
          <pc:docMk/>
          <pc:sldMk cId="592115035" sldId="294"/>
        </pc:sldMkLst>
      </pc:sldChg>
      <pc:sldChg chg="modSp new">
        <pc:chgData name="Cynthia Curry" userId="iEvfDsXcgFz46NorJh2apB5STWl8OkXO2s4F7L6vWdA=" providerId="None" clId="Web-{25617781-7413-42B1-B868-B35202B4DEC1}" dt="2024-11-22T19:15:09.941" v="621" actId="20577"/>
        <pc:sldMkLst>
          <pc:docMk/>
          <pc:sldMk cId="3143507604" sldId="295"/>
        </pc:sldMkLst>
        <pc:spChg chg="mod">
          <ac:chgData name="Cynthia Curry" userId="iEvfDsXcgFz46NorJh2apB5STWl8OkXO2s4F7L6vWdA=" providerId="None" clId="Web-{25617781-7413-42B1-B868-B35202B4DEC1}" dt="2024-11-22T19:13:38.143" v="486" actId="20577"/>
          <ac:spMkLst>
            <pc:docMk/>
            <pc:sldMk cId="3143507604" sldId="295"/>
            <ac:spMk id="2" creationId="{5DF26852-9515-0C5A-96FF-7B7132F4CC49}"/>
          </ac:spMkLst>
        </pc:spChg>
        <pc:spChg chg="mod">
          <ac:chgData name="Cynthia Curry" userId="iEvfDsXcgFz46NorJh2apB5STWl8OkXO2s4F7L6vWdA=" providerId="None" clId="Web-{25617781-7413-42B1-B868-B35202B4DEC1}" dt="2024-11-22T19:15:09.941" v="621" actId="20577"/>
          <ac:spMkLst>
            <pc:docMk/>
            <pc:sldMk cId="3143507604" sldId="295"/>
            <ac:spMk id="3" creationId="{7746F2E4-E31E-44B5-D7E1-CEDB0FDA8665}"/>
          </ac:spMkLst>
        </pc:spChg>
      </pc:sldChg>
    </pc:docChg>
  </pc:docChgLst>
  <pc:docChgLst>
    <pc:chgData name="Jena Fahlbush" userId="vjrXSoiKRpeyE/phFoF7/nkoZNaqA+QcTyZgT7/HtVo=" providerId="None" clId="Web-{3BFF2D64-CBCC-4FE0-98EB-3DBD412F9DCC}"/>
    <pc:docChg chg="delSld modSld">
      <pc:chgData name="Jena Fahlbush" userId="vjrXSoiKRpeyE/phFoF7/nkoZNaqA+QcTyZgT7/HtVo=" providerId="None" clId="Web-{3BFF2D64-CBCC-4FE0-98EB-3DBD412F9DCC}" dt="2024-11-19T13:57:42.772" v="29"/>
      <pc:docMkLst>
        <pc:docMk/>
      </pc:docMkLst>
      <pc:sldChg chg="delSp modSp">
        <pc:chgData name="Jena Fahlbush" userId="vjrXSoiKRpeyE/phFoF7/nkoZNaqA+QcTyZgT7/HtVo=" providerId="None" clId="Web-{3BFF2D64-CBCC-4FE0-98EB-3DBD412F9DCC}" dt="2024-11-19T13:57:42.772" v="29"/>
        <pc:sldMkLst>
          <pc:docMk/>
          <pc:sldMk cId="648723226" sldId="263"/>
        </pc:sldMkLst>
        <pc:picChg chg="mod">
          <ac:chgData name="Jena Fahlbush" userId="vjrXSoiKRpeyE/phFoF7/nkoZNaqA+QcTyZgT7/HtVo=" providerId="None" clId="Web-{3BFF2D64-CBCC-4FE0-98EB-3DBD412F9DCC}" dt="2024-11-19T13:57:05.366" v="20"/>
          <ac:picMkLst>
            <pc:docMk/>
            <pc:sldMk cId="648723226" sldId="263"/>
            <ac:picMk id="4" creationId="{3AA4BF01-06E8-69A7-C97E-C72D3426D16A}"/>
          </ac:picMkLst>
        </pc:picChg>
        <pc:picChg chg="mod">
          <ac:chgData name="Jena Fahlbush" userId="vjrXSoiKRpeyE/phFoF7/nkoZNaqA+QcTyZgT7/HtVo=" providerId="None" clId="Web-{3BFF2D64-CBCC-4FE0-98EB-3DBD412F9DCC}" dt="2024-11-19T13:56:50.006" v="18"/>
          <ac:picMkLst>
            <pc:docMk/>
            <pc:sldMk cId="648723226" sldId="263"/>
            <ac:picMk id="13" creationId="{A8FEA2F3-3AD3-36C6-C263-5652F9C811FA}"/>
          </ac:picMkLst>
        </pc:picChg>
      </pc:sldChg>
      <pc:sldChg chg="del">
        <pc:chgData name="Jena Fahlbush" userId="vjrXSoiKRpeyE/phFoF7/nkoZNaqA+QcTyZgT7/HtVo=" providerId="None" clId="Web-{3BFF2D64-CBCC-4FE0-98EB-3DBD412F9DCC}" dt="2024-11-19T13:54:48.803" v="0"/>
        <pc:sldMkLst>
          <pc:docMk/>
          <pc:sldMk cId="1877030535" sldId="275"/>
        </pc:sldMkLst>
      </pc:sldChg>
      <pc:sldChg chg="delSp modSp">
        <pc:chgData name="Jena Fahlbush" userId="vjrXSoiKRpeyE/phFoF7/nkoZNaqA+QcTyZgT7/HtVo=" providerId="None" clId="Web-{3BFF2D64-CBCC-4FE0-98EB-3DBD412F9DCC}" dt="2024-11-19T13:56:10.522" v="14"/>
        <pc:sldMkLst>
          <pc:docMk/>
          <pc:sldMk cId="3420592906" sldId="290"/>
        </pc:sldMkLst>
        <pc:picChg chg="topLvl">
          <ac:chgData name="Jena Fahlbush" userId="vjrXSoiKRpeyE/phFoF7/nkoZNaqA+QcTyZgT7/HtVo=" providerId="None" clId="Web-{3BFF2D64-CBCC-4FE0-98EB-3DBD412F9DCC}" dt="2024-11-19T13:55:02.944" v="1"/>
          <ac:picMkLst>
            <pc:docMk/>
            <pc:sldMk cId="3420592906" sldId="290"/>
            <ac:picMk id="8" creationId="{9603AA7A-8345-98FE-C1B4-34BBC437E568}"/>
          </ac:picMkLst>
        </pc:picChg>
        <pc:picChg chg="topLvl">
          <ac:chgData name="Jena Fahlbush" userId="vjrXSoiKRpeyE/phFoF7/nkoZNaqA+QcTyZgT7/HtVo=" providerId="None" clId="Web-{3BFF2D64-CBCC-4FE0-98EB-3DBD412F9DCC}" dt="2024-11-19T13:55:02.944" v="1"/>
          <ac:picMkLst>
            <pc:docMk/>
            <pc:sldMk cId="3420592906" sldId="290"/>
            <ac:picMk id="9" creationId="{54FE4C75-6248-2FB0-596B-307B851F69D9}"/>
          </ac:picMkLst>
        </pc:picChg>
        <pc:picChg chg="topLvl">
          <ac:chgData name="Jena Fahlbush" userId="vjrXSoiKRpeyE/phFoF7/nkoZNaqA+QcTyZgT7/HtVo=" providerId="None" clId="Web-{3BFF2D64-CBCC-4FE0-98EB-3DBD412F9DCC}" dt="2024-11-19T13:55:02.944" v="1"/>
          <ac:picMkLst>
            <pc:docMk/>
            <pc:sldMk cId="3420592906" sldId="290"/>
            <ac:picMk id="10" creationId="{547A6D06-D594-4205-20B0-014D06114701}"/>
          </ac:picMkLst>
        </pc:picChg>
        <pc:picChg chg="mod topLvl">
          <ac:chgData name="Jena Fahlbush" userId="vjrXSoiKRpeyE/phFoF7/nkoZNaqA+QcTyZgT7/HtVo=" providerId="None" clId="Web-{3BFF2D64-CBCC-4FE0-98EB-3DBD412F9DCC}" dt="2024-11-19T13:56:10.522" v="14"/>
          <ac:picMkLst>
            <pc:docMk/>
            <pc:sldMk cId="3420592906" sldId="290"/>
            <ac:picMk id="11" creationId="{03A18AC9-64CB-0503-DCD0-D588F8298D65}"/>
          </ac:picMkLst>
        </pc:picChg>
      </pc:sldChg>
    </pc:docChg>
  </pc:docChgLst>
  <pc:docChgLst>
    <pc:chgData name="Jena Fahlbush" userId="vjrXSoiKRpeyE/phFoF7/nkoZNaqA+QcTyZgT7/HtVo=" providerId="None" clId="Web-{DC3D7D67-F4D5-4651-BF7F-8EC3EDC469E8}"/>
    <pc:docChg chg="modSld">
      <pc:chgData name="Jena Fahlbush" userId="vjrXSoiKRpeyE/phFoF7/nkoZNaqA+QcTyZgT7/HtVo=" providerId="None" clId="Web-{DC3D7D67-F4D5-4651-BF7F-8EC3EDC469E8}" dt="2024-12-09T22:52:50.777" v="6"/>
      <pc:docMkLst>
        <pc:docMk/>
      </pc:docMkLst>
      <pc:sldChg chg="modSp">
        <pc:chgData name="Jena Fahlbush" userId="vjrXSoiKRpeyE/phFoF7/nkoZNaqA+QcTyZgT7/HtVo=" providerId="None" clId="Web-{DC3D7D67-F4D5-4651-BF7F-8EC3EDC469E8}" dt="2024-12-09T22:52:03.371" v="2" actId="20577"/>
        <pc:sldMkLst>
          <pc:docMk/>
          <pc:sldMk cId="3792680577" sldId="257"/>
        </pc:sldMkLst>
        <pc:spChg chg="mod">
          <ac:chgData name="Jena Fahlbush" userId="vjrXSoiKRpeyE/phFoF7/nkoZNaqA+QcTyZgT7/HtVo=" providerId="None" clId="Web-{DC3D7D67-F4D5-4651-BF7F-8EC3EDC469E8}" dt="2024-12-09T22:52:03.371" v="2" actId="20577"/>
          <ac:spMkLst>
            <pc:docMk/>
            <pc:sldMk cId="3792680577" sldId="257"/>
            <ac:spMk id="3" creationId="{FA2EC68C-F57D-11CF-5510-6C16C2CE1D48}"/>
          </ac:spMkLst>
        </pc:spChg>
      </pc:sldChg>
      <pc:sldChg chg="modSp">
        <pc:chgData name="Jena Fahlbush" userId="vjrXSoiKRpeyE/phFoF7/nkoZNaqA+QcTyZgT7/HtVo=" providerId="None" clId="Web-{DC3D7D67-F4D5-4651-BF7F-8EC3EDC469E8}" dt="2024-12-09T22:52:50.777" v="6"/>
        <pc:sldMkLst>
          <pc:docMk/>
          <pc:sldMk cId="3020067008" sldId="288"/>
        </pc:sldMkLst>
        <pc:spChg chg="ord">
          <ac:chgData name="Jena Fahlbush" userId="vjrXSoiKRpeyE/phFoF7/nkoZNaqA+QcTyZgT7/HtVo=" providerId="None" clId="Web-{DC3D7D67-F4D5-4651-BF7F-8EC3EDC469E8}" dt="2024-12-09T22:52:34.371" v="3"/>
          <ac:spMkLst>
            <pc:docMk/>
            <pc:sldMk cId="3020067008" sldId="288"/>
            <ac:spMk id="4" creationId="{094BF2A4-A682-AA91-87DE-DB56913D012A}"/>
          </ac:spMkLst>
        </pc:spChg>
        <pc:picChg chg="mod">
          <ac:chgData name="Jena Fahlbush" userId="vjrXSoiKRpeyE/phFoF7/nkoZNaqA+QcTyZgT7/HtVo=" providerId="None" clId="Web-{DC3D7D67-F4D5-4651-BF7F-8EC3EDC469E8}" dt="2024-12-09T22:52:50.777" v="6"/>
          <ac:picMkLst>
            <pc:docMk/>
            <pc:sldMk cId="3020067008" sldId="288"/>
            <ac:picMk id="1026" creationId="{A28AAC4E-8027-E72F-367C-E38F3E696EBA}"/>
          </ac:picMkLst>
        </pc:picChg>
        <pc:picChg chg="mod">
          <ac:chgData name="Jena Fahlbush" userId="vjrXSoiKRpeyE/phFoF7/nkoZNaqA+QcTyZgT7/HtVo=" providerId="None" clId="Web-{DC3D7D67-F4D5-4651-BF7F-8EC3EDC469E8}" dt="2024-12-09T22:52:48.449" v="4"/>
          <ac:picMkLst>
            <pc:docMk/>
            <pc:sldMk cId="3020067008" sldId="288"/>
            <ac:picMk id="1027" creationId="{F3B1EC1D-DF3C-AF10-B802-7B7DD37F37CB}"/>
          </ac:picMkLst>
        </pc:picChg>
        <pc:picChg chg="mod">
          <ac:chgData name="Jena Fahlbush" userId="vjrXSoiKRpeyE/phFoF7/nkoZNaqA+QcTyZgT7/HtVo=" providerId="None" clId="Web-{DC3D7D67-F4D5-4651-BF7F-8EC3EDC469E8}" dt="2024-12-09T22:52:48.480" v="5"/>
          <ac:picMkLst>
            <pc:docMk/>
            <pc:sldMk cId="3020067008" sldId="288"/>
            <ac:picMk id="1028" creationId="{BE21E331-8C30-E623-1BBC-3BCF1C235020}"/>
          </ac:picMkLst>
        </pc:picChg>
      </pc:sldChg>
    </pc:docChg>
  </pc:docChgLst>
  <pc:docChgLst>
    <pc:chgData name="Jena Fahlbush" userId="vjrXSoiKRpeyE/phFoF7/nkoZNaqA+QcTyZgT7/HtVo=" providerId="None" clId="Web-{5A5188E0-B861-4E8E-94B8-7478133CD1CA}"/>
    <pc:docChg chg="modSld">
      <pc:chgData name="Jena Fahlbush" userId="vjrXSoiKRpeyE/phFoF7/nkoZNaqA+QcTyZgT7/HtVo=" providerId="None" clId="Web-{5A5188E0-B861-4E8E-94B8-7478133CD1CA}" dt="2024-12-09T22:39:26.811" v="51"/>
      <pc:docMkLst>
        <pc:docMk/>
      </pc:docMkLst>
      <pc:sldChg chg="modNotes">
        <pc:chgData name="Jena Fahlbush" userId="vjrXSoiKRpeyE/phFoF7/nkoZNaqA+QcTyZgT7/HtVo=" providerId="None" clId="Web-{5A5188E0-B861-4E8E-94B8-7478133CD1CA}" dt="2024-12-09T22:38:46.498" v="31"/>
        <pc:sldMkLst>
          <pc:docMk/>
          <pc:sldMk cId="3792680577" sldId="257"/>
        </pc:sldMkLst>
      </pc:sldChg>
      <pc:sldChg chg="addAnim delAnim modNotes">
        <pc:chgData name="Jena Fahlbush" userId="vjrXSoiKRpeyE/phFoF7/nkoZNaqA+QcTyZgT7/HtVo=" providerId="None" clId="Web-{5A5188E0-B861-4E8E-94B8-7478133CD1CA}" dt="2024-12-09T22:39:01.498" v="38"/>
        <pc:sldMkLst>
          <pc:docMk/>
          <pc:sldMk cId="3184882110" sldId="259"/>
        </pc:sldMkLst>
      </pc:sldChg>
      <pc:sldChg chg="modNotes">
        <pc:chgData name="Jena Fahlbush" userId="vjrXSoiKRpeyE/phFoF7/nkoZNaqA+QcTyZgT7/HtVo=" providerId="None" clId="Web-{5A5188E0-B861-4E8E-94B8-7478133CD1CA}" dt="2024-12-09T22:39:23.249" v="49"/>
        <pc:sldMkLst>
          <pc:docMk/>
          <pc:sldMk cId="2347531512" sldId="260"/>
        </pc:sldMkLst>
      </pc:sldChg>
      <pc:sldChg chg="modNotes">
        <pc:chgData name="Jena Fahlbush" userId="vjrXSoiKRpeyE/phFoF7/nkoZNaqA+QcTyZgT7/HtVo=" providerId="None" clId="Web-{5A5188E0-B861-4E8E-94B8-7478133CD1CA}" dt="2024-12-09T22:39:26.811" v="51"/>
        <pc:sldMkLst>
          <pc:docMk/>
          <pc:sldMk cId="2683432174" sldId="265"/>
        </pc:sldMkLst>
      </pc:sldChg>
      <pc:sldChg chg="modNotes">
        <pc:chgData name="Jena Fahlbush" userId="vjrXSoiKRpeyE/phFoF7/nkoZNaqA+QcTyZgT7/HtVo=" providerId="None" clId="Web-{5A5188E0-B861-4E8E-94B8-7478133CD1CA}" dt="2024-12-09T22:37:27.200" v="15"/>
        <pc:sldMkLst>
          <pc:docMk/>
          <pc:sldMk cId="124956308" sldId="267"/>
        </pc:sldMkLst>
      </pc:sldChg>
      <pc:sldChg chg="modNotes">
        <pc:chgData name="Jena Fahlbush" userId="vjrXSoiKRpeyE/phFoF7/nkoZNaqA+QcTyZgT7/HtVo=" providerId="None" clId="Web-{5A5188E0-B861-4E8E-94B8-7478133CD1CA}" dt="2024-12-09T22:37:29.153" v="16"/>
        <pc:sldMkLst>
          <pc:docMk/>
          <pc:sldMk cId="2333009286" sldId="269"/>
        </pc:sldMkLst>
      </pc:sldChg>
      <pc:sldChg chg="modNotes">
        <pc:chgData name="Jena Fahlbush" userId="vjrXSoiKRpeyE/phFoF7/nkoZNaqA+QcTyZgT7/HtVo=" providerId="None" clId="Web-{5A5188E0-B861-4E8E-94B8-7478133CD1CA}" dt="2024-12-09T22:37:02.090" v="1"/>
        <pc:sldMkLst>
          <pc:docMk/>
          <pc:sldMk cId="2996445053" sldId="271"/>
        </pc:sldMkLst>
      </pc:sldChg>
      <pc:sldChg chg="modNotes">
        <pc:chgData name="Jena Fahlbush" userId="vjrXSoiKRpeyE/phFoF7/nkoZNaqA+QcTyZgT7/HtVo=" providerId="None" clId="Web-{5A5188E0-B861-4E8E-94B8-7478133CD1CA}" dt="2024-12-09T22:37:18.559" v="10"/>
        <pc:sldMkLst>
          <pc:docMk/>
          <pc:sldMk cId="165278761" sldId="277"/>
        </pc:sldMkLst>
      </pc:sldChg>
      <pc:sldChg chg="modSp modNotes">
        <pc:chgData name="Jena Fahlbush" userId="vjrXSoiKRpeyE/phFoF7/nkoZNaqA+QcTyZgT7/HtVo=" providerId="None" clId="Web-{5A5188E0-B861-4E8E-94B8-7478133CD1CA}" dt="2024-12-09T22:38:34.404" v="30" actId="1076"/>
        <pc:sldMkLst>
          <pc:docMk/>
          <pc:sldMk cId="3843613117" sldId="278"/>
        </pc:sldMkLst>
        <pc:spChg chg="mod">
          <ac:chgData name="Jena Fahlbush" userId="vjrXSoiKRpeyE/phFoF7/nkoZNaqA+QcTyZgT7/HtVo=" providerId="None" clId="Web-{5A5188E0-B861-4E8E-94B8-7478133CD1CA}" dt="2024-12-09T22:37:56.497" v="22" actId="1076"/>
          <ac:spMkLst>
            <pc:docMk/>
            <pc:sldMk cId="3843613117" sldId="278"/>
            <ac:spMk id="2" creationId="{2CA529BD-4889-D11A-A355-D7045A5D99AA}"/>
          </ac:spMkLst>
        </pc:spChg>
        <pc:spChg chg="mod">
          <ac:chgData name="Jena Fahlbush" userId="vjrXSoiKRpeyE/phFoF7/nkoZNaqA+QcTyZgT7/HtVo=" providerId="None" clId="Web-{5A5188E0-B861-4E8E-94B8-7478133CD1CA}" dt="2024-12-09T22:38:34.404" v="30" actId="1076"/>
          <ac:spMkLst>
            <pc:docMk/>
            <pc:sldMk cId="3843613117" sldId="278"/>
            <ac:spMk id="6" creationId="{1BF61E9C-6772-B9D0-474A-9CA4CEA3300C}"/>
          </ac:spMkLst>
        </pc:spChg>
        <pc:graphicFrameChg chg="mod">
          <ac:chgData name="Jena Fahlbush" userId="vjrXSoiKRpeyE/phFoF7/nkoZNaqA+QcTyZgT7/HtVo=" providerId="None" clId="Web-{5A5188E0-B861-4E8E-94B8-7478133CD1CA}" dt="2024-12-09T22:37:56.528" v="23" actId="1076"/>
          <ac:graphicFrameMkLst>
            <pc:docMk/>
            <pc:sldMk cId="3843613117" sldId="278"/>
            <ac:graphicFrameMk id="5" creationId="{DF01A3FC-3CC0-7258-56FF-EF7B20F62AA6}"/>
          </ac:graphicFrameMkLst>
        </pc:graphicFrameChg>
      </pc:sldChg>
      <pc:sldChg chg="modNotes">
        <pc:chgData name="Jena Fahlbush" userId="vjrXSoiKRpeyE/phFoF7/nkoZNaqA+QcTyZgT7/HtVo=" providerId="None" clId="Web-{5A5188E0-B861-4E8E-94B8-7478133CD1CA}" dt="2024-12-09T22:37:22.387" v="12"/>
        <pc:sldMkLst>
          <pc:docMk/>
          <pc:sldMk cId="3181493122" sldId="279"/>
        </pc:sldMkLst>
      </pc:sldChg>
      <pc:sldChg chg="modNotes">
        <pc:chgData name="Jena Fahlbush" userId="vjrXSoiKRpeyE/phFoF7/nkoZNaqA+QcTyZgT7/HtVo=" providerId="None" clId="Web-{5A5188E0-B861-4E8E-94B8-7478133CD1CA}" dt="2024-12-09T22:37:15.621" v="8"/>
        <pc:sldMkLst>
          <pc:docMk/>
          <pc:sldMk cId="1278324957" sldId="283"/>
        </pc:sldMkLst>
      </pc:sldChg>
      <pc:sldChg chg="modNotes">
        <pc:chgData name="Jena Fahlbush" userId="vjrXSoiKRpeyE/phFoF7/nkoZNaqA+QcTyZgT7/HtVo=" providerId="None" clId="Web-{5A5188E0-B861-4E8E-94B8-7478133CD1CA}" dt="2024-12-09T22:39:12.717" v="40"/>
        <pc:sldMkLst>
          <pc:docMk/>
          <pc:sldMk cId="537207931" sldId="284"/>
        </pc:sldMkLst>
      </pc:sldChg>
      <pc:sldChg chg="modNotes">
        <pc:chgData name="Jena Fahlbush" userId="vjrXSoiKRpeyE/phFoF7/nkoZNaqA+QcTyZgT7/HtVo=" providerId="None" clId="Web-{5A5188E0-B861-4E8E-94B8-7478133CD1CA}" dt="2024-12-09T22:37:14.246" v="7"/>
        <pc:sldMkLst>
          <pc:docMk/>
          <pc:sldMk cId="3636259837" sldId="285"/>
        </pc:sldMkLst>
      </pc:sldChg>
      <pc:sldChg chg="modNotes">
        <pc:chgData name="Jena Fahlbush" userId="vjrXSoiKRpeyE/phFoF7/nkoZNaqA+QcTyZgT7/HtVo=" providerId="None" clId="Web-{5A5188E0-B861-4E8E-94B8-7478133CD1CA}" dt="2024-12-09T22:37:11.949" v="6"/>
        <pc:sldMkLst>
          <pc:docMk/>
          <pc:sldMk cId="1960241460" sldId="286"/>
        </pc:sldMkLst>
      </pc:sldChg>
      <pc:sldChg chg="modNotes">
        <pc:chgData name="Jena Fahlbush" userId="vjrXSoiKRpeyE/phFoF7/nkoZNaqA+QcTyZgT7/HtVo=" providerId="None" clId="Web-{5A5188E0-B861-4E8E-94B8-7478133CD1CA}" dt="2024-12-09T22:39:25.186" v="50"/>
        <pc:sldMkLst>
          <pc:docMk/>
          <pc:sldMk cId="3588934158" sldId="287"/>
        </pc:sldMkLst>
      </pc:sldChg>
      <pc:sldChg chg="modNotes">
        <pc:chgData name="Jena Fahlbush" userId="vjrXSoiKRpeyE/phFoF7/nkoZNaqA+QcTyZgT7/HtVo=" providerId="None" clId="Web-{5A5188E0-B861-4E8E-94B8-7478133CD1CA}" dt="2024-12-09T22:37:05.105" v="3"/>
        <pc:sldMkLst>
          <pc:docMk/>
          <pc:sldMk cId="3020067008" sldId="288"/>
        </pc:sldMkLst>
      </pc:sldChg>
      <pc:sldChg chg="modNotes">
        <pc:chgData name="Jena Fahlbush" userId="vjrXSoiKRpeyE/phFoF7/nkoZNaqA+QcTyZgT7/HtVo=" providerId="None" clId="Web-{5A5188E0-B861-4E8E-94B8-7478133CD1CA}" dt="2024-12-09T22:37:08.434" v="5"/>
        <pc:sldMkLst>
          <pc:docMk/>
          <pc:sldMk cId="3420592906" sldId="290"/>
        </pc:sldMkLst>
      </pc:sldChg>
      <pc:sldChg chg="modNotes">
        <pc:chgData name="Jena Fahlbush" userId="vjrXSoiKRpeyE/phFoF7/nkoZNaqA+QcTyZgT7/HtVo=" providerId="None" clId="Web-{5A5188E0-B861-4E8E-94B8-7478133CD1CA}" dt="2024-12-09T22:39:14.874" v="41"/>
        <pc:sldMkLst>
          <pc:docMk/>
          <pc:sldMk cId="3890420291" sldId="292"/>
        </pc:sldMkLst>
      </pc:sldChg>
      <pc:sldChg chg="modNotes">
        <pc:chgData name="Jena Fahlbush" userId="vjrXSoiKRpeyE/phFoF7/nkoZNaqA+QcTyZgT7/HtVo=" providerId="None" clId="Web-{5A5188E0-B861-4E8E-94B8-7478133CD1CA}" dt="2024-12-09T22:39:16.264" v="42"/>
        <pc:sldMkLst>
          <pc:docMk/>
          <pc:sldMk cId="1319161193" sldId="293"/>
        </pc:sldMkLst>
      </pc:sldChg>
      <pc:sldChg chg="modNotes">
        <pc:chgData name="Jena Fahlbush" userId="vjrXSoiKRpeyE/phFoF7/nkoZNaqA+QcTyZgT7/HtVo=" providerId="None" clId="Web-{5A5188E0-B861-4E8E-94B8-7478133CD1CA}" dt="2024-12-09T22:39:18.780" v="44"/>
        <pc:sldMkLst>
          <pc:docMk/>
          <pc:sldMk cId="2361331022" sldId="296"/>
        </pc:sldMkLst>
      </pc:sldChg>
      <pc:sldChg chg="modNotes">
        <pc:chgData name="Jena Fahlbush" userId="vjrXSoiKRpeyE/phFoF7/nkoZNaqA+QcTyZgT7/HtVo=" providerId="None" clId="Web-{5A5188E0-B861-4E8E-94B8-7478133CD1CA}" dt="2024-12-09T22:36:59.730" v="0"/>
        <pc:sldMkLst>
          <pc:docMk/>
          <pc:sldMk cId="1862090088" sldId="297"/>
        </pc:sldMkLst>
      </pc:sldChg>
      <pc:sldChg chg="modNotes">
        <pc:chgData name="Jena Fahlbush" userId="vjrXSoiKRpeyE/phFoF7/nkoZNaqA+QcTyZgT7/HtVo=" providerId="None" clId="Web-{5A5188E0-B861-4E8E-94B8-7478133CD1CA}" dt="2024-12-09T22:37:06.652" v="4"/>
        <pc:sldMkLst>
          <pc:docMk/>
          <pc:sldMk cId="2094570952" sldId="298"/>
        </pc:sldMkLst>
      </pc:sldChg>
      <pc:sldChg chg="modNotes">
        <pc:chgData name="Jena Fahlbush" userId="vjrXSoiKRpeyE/phFoF7/nkoZNaqA+QcTyZgT7/HtVo=" providerId="None" clId="Web-{5A5188E0-B861-4E8E-94B8-7478133CD1CA}" dt="2024-12-09T22:37:03.668" v="2"/>
        <pc:sldMkLst>
          <pc:docMk/>
          <pc:sldMk cId="1842576060" sldId="299"/>
        </pc:sldMkLst>
      </pc:sldChg>
      <pc:sldChg chg="modNotes">
        <pc:chgData name="Jena Fahlbush" userId="vjrXSoiKRpeyE/phFoF7/nkoZNaqA+QcTyZgT7/HtVo=" providerId="None" clId="Web-{5A5188E0-B861-4E8E-94B8-7478133CD1CA}" dt="2024-12-09T22:39:21.030" v="46"/>
        <pc:sldMkLst>
          <pc:docMk/>
          <pc:sldMk cId="972665498" sldId="302"/>
        </pc:sldMkLst>
      </pc:sldChg>
    </pc:docChg>
  </pc:docChgLst>
  <pc:docChgLst>
    <pc:chgData name="Jena Fahlbush" userId="vjrXSoiKRpeyE/phFoF7/nkoZNaqA+QcTyZgT7/HtVo=" providerId="None" clId="Web-{2634005C-C587-4D61-8FA2-3C395D4468FD}"/>
    <pc:docChg chg="addSld modSld sldOrd">
      <pc:chgData name="Jena Fahlbush" userId="vjrXSoiKRpeyE/phFoF7/nkoZNaqA+QcTyZgT7/HtVo=" providerId="None" clId="Web-{2634005C-C587-4D61-8FA2-3C395D4468FD}" dt="2024-12-03T19:26:30.985" v="93"/>
      <pc:docMkLst>
        <pc:docMk/>
      </pc:docMkLst>
      <pc:sldChg chg="modSp">
        <pc:chgData name="Jena Fahlbush" userId="vjrXSoiKRpeyE/phFoF7/nkoZNaqA+QcTyZgT7/HtVo=" providerId="None" clId="Web-{2634005C-C587-4D61-8FA2-3C395D4468FD}" dt="2024-12-03T19:23:53.591" v="92" actId="14100"/>
        <pc:sldMkLst>
          <pc:docMk/>
          <pc:sldMk cId="3588934158" sldId="287"/>
        </pc:sldMkLst>
        <pc:spChg chg="mod">
          <ac:chgData name="Jena Fahlbush" userId="vjrXSoiKRpeyE/phFoF7/nkoZNaqA+QcTyZgT7/HtVo=" providerId="None" clId="Web-{2634005C-C587-4D61-8FA2-3C395D4468FD}" dt="2024-12-03T19:23:53.591" v="92" actId="14100"/>
          <ac:spMkLst>
            <pc:docMk/>
            <pc:sldMk cId="3588934158" sldId="287"/>
            <ac:spMk id="3" creationId="{B83B4A7B-A7CA-6CD7-F2A0-1C286B6E95C4}"/>
          </ac:spMkLst>
        </pc:spChg>
      </pc:sldChg>
      <pc:sldChg chg="modSp">
        <pc:chgData name="Jena Fahlbush" userId="vjrXSoiKRpeyE/phFoF7/nkoZNaqA+QcTyZgT7/HtVo=" providerId="None" clId="Web-{2634005C-C587-4D61-8FA2-3C395D4468FD}" dt="2024-12-03T18:31:12.277" v="80" actId="1076"/>
        <pc:sldMkLst>
          <pc:docMk/>
          <pc:sldMk cId="223340727" sldId="289"/>
        </pc:sldMkLst>
      </pc:sldChg>
      <pc:sldChg chg="modSp">
        <pc:chgData name="Jena Fahlbush" userId="vjrXSoiKRpeyE/phFoF7/nkoZNaqA+QcTyZgT7/HtVo=" providerId="None" clId="Web-{2634005C-C587-4D61-8FA2-3C395D4468FD}" dt="2024-12-03T18:28:52.555" v="20" actId="1076"/>
        <pc:sldMkLst>
          <pc:docMk/>
          <pc:sldMk cId="1862090088" sldId="297"/>
        </pc:sldMkLst>
        <pc:spChg chg="mod">
          <ac:chgData name="Jena Fahlbush" userId="vjrXSoiKRpeyE/phFoF7/nkoZNaqA+QcTyZgT7/HtVo=" providerId="None" clId="Web-{2634005C-C587-4D61-8FA2-3C395D4468FD}" dt="2024-12-03T18:28:52.540" v="19" actId="1076"/>
          <ac:spMkLst>
            <pc:docMk/>
            <pc:sldMk cId="1862090088" sldId="297"/>
            <ac:spMk id="2" creationId="{E1302089-2460-AC08-3C9C-BA8D1B0FAB37}"/>
          </ac:spMkLst>
        </pc:spChg>
        <pc:spChg chg="mod">
          <ac:chgData name="Jena Fahlbush" userId="vjrXSoiKRpeyE/phFoF7/nkoZNaqA+QcTyZgT7/HtVo=" providerId="None" clId="Web-{2634005C-C587-4D61-8FA2-3C395D4468FD}" dt="2024-12-03T18:28:52.555" v="20" actId="1076"/>
          <ac:spMkLst>
            <pc:docMk/>
            <pc:sldMk cId="1862090088" sldId="297"/>
            <ac:spMk id="3" creationId="{4DF054AE-B16A-4F8A-7E42-678E3BC9C74D}"/>
          </ac:spMkLst>
        </pc:spChg>
      </pc:sldChg>
      <pc:sldChg chg="modSp add ord replId">
        <pc:chgData name="Jena Fahlbush" userId="vjrXSoiKRpeyE/phFoF7/nkoZNaqA+QcTyZgT7/HtVo=" providerId="None" clId="Web-{2634005C-C587-4D61-8FA2-3C395D4468FD}" dt="2024-12-03T19:26:30.985" v="93"/>
        <pc:sldMkLst>
          <pc:docMk/>
          <pc:sldMk cId="1842576060" sldId="299"/>
        </pc:sldMkLst>
        <pc:spChg chg="mod">
          <ac:chgData name="Jena Fahlbush" userId="vjrXSoiKRpeyE/phFoF7/nkoZNaqA+QcTyZgT7/HtVo=" providerId="None" clId="Web-{2634005C-C587-4D61-8FA2-3C395D4468FD}" dt="2024-12-03T18:30:20.651" v="31" actId="20577"/>
          <ac:spMkLst>
            <pc:docMk/>
            <pc:sldMk cId="1842576060" sldId="299"/>
            <ac:spMk id="3" creationId="{BE4DC940-D180-E49D-385E-4A837FC28AF6}"/>
          </ac:spMkLst>
        </pc:spChg>
      </pc:sldChg>
    </pc:docChg>
  </pc:docChgLst>
  <pc:docChgLst>
    <pc:chgData name="Cynthia Curry" userId="iEvfDsXcgFz46NorJh2apB5STWl8OkXO2s4F7L6vWdA=" providerId="None" clId="Web-{678FAADB-3C06-4E0D-BC67-7F681964B535}"/>
    <pc:docChg chg="modSld">
      <pc:chgData name="Cynthia Curry" userId="iEvfDsXcgFz46NorJh2apB5STWl8OkXO2s4F7L6vWdA=" providerId="None" clId="Web-{678FAADB-3C06-4E0D-BC67-7F681964B535}" dt="2024-12-09T18:30:34.290" v="1" actId="20577"/>
      <pc:docMkLst>
        <pc:docMk/>
      </pc:docMkLst>
      <pc:sldChg chg="modSp">
        <pc:chgData name="Cynthia Curry" userId="iEvfDsXcgFz46NorJh2apB5STWl8OkXO2s4F7L6vWdA=" providerId="None" clId="Web-{678FAADB-3C06-4E0D-BC67-7F681964B535}" dt="2024-12-09T18:30:34.290" v="1" actId="20577"/>
        <pc:sldMkLst>
          <pc:docMk/>
          <pc:sldMk cId="1842576060" sldId="299"/>
        </pc:sldMkLst>
        <pc:spChg chg="mod">
          <ac:chgData name="Cynthia Curry" userId="iEvfDsXcgFz46NorJh2apB5STWl8OkXO2s4F7L6vWdA=" providerId="None" clId="Web-{678FAADB-3C06-4E0D-BC67-7F681964B535}" dt="2024-12-09T18:30:34.290" v="1" actId="20577"/>
          <ac:spMkLst>
            <pc:docMk/>
            <pc:sldMk cId="1842576060" sldId="299"/>
            <ac:spMk id="3" creationId="{BE4DC940-D180-E49D-385E-4A837FC28AF6}"/>
          </ac:spMkLst>
        </pc:spChg>
      </pc:sldChg>
    </pc:docChg>
  </pc:docChgLst>
  <pc:docChgLst>
    <pc:chgData name="Cynthia Curry" userId="iEvfDsXcgFz46NorJh2apB5STWl8OkXO2s4F7L6vWdA=" providerId="None" clId="Web-{3DCEB80C-EA08-4661-9DEC-D769021F7AB7}"/>
    <pc:docChg chg="modSld sldOrd">
      <pc:chgData name="Cynthia Curry" userId="iEvfDsXcgFz46NorJh2apB5STWl8OkXO2s4F7L6vWdA=" providerId="None" clId="Web-{3DCEB80C-EA08-4661-9DEC-D769021F7AB7}" dt="2024-12-04T19:59:23.429" v="192"/>
      <pc:docMkLst>
        <pc:docMk/>
      </pc:docMkLst>
      <pc:sldChg chg="modSp modNotes">
        <pc:chgData name="Cynthia Curry" userId="iEvfDsXcgFz46NorJh2apB5STWl8OkXO2s4F7L6vWdA=" providerId="None" clId="Web-{3DCEB80C-EA08-4661-9DEC-D769021F7AB7}" dt="2024-12-04T19:52:19.305" v="171"/>
        <pc:sldMkLst>
          <pc:docMk/>
          <pc:sldMk cId="2347531512" sldId="260"/>
        </pc:sldMkLst>
        <pc:spChg chg="mod">
          <ac:chgData name="Cynthia Curry" userId="iEvfDsXcgFz46NorJh2apB5STWl8OkXO2s4F7L6vWdA=" providerId="None" clId="Web-{3DCEB80C-EA08-4661-9DEC-D769021F7AB7}" dt="2024-12-04T18:43:16.426" v="115" actId="20577"/>
          <ac:spMkLst>
            <pc:docMk/>
            <pc:sldMk cId="2347531512" sldId="260"/>
            <ac:spMk id="4" creationId="{C589B6A3-8E17-6B7E-6E0F-896B788CF9D3}"/>
          </ac:spMkLst>
        </pc:spChg>
      </pc:sldChg>
      <pc:sldChg chg="modNotes">
        <pc:chgData name="Cynthia Curry" userId="iEvfDsXcgFz46NorJh2apB5STWl8OkXO2s4F7L6vWdA=" providerId="None" clId="Web-{3DCEB80C-EA08-4661-9DEC-D769021F7AB7}" dt="2024-12-04T19:55:15.827" v="191"/>
        <pc:sldMkLst>
          <pc:docMk/>
          <pc:sldMk cId="2683432174" sldId="265"/>
        </pc:sldMkLst>
      </pc:sldChg>
      <pc:sldChg chg="modNotes">
        <pc:chgData name="Cynthia Curry" userId="iEvfDsXcgFz46NorJh2apB5STWl8OkXO2s4F7L6vWdA=" providerId="None" clId="Web-{3DCEB80C-EA08-4661-9DEC-D769021F7AB7}" dt="2024-12-04T19:50:29.332" v="142"/>
        <pc:sldMkLst>
          <pc:docMk/>
          <pc:sldMk cId="124956308" sldId="267"/>
        </pc:sldMkLst>
      </pc:sldChg>
      <pc:sldChg chg="modNotes">
        <pc:chgData name="Cynthia Curry" userId="iEvfDsXcgFz46NorJh2apB5STWl8OkXO2s4F7L6vWdA=" providerId="None" clId="Web-{3DCEB80C-EA08-4661-9DEC-D769021F7AB7}" dt="2024-12-04T19:50:32.004" v="149"/>
        <pc:sldMkLst>
          <pc:docMk/>
          <pc:sldMk cId="2333009286" sldId="269"/>
        </pc:sldMkLst>
      </pc:sldChg>
      <pc:sldChg chg="modNotes">
        <pc:chgData name="Cynthia Curry" userId="iEvfDsXcgFz46NorJh2apB5STWl8OkXO2s4F7L6vWdA=" providerId="None" clId="Web-{3DCEB80C-EA08-4661-9DEC-D769021F7AB7}" dt="2024-12-04T19:50:36.207" v="153"/>
        <pc:sldMkLst>
          <pc:docMk/>
          <pc:sldMk cId="3843613117" sldId="278"/>
        </pc:sldMkLst>
      </pc:sldChg>
      <pc:sldChg chg="modNotes">
        <pc:chgData name="Cynthia Curry" userId="iEvfDsXcgFz46NorJh2apB5STWl8OkXO2s4F7L6vWdA=" providerId="None" clId="Web-{3DCEB80C-EA08-4661-9DEC-D769021F7AB7}" dt="2024-12-04T19:50:25.238" v="138"/>
        <pc:sldMkLst>
          <pc:docMk/>
          <pc:sldMk cId="3181493122" sldId="279"/>
        </pc:sldMkLst>
      </pc:sldChg>
      <pc:sldChg chg="modNotes">
        <pc:chgData name="Cynthia Curry" userId="iEvfDsXcgFz46NorJh2apB5STWl8OkXO2s4F7L6vWdA=" providerId="None" clId="Web-{3DCEB80C-EA08-4661-9DEC-D769021F7AB7}" dt="2024-12-04T19:52:44.915" v="186"/>
        <pc:sldMkLst>
          <pc:docMk/>
          <pc:sldMk cId="3588934158" sldId="287"/>
        </pc:sldMkLst>
      </pc:sldChg>
      <pc:sldChg chg="ord">
        <pc:chgData name="Cynthia Curry" userId="iEvfDsXcgFz46NorJh2apB5STWl8OkXO2s4F7L6vWdA=" providerId="None" clId="Web-{3DCEB80C-EA08-4661-9DEC-D769021F7AB7}" dt="2024-12-04T19:48:05.842" v="117"/>
        <pc:sldMkLst>
          <pc:docMk/>
          <pc:sldMk cId="3020067008" sldId="288"/>
        </pc:sldMkLst>
      </pc:sldChg>
      <pc:sldChg chg="modNotes">
        <pc:chgData name="Cynthia Curry" userId="iEvfDsXcgFz46NorJh2apB5STWl8OkXO2s4F7L6vWdA=" providerId="None" clId="Web-{3DCEB80C-EA08-4661-9DEC-D769021F7AB7}" dt="2024-12-04T19:49:05.672" v="130"/>
        <pc:sldMkLst>
          <pc:docMk/>
          <pc:sldMk cId="3420592906" sldId="290"/>
        </pc:sldMkLst>
      </pc:sldChg>
      <pc:sldChg chg="modNotes">
        <pc:chgData name="Cynthia Curry" userId="iEvfDsXcgFz46NorJh2apB5STWl8OkXO2s4F7L6vWdA=" providerId="None" clId="Web-{3DCEB80C-EA08-4661-9DEC-D769021F7AB7}" dt="2024-12-04T19:51:01.208" v="157"/>
        <pc:sldMkLst>
          <pc:docMk/>
          <pc:sldMk cId="3890420291" sldId="292"/>
        </pc:sldMkLst>
      </pc:sldChg>
      <pc:sldChg chg="modNotes">
        <pc:chgData name="Cynthia Curry" userId="iEvfDsXcgFz46NorJh2apB5STWl8OkXO2s4F7L6vWdA=" providerId="None" clId="Web-{3DCEB80C-EA08-4661-9DEC-D769021F7AB7}" dt="2024-12-04T19:51:08.521" v="161"/>
        <pc:sldMkLst>
          <pc:docMk/>
          <pc:sldMk cId="1319161193" sldId="293"/>
        </pc:sldMkLst>
      </pc:sldChg>
      <pc:sldChg chg="modNotes">
        <pc:chgData name="Cynthia Curry" userId="iEvfDsXcgFz46NorJh2apB5STWl8OkXO2s4F7L6vWdA=" providerId="None" clId="Web-{3DCEB80C-EA08-4661-9DEC-D769021F7AB7}" dt="2024-12-04T19:49:01.235" v="124"/>
        <pc:sldMkLst>
          <pc:docMk/>
          <pc:sldMk cId="2094570952" sldId="298"/>
        </pc:sldMkLst>
      </pc:sldChg>
      <pc:sldChg chg="ord modNotes">
        <pc:chgData name="Cynthia Curry" userId="iEvfDsXcgFz46NorJh2apB5STWl8OkXO2s4F7L6vWdA=" providerId="None" clId="Web-{3DCEB80C-EA08-4661-9DEC-D769021F7AB7}" dt="2024-12-04T19:59:23.429" v="192"/>
        <pc:sldMkLst>
          <pc:docMk/>
          <pc:sldMk cId="1842576060" sldId="299"/>
        </pc:sldMkLst>
      </pc:sldChg>
    </pc:docChg>
  </pc:docChgLst>
  <pc:docChgLst>
    <pc:chgData name="Cynthia Curry" userId="iEvfDsXcgFz46NorJh2apB5STWl8OkXO2s4F7L6vWdA=" providerId="None" clId="Web-{D29C64BD-63EE-49CE-A9F2-77343B9E51D2}"/>
    <pc:docChg chg="mod modSld">
      <pc:chgData name="Cynthia Curry" userId="iEvfDsXcgFz46NorJh2apB5STWl8OkXO2s4F7L6vWdA=" providerId="None" clId="Web-{D29C64BD-63EE-49CE-A9F2-77343B9E51D2}" dt="2024-12-06T19:52:17.131" v="5"/>
      <pc:docMkLst>
        <pc:docMk/>
      </pc:docMkLst>
      <pc:sldChg chg="modSp">
        <pc:chgData name="Cynthia Curry" userId="iEvfDsXcgFz46NorJh2apB5STWl8OkXO2s4F7L6vWdA=" providerId="None" clId="Web-{D29C64BD-63EE-49CE-A9F2-77343B9E51D2}" dt="2024-12-06T19:48:51.568" v="3" actId="20577"/>
        <pc:sldMkLst>
          <pc:docMk/>
          <pc:sldMk cId="1319161193" sldId="293"/>
        </pc:sldMkLst>
        <pc:spChg chg="mod">
          <ac:chgData name="Cynthia Curry" userId="iEvfDsXcgFz46NorJh2apB5STWl8OkXO2s4F7L6vWdA=" providerId="None" clId="Web-{D29C64BD-63EE-49CE-A9F2-77343B9E51D2}" dt="2024-12-06T19:48:51.568" v="3" actId="20577"/>
          <ac:spMkLst>
            <pc:docMk/>
            <pc:sldMk cId="1319161193" sldId="293"/>
            <ac:spMk id="2" creationId="{0FFF22E7-8E2A-6286-08BB-CE3979CFD54C}"/>
          </ac:spMkLst>
        </pc:spChg>
      </pc:sldChg>
      <pc:sldChg chg="addSp delSp modSp mod modClrScheme chgLayout">
        <pc:chgData name="Cynthia Curry" userId="iEvfDsXcgFz46NorJh2apB5STWl8OkXO2s4F7L6vWdA=" providerId="None" clId="Web-{D29C64BD-63EE-49CE-A9F2-77343B9E51D2}" dt="2024-12-06T19:52:17.131" v="5"/>
        <pc:sldMkLst>
          <pc:docMk/>
          <pc:sldMk cId="3485803758" sldId="301"/>
        </pc:sldMkLst>
        <pc:spChg chg="mod ord">
          <ac:chgData name="Cynthia Curry" userId="iEvfDsXcgFz46NorJh2apB5STWl8OkXO2s4F7L6vWdA=" providerId="None" clId="Web-{D29C64BD-63EE-49CE-A9F2-77343B9E51D2}" dt="2024-12-06T19:51:23.049" v="4"/>
          <ac:spMkLst>
            <pc:docMk/>
            <pc:sldMk cId="3485803758" sldId="301"/>
            <ac:spMk id="2" creationId="{BCCD1A38-AC4A-7BC3-29F7-C92A3C66BF12}"/>
          </ac:spMkLst>
        </pc:spChg>
        <pc:spChg chg="mod ord">
          <ac:chgData name="Cynthia Curry" userId="iEvfDsXcgFz46NorJh2apB5STWl8OkXO2s4F7L6vWdA=" providerId="None" clId="Web-{D29C64BD-63EE-49CE-A9F2-77343B9E51D2}" dt="2024-12-06T19:51:23.049" v="4"/>
          <ac:spMkLst>
            <pc:docMk/>
            <pc:sldMk cId="3485803758" sldId="301"/>
            <ac:spMk id="4" creationId="{C54A15CD-8CB9-78BB-6F7C-5035B735725F}"/>
          </ac:spMkLst>
        </pc:spChg>
        <pc:picChg chg="add mod ord">
          <ac:chgData name="Cynthia Curry" userId="iEvfDsXcgFz46NorJh2apB5STWl8OkXO2s4F7L6vWdA=" providerId="None" clId="Web-{D29C64BD-63EE-49CE-A9F2-77343B9E51D2}" dt="2024-12-06T19:52:17.131" v="5"/>
          <ac:picMkLst>
            <pc:docMk/>
            <pc:sldMk cId="3485803758" sldId="301"/>
            <ac:picMk id="6" creationId="{9B12B520-BA56-2739-8558-E1EE51009205}"/>
          </ac:picMkLst>
        </pc:picChg>
      </pc:sldChg>
    </pc:docChg>
  </pc:docChgLst>
  <pc:docChgLst>
    <pc:chgData name="Jena Fahlbush" userId="vjrXSoiKRpeyE/phFoF7/nkoZNaqA+QcTyZgT7/HtVo=" providerId="None" clId="Web-{BAEFFB58-0362-48D8-9470-A31AE8D0785B}"/>
    <pc:docChg chg="addSld delSld modSld sldOrd">
      <pc:chgData name="Jena Fahlbush" userId="vjrXSoiKRpeyE/phFoF7/nkoZNaqA+QcTyZgT7/HtVo=" providerId="None" clId="Web-{BAEFFB58-0362-48D8-9470-A31AE8D0785B}" dt="2024-12-09T20:52:14.816" v="188"/>
      <pc:docMkLst>
        <pc:docMk/>
      </pc:docMkLst>
      <pc:sldChg chg="delSp modSp addAnim delAnim modAnim">
        <pc:chgData name="Jena Fahlbush" userId="vjrXSoiKRpeyE/phFoF7/nkoZNaqA+QcTyZgT7/HtVo=" providerId="None" clId="Web-{BAEFFB58-0362-48D8-9470-A31AE8D0785B}" dt="2024-12-09T19:28:14.427" v="95"/>
        <pc:sldMkLst>
          <pc:docMk/>
          <pc:sldMk cId="3184882110" sldId="259"/>
        </pc:sldMkLst>
        <pc:spChg chg="topLvl">
          <ac:chgData name="Jena Fahlbush" userId="vjrXSoiKRpeyE/phFoF7/nkoZNaqA+QcTyZgT7/HtVo=" providerId="None" clId="Web-{BAEFFB58-0362-48D8-9470-A31AE8D0785B}" dt="2024-12-09T19:27:43.630" v="88"/>
          <ac:spMkLst>
            <pc:docMk/>
            <pc:sldMk cId="3184882110" sldId="259"/>
            <ac:spMk id="4" creationId="{DEB9B06E-871D-7B1D-3528-3DBBB91CC88A}"/>
          </ac:spMkLst>
        </pc:spChg>
        <pc:spChg chg="topLvl">
          <ac:chgData name="Jena Fahlbush" userId="vjrXSoiKRpeyE/phFoF7/nkoZNaqA+QcTyZgT7/HtVo=" providerId="None" clId="Web-{BAEFFB58-0362-48D8-9470-A31AE8D0785B}" dt="2024-12-09T19:27:43.630" v="88"/>
          <ac:spMkLst>
            <pc:docMk/>
            <pc:sldMk cId="3184882110" sldId="259"/>
            <ac:spMk id="6" creationId="{641BB2D0-A3B5-BDDC-EB3D-F3B1F90DC7C1}"/>
          </ac:spMkLst>
        </pc:spChg>
        <pc:spChg chg="topLvl">
          <ac:chgData name="Jena Fahlbush" userId="vjrXSoiKRpeyE/phFoF7/nkoZNaqA+QcTyZgT7/HtVo=" providerId="None" clId="Web-{BAEFFB58-0362-48D8-9470-A31AE8D0785B}" dt="2024-12-09T19:27:43.630" v="88"/>
          <ac:spMkLst>
            <pc:docMk/>
            <pc:sldMk cId="3184882110" sldId="259"/>
            <ac:spMk id="8" creationId="{FF7842D6-43F9-4F58-03C9-0FAF23FB9B55}"/>
          </ac:spMkLst>
        </pc:spChg>
        <pc:spChg chg="mod topLvl">
          <ac:chgData name="Jena Fahlbush" userId="vjrXSoiKRpeyE/phFoF7/nkoZNaqA+QcTyZgT7/HtVo=" providerId="None" clId="Web-{BAEFFB58-0362-48D8-9470-A31AE8D0785B}" dt="2024-12-09T19:27:43.630" v="88"/>
          <ac:spMkLst>
            <pc:docMk/>
            <pc:sldMk cId="3184882110" sldId="259"/>
            <ac:spMk id="9" creationId="{29E1BD8A-7017-D1E7-DBFB-90CF11BB58C4}"/>
          </ac:spMkLst>
        </pc:spChg>
        <pc:spChg chg="topLvl">
          <ac:chgData name="Jena Fahlbush" userId="vjrXSoiKRpeyE/phFoF7/nkoZNaqA+QcTyZgT7/HtVo=" providerId="None" clId="Web-{BAEFFB58-0362-48D8-9470-A31AE8D0785B}" dt="2024-12-09T19:27:43.630" v="88"/>
          <ac:spMkLst>
            <pc:docMk/>
            <pc:sldMk cId="3184882110" sldId="259"/>
            <ac:spMk id="10" creationId="{820CE365-EBD2-8E3E-94E5-EA649D6CA77D}"/>
          </ac:spMkLst>
        </pc:spChg>
        <pc:spChg chg="topLvl">
          <ac:chgData name="Jena Fahlbush" userId="vjrXSoiKRpeyE/phFoF7/nkoZNaqA+QcTyZgT7/HtVo=" providerId="None" clId="Web-{BAEFFB58-0362-48D8-9470-A31AE8D0785B}" dt="2024-12-09T19:27:43.630" v="88"/>
          <ac:spMkLst>
            <pc:docMk/>
            <pc:sldMk cId="3184882110" sldId="259"/>
            <ac:spMk id="11" creationId="{0D2C7D68-C2A8-6414-C9AE-A50231A0D5ED}"/>
          </ac:spMkLst>
        </pc:spChg>
        <pc:spChg chg="topLvl">
          <ac:chgData name="Jena Fahlbush" userId="vjrXSoiKRpeyE/phFoF7/nkoZNaqA+QcTyZgT7/HtVo=" providerId="None" clId="Web-{BAEFFB58-0362-48D8-9470-A31AE8D0785B}" dt="2024-12-09T19:27:43.630" v="88"/>
          <ac:spMkLst>
            <pc:docMk/>
            <pc:sldMk cId="3184882110" sldId="259"/>
            <ac:spMk id="12" creationId="{4989E0A7-9177-7014-3C32-0351A76F1333}"/>
          </ac:spMkLst>
        </pc:spChg>
        <pc:spChg chg="topLvl">
          <ac:chgData name="Jena Fahlbush" userId="vjrXSoiKRpeyE/phFoF7/nkoZNaqA+QcTyZgT7/HtVo=" providerId="None" clId="Web-{BAEFFB58-0362-48D8-9470-A31AE8D0785B}" dt="2024-12-09T19:27:43.630" v="88"/>
          <ac:spMkLst>
            <pc:docMk/>
            <pc:sldMk cId="3184882110" sldId="259"/>
            <ac:spMk id="13" creationId="{E5316A1A-7105-1DFD-3386-D054026B7B1C}"/>
          </ac:spMkLst>
        </pc:spChg>
        <pc:grpChg chg="del">
          <ac:chgData name="Jena Fahlbush" userId="vjrXSoiKRpeyE/phFoF7/nkoZNaqA+QcTyZgT7/HtVo=" providerId="None" clId="Web-{BAEFFB58-0362-48D8-9470-A31AE8D0785B}" dt="2024-12-09T19:27:43.630" v="88"/>
          <ac:grpSpMkLst>
            <pc:docMk/>
            <pc:sldMk cId="3184882110" sldId="259"/>
            <ac:grpSpMk id="3" creationId="{2E5F2636-CAA0-CFFE-492C-4107553556C0}"/>
          </ac:grpSpMkLst>
        </pc:grpChg>
      </pc:sldChg>
      <pc:sldChg chg="modSp">
        <pc:chgData name="Jena Fahlbush" userId="vjrXSoiKRpeyE/phFoF7/nkoZNaqA+QcTyZgT7/HtVo=" providerId="None" clId="Web-{BAEFFB58-0362-48D8-9470-A31AE8D0785B}" dt="2024-12-09T20:28:44.389" v="103" actId="20577"/>
        <pc:sldMkLst>
          <pc:docMk/>
          <pc:sldMk cId="2347531512" sldId="260"/>
        </pc:sldMkLst>
        <pc:spChg chg="mod">
          <ac:chgData name="Jena Fahlbush" userId="vjrXSoiKRpeyE/phFoF7/nkoZNaqA+QcTyZgT7/HtVo=" providerId="None" clId="Web-{BAEFFB58-0362-48D8-9470-A31AE8D0785B}" dt="2024-12-09T20:28:44.389" v="103" actId="20577"/>
          <ac:spMkLst>
            <pc:docMk/>
            <pc:sldMk cId="2347531512" sldId="260"/>
            <ac:spMk id="4" creationId="{C589B6A3-8E17-6B7E-6E0F-896B788CF9D3}"/>
          </ac:spMkLst>
        </pc:spChg>
      </pc:sldChg>
      <pc:sldChg chg="modSp">
        <pc:chgData name="Jena Fahlbush" userId="vjrXSoiKRpeyE/phFoF7/nkoZNaqA+QcTyZgT7/HtVo=" providerId="None" clId="Web-{BAEFFB58-0362-48D8-9470-A31AE8D0785B}" dt="2024-12-09T17:09:12.192" v="3" actId="20577"/>
        <pc:sldMkLst>
          <pc:docMk/>
          <pc:sldMk cId="2996445053" sldId="271"/>
        </pc:sldMkLst>
        <pc:spChg chg="mod">
          <ac:chgData name="Jena Fahlbush" userId="vjrXSoiKRpeyE/phFoF7/nkoZNaqA+QcTyZgT7/HtVo=" providerId="None" clId="Web-{BAEFFB58-0362-48D8-9470-A31AE8D0785B}" dt="2024-12-09T17:09:12.192" v="3" actId="20577"/>
          <ac:spMkLst>
            <pc:docMk/>
            <pc:sldMk cId="2996445053" sldId="271"/>
            <ac:spMk id="3" creationId="{FA2EC68C-F57D-11CF-5510-6C16C2CE1D48}"/>
          </ac:spMkLst>
        </pc:spChg>
      </pc:sldChg>
      <pc:sldChg chg="modSp">
        <pc:chgData name="Jena Fahlbush" userId="vjrXSoiKRpeyE/phFoF7/nkoZNaqA+QcTyZgT7/HtVo=" providerId="None" clId="Web-{BAEFFB58-0362-48D8-9470-A31AE8D0785B}" dt="2024-12-09T19:23:51.538" v="82" actId="20577"/>
        <pc:sldMkLst>
          <pc:docMk/>
          <pc:sldMk cId="537207931" sldId="284"/>
        </pc:sldMkLst>
        <pc:spChg chg="mod">
          <ac:chgData name="Jena Fahlbush" userId="vjrXSoiKRpeyE/phFoF7/nkoZNaqA+QcTyZgT7/HtVo=" providerId="None" clId="Web-{BAEFFB58-0362-48D8-9470-A31AE8D0785B}" dt="2024-12-09T19:23:51.538" v="82" actId="20577"/>
          <ac:spMkLst>
            <pc:docMk/>
            <pc:sldMk cId="537207931" sldId="284"/>
            <ac:spMk id="3" creationId="{A2A22783-3E01-6A2C-72F1-C4BC9B6DC073}"/>
          </ac:spMkLst>
        </pc:spChg>
      </pc:sldChg>
      <pc:sldChg chg="modSp">
        <pc:chgData name="Jena Fahlbush" userId="vjrXSoiKRpeyE/phFoF7/nkoZNaqA+QcTyZgT7/HtVo=" providerId="None" clId="Web-{BAEFFB58-0362-48D8-9470-A31AE8D0785B}" dt="2024-12-09T20:27:34.046" v="101" actId="20577"/>
        <pc:sldMkLst>
          <pc:docMk/>
          <pc:sldMk cId="3020067008" sldId="288"/>
        </pc:sldMkLst>
        <pc:spChg chg="mod">
          <ac:chgData name="Jena Fahlbush" userId="vjrXSoiKRpeyE/phFoF7/nkoZNaqA+QcTyZgT7/HtVo=" providerId="None" clId="Web-{BAEFFB58-0362-48D8-9470-A31AE8D0785B}" dt="2024-12-09T20:27:34.046" v="101" actId="20577"/>
          <ac:spMkLst>
            <pc:docMk/>
            <pc:sldMk cId="3020067008" sldId="288"/>
            <ac:spMk id="3" creationId="{D7633E30-1926-03FF-4156-153743B4A821}"/>
          </ac:spMkLst>
        </pc:spChg>
        <pc:picChg chg="mod">
          <ac:chgData name="Jena Fahlbush" userId="vjrXSoiKRpeyE/phFoF7/nkoZNaqA+QcTyZgT7/HtVo=" providerId="None" clId="Web-{BAEFFB58-0362-48D8-9470-A31AE8D0785B}" dt="2024-12-09T18:47:51.755" v="65" actId="1076"/>
          <ac:picMkLst>
            <pc:docMk/>
            <pc:sldMk cId="3020067008" sldId="288"/>
            <ac:picMk id="1026" creationId="{A28AAC4E-8027-E72F-367C-E38F3E696EBA}"/>
          </ac:picMkLst>
        </pc:picChg>
        <pc:picChg chg="mod">
          <ac:chgData name="Jena Fahlbush" userId="vjrXSoiKRpeyE/phFoF7/nkoZNaqA+QcTyZgT7/HtVo=" providerId="None" clId="Web-{BAEFFB58-0362-48D8-9470-A31AE8D0785B}" dt="2024-12-09T18:47:43.412" v="64" actId="1076"/>
          <ac:picMkLst>
            <pc:docMk/>
            <pc:sldMk cId="3020067008" sldId="288"/>
            <ac:picMk id="1028" creationId="{BE21E331-8C30-E623-1BBC-3BCF1C235020}"/>
          </ac:picMkLst>
        </pc:picChg>
      </pc:sldChg>
      <pc:sldChg chg="modSp">
        <pc:chgData name="Jena Fahlbush" userId="vjrXSoiKRpeyE/phFoF7/nkoZNaqA+QcTyZgT7/HtVo=" providerId="None" clId="Web-{BAEFFB58-0362-48D8-9470-A31AE8D0785B}" dt="2024-12-09T19:18:32.853" v="79" actId="20577"/>
        <pc:sldMkLst>
          <pc:docMk/>
          <pc:sldMk cId="3890420291" sldId="292"/>
        </pc:sldMkLst>
        <pc:spChg chg="mod">
          <ac:chgData name="Jena Fahlbush" userId="vjrXSoiKRpeyE/phFoF7/nkoZNaqA+QcTyZgT7/HtVo=" providerId="None" clId="Web-{BAEFFB58-0362-48D8-9470-A31AE8D0785B}" dt="2024-12-09T19:18:32.853" v="79" actId="20577"/>
          <ac:spMkLst>
            <pc:docMk/>
            <pc:sldMk cId="3890420291" sldId="292"/>
            <ac:spMk id="3" creationId="{60693037-02EA-178B-24FD-CF91A73864D0}"/>
          </ac:spMkLst>
        </pc:spChg>
      </pc:sldChg>
      <pc:sldChg chg="del">
        <pc:chgData name="Jena Fahlbush" userId="vjrXSoiKRpeyE/phFoF7/nkoZNaqA+QcTyZgT7/HtVo=" providerId="None" clId="Web-{BAEFFB58-0362-48D8-9470-A31AE8D0785B}" dt="2024-12-09T20:52:13.956" v="187"/>
        <pc:sldMkLst>
          <pc:docMk/>
          <pc:sldMk cId="3143507604" sldId="295"/>
        </pc:sldMkLst>
      </pc:sldChg>
      <pc:sldChg chg="modSp">
        <pc:chgData name="Jena Fahlbush" userId="vjrXSoiKRpeyE/phFoF7/nkoZNaqA+QcTyZgT7/HtVo=" providerId="None" clId="Web-{BAEFFB58-0362-48D8-9470-A31AE8D0785B}" dt="2024-12-09T17:08:40.458" v="1" actId="1076"/>
        <pc:sldMkLst>
          <pc:docMk/>
          <pc:sldMk cId="1862090088" sldId="297"/>
        </pc:sldMkLst>
        <pc:spChg chg="mod">
          <ac:chgData name="Jena Fahlbush" userId="vjrXSoiKRpeyE/phFoF7/nkoZNaqA+QcTyZgT7/HtVo=" providerId="None" clId="Web-{BAEFFB58-0362-48D8-9470-A31AE8D0785B}" dt="2024-12-09T17:08:40.458" v="0" actId="1076"/>
          <ac:spMkLst>
            <pc:docMk/>
            <pc:sldMk cId="1862090088" sldId="297"/>
            <ac:spMk id="2" creationId="{E1302089-2460-AC08-3C9C-BA8D1B0FAB37}"/>
          </ac:spMkLst>
        </pc:spChg>
        <pc:spChg chg="mod">
          <ac:chgData name="Jena Fahlbush" userId="vjrXSoiKRpeyE/phFoF7/nkoZNaqA+QcTyZgT7/HtVo=" providerId="None" clId="Web-{BAEFFB58-0362-48D8-9470-A31AE8D0785B}" dt="2024-12-09T17:08:40.458" v="1" actId="1076"/>
          <ac:spMkLst>
            <pc:docMk/>
            <pc:sldMk cId="1862090088" sldId="297"/>
            <ac:spMk id="3" creationId="{4DF054AE-B16A-4F8A-7E42-678E3BC9C74D}"/>
          </ac:spMkLst>
        </pc:spChg>
      </pc:sldChg>
      <pc:sldChg chg="modSp">
        <pc:chgData name="Jena Fahlbush" userId="vjrXSoiKRpeyE/phFoF7/nkoZNaqA+QcTyZgT7/HtVo=" providerId="None" clId="Web-{BAEFFB58-0362-48D8-9470-A31AE8D0785B}" dt="2024-12-09T18:48:19.021" v="68" actId="14100"/>
        <pc:sldMkLst>
          <pc:docMk/>
          <pc:sldMk cId="1842576060" sldId="299"/>
        </pc:sldMkLst>
        <pc:spChg chg="mod">
          <ac:chgData name="Jena Fahlbush" userId="vjrXSoiKRpeyE/phFoF7/nkoZNaqA+QcTyZgT7/HtVo=" providerId="None" clId="Web-{BAEFFB58-0362-48D8-9470-A31AE8D0785B}" dt="2024-12-09T18:48:19.021" v="68" actId="14100"/>
          <ac:spMkLst>
            <pc:docMk/>
            <pc:sldMk cId="1842576060" sldId="299"/>
            <ac:spMk id="3" creationId="{BE4DC940-D180-E49D-385E-4A837FC28AF6}"/>
          </ac:spMkLst>
        </pc:spChg>
      </pc:sldChg>
      <pc:sldChg chg="del">
        <pc:chgData name="Jena Fahlbush" userId="vjrXSoiKRpeyE/phFoF7/nkoZNaqA+QcTyZgT7/HtVo=" providerId="None" clId="Web-{BAEFFB58-0362-48D8-9470-A31AE8D0785B}" dt="2024-12-09T20:52:14.816" v="188"/>
        <pc:sldMkLst>
          <pc:docMk/>
          <pc:sldMk cId="3485803758" sldId="301"/>
        </pc:sldMkLst>
      </pc:sldChg>
      <pc:sldChg chg="addSp delSp modSp add mod ord replId modClrScheme addAnim modAnim chgLayout">
        <pc:chgData name="Jena Fahlbush" userId="vjrXSoiKRpeyE/phFoF7/nkoZNaqA+QcTyZgT7/HtVo=" providerId="None" clId="Web-{BAEFFB58-0362-48D8-9470-A31AE8D0785B}" dt="2024-12-09T20:52:13.159" v="186" actId="20577"/>
        <pc:sldMkLst>
          <pc:docMk/>
          <pc:sldMk cId="972665498" sldId="302"/>
        </pc:sldMkLst>
        <pc:spChg chg="mod ord">
          <ac:chgData name="Jena Fahlbush" userId="vjrXSoiKRpeyE/phFoF7/nkoZNaqA+QcTyZgT7/HtVo=" providerId="None" clId="Web-{BAEFFB58-0362-48D8-9470-A31AE8D0785B}" dt="2024-12-09T20:36:11.635" v="105"/>
          <ac:spMkLst>
            <pc:docMk/>
            <pc:sldMk cId="972665498" sldId="302"/>
            <ac:spMk id="2" creationId="{5DF26852-9515-0C5A-96FF-7B7132F4CC49}"/>
          </ac:spMkLst>
        </pc:spChg>
        <pc:spChg chg="del mod ord">
          <ac:chgData name="Jena Fahlbush" userId="vjrXSoiKRpeyE/phFoF7/nkoZNaqA+QcTyZgT7/HtVo=" providerId="None" clId="Web-{BAEFFB58-0362-48D8-9470-A31AE8D0785B}" dt="2024-12-09T20:36:29.135" v="106"/>
          <ac:spMkLst>
            <pc:docMk/>
            <pc:sldMk cId="972665498" sldId="302"/>
            <ac:spMk id="3" creationId="{7746F2E4-E31E-44B5-D7E1-CEDB0FDA8665}"/>
          </ac:spMkLst>
        </pc:spChg>
        <pc:spChg chg="mod ord">
          <ac:chgData name="Jena Fahlbush" userId="vjrXSoiKRpeyE/phFoF7/nkoZNaqA+QcTyZgT7/HtVo=" providerId="None" clId="Web-{BAEFFB58-0362-48D8-9470-A31AE8D0785B}" dt="2024-12-09T20:36:11.635" v="105"/>
          <ac:spMkLst>
            <pc:docMk/>
            <pc:sldMk cId="972665498" sldId="302"/>
            <ac:spMk id="4" creationId="{181DD8D0-4298-0026-4358-6BD265EB358E}"/>
          </ac:spMkLst>
        </pc:spChg>
        <pc:spChg chg="add mod ord">
          <ac:chgData name="Jena Fahlbush" userId="vjrXSoiKRpeyE/phFoF7/nkoZNaqA+QcTyZgT7/HtVo=" providerId="None" clId="Web-{BAEFFB58-0362-48D8-9470-A31AE8D0785B}" dt="2024-12-09T20:41:12.102" v="147" actId="20577"/>
          <ac:spMkLst>
            <pc:docMk/>
            <pc:sldMk cId="972665498" sldId="302"/>
            <ac:spMk id="5" creationId="{3C7DC796-0140-0787-C14C-024A03371EBB}"/>
          </ac:spMkLst>
        </pc:spChg>
        <pc:spChg chg="add del mod ord">
          <ac:chgData name="Jena Fahlbush" userId="vjrXSoiKRpeyE/phFoF7/nkoZNaqA+QcTyZgT7/HtVo=" providerId="None" clId="Web-{BAEFFB58-0362-48D8-9470-A31AE8D0785B}" dt="2024-12-09T20:37:52.135" v="121"/>
          <ac:spMkLst>
            <pc:docMk/>
            <pc:sldMk cId="972665498" sldId="302"/>
            <ac:spMk id="6" creationId="{4F02DA9F-D87A-0FE6-A6FA-7559BFAD3051}"/>
          </ac:spMkLst>
        </pc:spChg>
        <pc:spChg chg="add mod ord">
          <ac:chgData name="Jena Fahlbush" userId="vjrXSoiKRpeyE/phFoF7/nkoZNaqA+QcTyZgT7/HtVo=" providerId="None" clId="Web-{BAEFFB58-0362-48D8-9470-A31AE8D0785B}" dt="2024-12-09T20:52:13.159" v="186" actId="20577"/>
          <ac:spMkLst>
            <pc:docMk/>
            <pc:sldMk cId="972665498" sldId="302"/>
            <ac:spMk id="7" creationId="{1611B50A-BA41-0C6B-9551-F81BCF779915}"/>
          </ac:spMkLst>
        </pc:spChg>
        <pc:spChg chg="add del mod">
          <ac:chgData name="Jena Fahlbush" userId="vjrXSoiKRpeyE/phFoF7/nkoZNaqA+QcTyZgT7/HtVo=" providerId="None" clId="Web-{BAEFFB58-0362-48D8-9470-A31AE8D0785B}" dt="2024-12-09T20:36:35.073" v="110"/>
          <ac:spMkLst>
            <pc:docMk/>
            <pc:sldMk cId="972665498" sldId="302"/>
            <ac:spMk id="9" creationId="{6FB6DCEB-3321-03FE-10F1-91A9BD10EF26}"/>
          </ac:spMkLst>
        </pc:spChg>
      </pc:sldChg>
    </pc:docChg>
  </pc:docChgLst>
  <pc:docChgLst>
    <pc:chgData name="Jena Fahlbush" userId="vjrXSoiKRpeyE/phFoF7/nkoZNaqA+QcTyZgT7/HtVo=" providerId="None" clId="Web-{F7F8F3FA-36DB-4101-A951-3AD7C733DE62}"/>
    <pc:docChg chg="addSld modSld sldOrd">
      <pc:chgData name="Jena Fahlbush" userId="vjrXSoiKRpeyE/phFoF7/nkoZNaqA+QcTyZgT7/HtVo=" providerId="None" clId="Web-{F7F8F3FA-36DB-4101-A951-3AD7C733DE62}" dt="2024-12-04T19:56:22.477" v="86"/>
      <pc:docMkLst>
        <pc:docMk/>
      </pc:docMkLst>
      <pc:sldChg chg="modNotes">
        <pc:chgData name="Jena Fahlbush" userId="vjrXSoiKRpeyE/phFoF7/nkoZNaqA+QcTyZgT7/HtVo=" providerId="None" clId="Web-{F7F8F3FA-36DB-4101-A951-3AD7C733DE62}" dt="2024-12-04T19:50:45.255" v="41"/>
        <pc:sldMkLst>
          <pc:docMk/>
          <pc:sldMk cId="3792680577" sldId="257"/>
        </pc:sldMkLst>
      </pc:sldChg>
      <pc:sldChg chg="modNotes">
        <pc:chgData name="Jena Fahlbush" userId="vjrXSoiKRpeyE/phFoF7/nkoZNaqA+QcTyZgT7/HtVo=" providerId="None" clId="Web-{F7F8F3FA-36DB-4101-A951-3AD7C733DE62}" dt="2024-12-04T19:50:40.943" v="37"/>
        <pc:sldMkLst>
          <pc:docMk/>
          <pc:sldMk cId="3184882110" sldId="259"/>
        </pc:sldMkLst>
      </pc:sldChg>
      <pc:sldChg chg="modSp modNotes">
        <pc:chgData name="Jena Fahlbush" userId="vjrXSoiKRpeyE/phFoF7/nkoZNaqA+QcTyZgT7/HtVo=" providerId="None" clId="Web-{F7F8F3FA-36DB-4101-A951-3AD7C733DE62}" dt="2024-12-04T18:50:58.552" v="14" actId="20577"/>
        <pc:sldMkLst>
          <pc:docMk/>
          <pc:sldMk cId="2347531512" sldId="260"/>
        </pc:sldMkLst>
        <pc:spChg chg="mod">
          <ac:chgData name="Jena Fahlbush" userId="vjrXSoiKRpeyE/phFoF7/nkoZNaqA+QcTyZgT7/HtVo=" providerId="None" clId="Web-{F7F8F3FA-36DB-4101-A951-3AD7C733DE62}" dt="2024-12-04T18:50:58.552" v="14" actId="20577"/>
          <ac:spMkLst>
            <pc:docMk/>
            <pc:sldMk cId="2347531512" sldId="260"/>
            <ac:spMk id="2" creationId="{414122B9-3230-CA01-E4E2-F1102D2926A0}"/>
          </ac:spMkLst>
        </pc:spChg>
        <pc:spChg chg="mod">
          <ac:chgData name="Jena Fahlbush" userId="vjrXSoiKRpeyE/phFoF7/nkoZNaqA+QcTyZgT7/HtVo=" providerId="None" clId="Web-{F7F8F3FA-36DB-4101-A951-3AD7C733DE62}" dt="2024-12-04T18:40:56.623" v="10" actId="14100"/>
          <ac:spMkLst>
            <pc:docMk/>
            <pc:sldMk cId="2347531512" sldId="260"/>
            <ac:spMk id="4" creationId="{C589B6A3-8E17-6B7E-6E0F-896B788CF9D3}"/>
          </ac:spMkLst>
        </pc:spChg>
      </pc:sldChg>
      <pc:sldChg chg="ord">
        <pc:chgData name="Jena Fahlbush" userId="vjrXSoiKRpeyE/phFoF7/nkoZNaqA+QcTyZgT7/HtVo=" providerId="None" clId="Web-{F7F8F3FA-36DB-4101-A951-3AD7C733DE62}" dt="2024-12-04T19:56:22.477" v="86"/>
        <pc:sldMkLst>
          <pc:docMk/>
          <pc:sldMk cId="648723226" sldId="263"/>
        </pc:sldMkLst>
      </pc:sldChg>
      <pc:sldChg chg="modNotes">
        <pc:chgData name="Jena Fahlbush" userId="vjrXSoiKRpeyE/phFoF7/nkoZNaqA+QcTyZgT7/HtVo=" providerId="None" clId="Web-{F7F8F3FA-36DB-4101-A951-3AD7C733DE62}" dt="2024-12-04T19:50:20.771" v="32"/>
        <pc:sldMkLst>
          <pc:docMk/>
          <pc:sldMk cId="165278761" sldId="277"/>
        </pc:sldMkLst>
      </pc:sldChg>
      <pc:sldChg chg="modNotes">
        <pc:chgData name="Jena Fahlbush" userId="vjrXSoiKRpeyE/phFoF7/nkoZNaqA+QcTyZgT7/HtVo=" providerId="None" clId="Web-{F7F8F3FA-36DB-4101-A951-3AD7C733DE62}" dt="2024-12-04T19:50:25.380" v="34"/>
        <pc:sldMkLst>
          <pc:docMk/>
          <pc:sldMk cId="1278324957" sldId="283"/>
        </pc:sldMkLst>
      </pc:sldChg>
      <pc:sldChg chg="modNotes">
        <pc:chgData name="Jena Fahlbush" userId="vjrXSoiKRpeyE/phFoF7/nkoZNaqA+QcTyZgT7/HtVo=" providerId="None" clId="Web-{F7F8F3FA-36DB-4101-A951-3AD7C733DE62}" dt="2024-12-04T19:50:54.740" v="44"/>
        <pc:sldMkLst>
          <pc:docMk/>
          <pc:sldMk cId="537207931" sldId="284"/>
        </pc:sldMkLst>
      </pc:sldChg>
      <pc:sldChg chg="modNotes">
        <pc:chgData name="Jena Fahlbush" userId="vjrXSoiKRpeyE/phFoF7/nkoZNaqA+QcTyZgT7/HtVo=" providerId="None" clId="Web-{F7F8F3FA-36DB-4101-A951-3AD7C733DE62}" dt="2024-12-04T19:49:02.348" v="23"/>
        <pc:sldMkLst>
          <pc:docMk/>
          <pc:sldMk cId="3636259837" sldId="285"/>
        </pc:sldMkLst>
      </pc:sldChg>
      <pc:sldChg chg="modNotes">
        <pc:chgData name="Jena Fahlbush" userId="vjrXSoiKRpeyE/phFoF7/nkoZNaqA+QcTyZgT7/HtVo=" providerId="None" clId="Web-{F7F8F3FA-36DB-4101-A951-3AD7C733DE62}" dt="2024-12-04T19:48:56.660" v="16"/>
        <pc:sldMkLst>
          <pc:docMk/>
          <pc:sldMk cId="1960241460" sldId="286"/>
        </pc:sldMkLst>
      </pc:sldChg>
      <pc:sldChg chg="ord">
        <pc:chgData name="Jena Fahlbush" userId="vjrXSoiKRpeyE/phFoF7/nkoZNaqA+QcTyZgT7/HtVo=" providerId="None" clId="Web-{F7F8F3FA-36DB-4101-A951-3AD7C733DE62}" dt="2024-12-04T19:54:06.320" v="82"/>
        <pc:sldMkLst>
          <pc:docMk/>
          <pc:sldMk cId="220645757" sldId="291"/>
        </pc:sldMkLst>
      </pc:sldChg>
      <pc:sldChg chg="modNotes">
        <pc:chgData name="Jena Fahlbush" userId="vjrXSoiKRpeyE/phFoF7/nkoZNaqA+QcTyZgT7/HtVo=" providerId="None" clId="Web-{F7F8F3FA-36DB-4101-A951-3AD7C733DE62}" dt="2024-12-04T19:51:59.240" v="56"/>
        <pc:sldMkLst>
          <pc:docMk/>
          <pc:sldMk cId="3143507604" sldId="295"/>
        </pc:sldMkLst>
      </pc:sldChg>
      <pc:sldChg chg="modNotes">
        <pc:chgData name="Jena Fahlbush" userId="vjrXSoiKRpeyE/phFoF7/nkoZNaqA+QcTyZgT7/HtVo=" providerId="None" clId="Web-{F7F8F3FA-36DB-4101-A951-3AD7C733DE62}" dt="2024-12-04T19:52:13.193" v="70"/>
        <pc:sldMkLst>
          <pc:docMk/>
          <pc:sldMk cId="2361331022" sldId="296"/>
        </pc:sldMkLst>
      </pc:sldChg>
      <pc:sldChg chg="modSp">
        <pc:chgData name="Jena Fahlbush" userId="vjrXSoiKRpeyE/phFoF7/nkoZNaqA+QcTyZgT7/HtVo=" providerId="None" clId="Web-{F7F8F3FA-36DB-4101-A951-3AD7C733DE62}" dt="2024-12-04T19:54:48.945" v="85" actId="20577"/>
        <pc:sldMkLst>
          <pc:docMk/>
          <pc:sldMk cId="1842576060" sldId="299"/>
        </pc:sldMkLst>
        <pc:spChg chg="mod">
          <ac:chgData name="Jena Fahlbush" userId="vjrXSoiKRpeyE/phFoF7/nkoZNaqA+QcTyZgT7/HtVo=" providerId="None" clId="Web-{F7F8F3FA-36DB-4101-A951-3AD7C733DE62}" dt="2024-12-04T19:54:48.945" v="85" actId="20577"/>
          <ac:spMkLst>
            <pc:docMk/>
            <pc:sldMk cId="1842576060" sldId="299"/>
            <ac:spMk id="3" creationId="{BE4DC940-D180-E49D-385E-4A837FC28AF6}"/>
          </ac:spMkLst>
        </pc:spChg>
      </pc:sldChg>
      <pc:sldChg chg="delSp modSp new mod modClrScheme chgLayout modNotes">
        <pc:chgData name="Jena Fahlbush" userId="vjrXSoiKRpeyE/phFoF7/nkoZNaqA+QcTyZgT7/HtVo=" providerId="None" clId="Web-{F7F8F3FA-36DB-4101-A951-3AD7C733DE62}" dt="2024-12-04T19:52:31.037" v="81"/>
        <pc:sldMkLst>
          <pc:docMk/>
          <pc:sldMk cId="3485803758" sldId="301"/>
        </pc:sldMkLst>
        <pc:spChg chg="mod ord">
          <ac:chgData name="Jena Fahlbush" userId="vjrXSoiKRpeyE/phFoF7/nkoZNaqA+QcTyZgT7/HtVo=" providerId="None" clId="Web-{F7F8F3FA-36DB-4101-A951-3AD7C733DE62}" dt="2024-12-04T18:36:12.988" v="6" actId="20577"/>
          <ac:spMkLst>
            <pc:docMk/>
            <pc:sldMk cId="3485803758" sldId="301"/>
            <ac:spMk id="2" creationId="{BCCD1A38-AC4A-7BC3-29F7-C92A3C66BF12}"/>
          </ac:spMkLst>
        </pc:spChg>
        <pc:spChg chg="mod ord">
          <ac:chgData name="Jena Fahlbush" userId="vjrXSoiKRpeyE/phFoF7/nkoZNaqA+QcTyZgT7/HtVo=" providerId="None" clId="Web-{F7F8F3FA-36DB-4101-A951-3AD7C733DE62}" dt="2024-12-04T18:31:45.524" v="1"/>
          <ac:spMkLst>
            <pc:docMk/>
            <pc:sldMk cId="3485803758" sldId="301"/>
            <ac:spMk id="4" creationId="{C54A15CD-8CB9-78BB-6F7C-5035B735725F}"/>
          </ac:spMkLst>
        </pc:spChg>
      </pc:sldChg>
    </pc:docChg>
  </pc:docChgLst>
  <pc:docChgLst>
    <pc:chgData name="Cynthia Curry" userId="iEvfDsXcgFz46NorJh2apB5STWl8OkXO2s4F7L6vWdA=" providerId="None" clId="Web-{BE147924-1780-468F-965D-3279AF25947C}"/>
    <pc:docChg chg="addSld delSld modSld">
      <pc:chgData name="Cynthia Curry" userId="iEvfDsXcgFz46NorJh2apB5STWl8OkXO2s4F7L6vWdA=" providerId="None" clId="Web-{BE147924-1780-468F-965D-3279AF25947C}" dt="2024-12-02T15:01:59.094" v="75" actId="20577"/>
      <pc:docMkLst>
        <pc:docMk/>
      </pc:docMkLst>
      <pc:sldChg chg="modSp del">
        <pc:chgData name="Cynthia Curry" userId="iEvfDsXcgFz46NorJh2apB5STWl8OkXO2s4F7L6vWdA=" providerId="None" clId="Web-{BE147924-1780-468F-965D-3279AF25947C}" dt="2024-12-02T14:59:01.258" v="61"/>
        <pc:sldMkLst>
          <pc:docMk/>
          <pc:sldMk cId="3577188425" sldId="256"/>
        </pc:sldMkLst>
      </pc:sldChg>
      <pc:sldChg chg="modSp">
        <pc:chgData name="Cynthia Curry" userId="iEvfDsXcgFz46NorJh2apB5STWl8OkXO2s4F7L6vWdA=" providerId="None" clId="Web-{BE147924-1780-468F-965D-3279AF25947C}" dt="2024-12-02T15:01:59.094" v="75" actId="20577"/>
        <pc:sldMkLst>
          <pc:docMk/>
          <pc:sldMk cId="2347531512" sldId="260"/>
        </pc:sldMkLst>
        <pc:spChg chg="mod">
          <ac:chgData name="Cynthia Curry" userId="iEvfDsXcgFz46NorJh2apB5STWl8OkXO2s4F7L6vWdA=" providerId="None" clId="Web-{BE147924-1780-468F-965D-3279AF25947C}" dt="2024-12-02T15:01:59.094" v="75" actId="20577"/>
          <ac:spMkLst>
            <pc:docMk/>
            <pc:sldMk cId="2347531512" sldId="260"/>
            <ac:spMk id="2" creationId="{414122B9-3230-CA01-E4E2-F1102D2926A0}"/>
          </ac:spMkLst>
        </pc:spChg>
      </pc:sldChg>
      <pc:sldChg chg="modSp new mod modClrScheme chgLayout">
        <pc:chgData name="Cynthia Curry" userId="iEvfDsXcgFz46NorJh2apB5STWl8OkXO2s4F7L6vWdA=" providerId="None" clId="Web-{BE147924-1780-468F-965D-3279AF25947C}" dt="2024-12-02T15:00:26.699" v="74" actId="1076"/>
        <pc:sldMkLst>
          <pc:docMk/>
          <pc:sldMk cId="1862090088" sldId="297"/>
        </pc:sldMkLst>
        <pc:spChg chg="mod ord">
          <ac:chgData name="Cynthia Curry" userId="iEvfDsXcgFz46NorJh2apB5STWl8OkXO2s4F7L6vWdA=" providerId="None" clId="Web-{BE147924-1780-468F-965D-3279AF25947C}" dt="2024-12-02T15:00:26.699" v="74" actId="1076"/>
          <ac:spMkLst>
            <pc:docMk/>
            <pc:sldMk cId="1862090088" sldId="297"/>
            <ac:spMk id="2" creationId="{E1302089-2460-AC08-3C9C-BA8D1B0FAB37}"/>
          </ac:spMkLst>
        </pc:spChg>
        <pc:spChg chg="mod ord">
          <ac:chgData name="Cynthia Curry" userId="iEvfDsXcgFz46NorJh2apB5STWl8OkXO2s4F7L6vWdA=" providerId="None" clId="Web-{BE147924-1780-468F-965D-3279AF25947C}" dt="2024-12-02T15:00:10.964" v="71" actId="1076"/>
          <ac:spMkLst>
            <pc:docMk/>
            <pc:sldMk cId="1862090088" sldId="297"/>
            <ac:spMk id="3" creationId="{4DF054AE-B16A-4F8A-7E42-678E3BC9C74D}"/>
          </ac:spMkLst>
        </pc:spChg>
        <pc:spChg chg="mod ord">
          <ac:chgData name="Cynthia Curry" userId="iEvfDsXcgFz46NorJh2apB5STWl8OkXO2s4F7L6vWdA=" providerId="None" clId="Web-{BE147924-1780-468F-965D-3279AF25947C}" dt="2024-12-02T14:58:26.477" v="31"/>
          <ac:spMkLst>
            <pc:docMk/>
            <pc:sldMk cId="1862090088" sldId="297"/>
            <ac:spMk id="4" creationId="{5628E1A8-145F-E5A3-3DAB-287A17AC7DB5}"/>
          </ac:spMkLst>
        </pc:spChg>
      </pc:sldChg>
    </pc:docChg>
  </pc:docChgLst>
  <pc:docChgLst>
    <pc:chgData name="Jena Fahlbush" userId="vjrXSoiKRpeyE/phFoF7/nkoZNaqA+QcTyZgT7/HtVo=" providerId="None" clId="Web-{629EC45B-6C1F-44EC-BFAE-9E96EBC6C473}"/>
    <pc:docChg chg="modSld">
      <pc:chgData name="Jena Fahlbush" userId="vjrXSoiKRpeyE/phFoF7/nkoZNaqA+QcTyZgT7/HtVo=" providerId="None" clId="Web-{629EC45B-6C1F-44EC-BFAE-9E96EBC6C473}" dt="2024-11-25T16:37:17.670" v="5" actId="20577"/>
      <pc:docMkLst>
        <pc:docMk/>
      </pc:docMkLst>
      <pc:sldChg chg="modSp">
        <pc:chgData name="Jena Fahlbush" userId="vjrXSoiKRpeyE/phFoF7/nkoZNaqA+QcTyZgT7/HtVo=" providerId="None" clId="Web-{629EC45B-6C1F-44EC-BFAE-9E96EBC6C473}" dt="2024-11-25T16:37:17.670" v="5" actId="20577"/>
        <pc:sldMkLst>
          <pc:docMk/>
          <pc:sldMk cId="3792680577" sldId="257"/>
        </pc:sldMkLst>
        <pc:spChg chg="mod">
          <ac:chgData name="Jena Fahlbush" userId="vjrXSoiKRpeyE/phFoF7/nkoZNaqA+QcTyZgT7/HtVo=" providerId="None" clId="Web-{629EC45B-6C1F-44EC-BFAE-9E96EBC6C473}" dt="2024-11-25T16:37:17.670" v="5" actId="20577"/>
          <ac:spMkLst>
            <pc:docMk/>
            <pc:sldMk cId="3792680577" sldId="257"/>
            <ac:spMk id="3" creationId="{FA2EC68C-F57D-11CF-5510-6C16C2CE1D48}"/>
          </ac:spMkLst>
        </pc:spChg>
      </pc:sldChg>
      <pc:sldChg chg="modSp">
        <pc:chgData name="Jena Fahlbush" userId="vjrXSoiKRpeyE/phFoF7/nkoZNaqA+QcTyZgT7/HtVo=" providerId="None" clId="Web-{629EC45B-6C1F-44EC-BFAE-9E96EBC6C473}" dt="2024-11-25T16:36:17.936" v="2" actId="1076"/>
        <pc:sldMkLst>
          <pc:docMk/>
          <pc:sldMk cId="3843613117" sldId="278"/>
        </pc:sldMkLst>
        <pc:spChg chg="mod">
          <ac:chgData name="Jena Fahlbush" userId="vjrXSoiKRpeyE/phFoF7/nkoZNaqA+QcTyZgT7/HtVo=" providerId="None" clId="Web-{629EC45B-6C1F-44EC-BFAE-9E96EBC6C473}" dt="2024-11-25T16:36:17.936" v="2" actId="1076"/>
          <ac:spMkLst>
            <pc:docMk/>
            <pc:sldMk cId="3843613117" sldId="278"/>
            <ac:spMk id="6" creationId="{1BF61E9C-6772-B9D0-474A-9CA4CEA3300C}"/>
          </ac:spMkLst>
        </pc:spChg>
      </pc:sldChg>
      <pc:sldChg chg="modSp">
        <pc:chgData name="Jena Fahlbush" userId="vjrXSoiKRpeyE/phFoF7/nkoZNaqA+QcTyZgT7/HtVo=" providerId="None" clId="Web-{629EC45B-6C1F-44EC-BFAE-9E96EBC6C473}" dt="2024-11-25T16:35:25.076" v="0" actId="20577"/>
        <pc:sldMkLst>
          <pc:docMk/>
          <pc:sldMk cId="3420592906" sldId="290"/>
        </pc:sldMkLst>
        <pc:spChg chg="mod">
          <ac:chgData name="Jena Fahlbush" userId="vjrXSoiKRpeyE/phFoF7/nkoZNaqA+QcTyZgT7/HtVo=" providerId="None" clId="Web-{629EC45B-6C1F-44EC-BFAE-9E96EBC6C473}" dt="2024-11-25T16:35:25.076" v="0" actId="20577"/>
          <ac:spMkLst>
            <pc:docMk/>
            <pc:sldMk cId="3420592906" sldId="290"/>
            <ac:spMk id="6" creationId="{67C6D2A2-C8B2-F53C-0E10-D5AF960DD9FC}"/>
          </ac:spMkLst>
        </pc:spChg>
      </pc:sldChg>
    </pc:docChg>
  </pc:docChgLst>
  <pc:docChgLst>
    <pc:chgData name="Jena Fahlbush" userId="vjrXSoiKRpeyE/phFoF7/nkoZNaqA+QcTyZgT7/HtVo=" providerId="None" clId="Web-{925E5340-91A4-4E33-BB32-8116B235431E}"/>
    <pc:docChg chg="addSld delSld modSld sldOrd">
      <pc:chgData name="Jena Fahlbush" userId="vjrXSoiKRpeyE/phFoF7/nkoZNaqA+QcTyZgT7/HtVo=" providerId="None" clId="Web-{925E5340-91A4-4E33-BB32-8116B235431E}" dt="2024-11-22T19:14:34.772" v="467" actId="20577"/>
      <pc:docMkLst>
        <pc:docMk/>
      </pc:docMkLst>
      <pc:sldChg chg="modSp">
        <pc:chgData name="Jena Fahlbush" userId="vjrXSoiKRpeyE/phFoF7/nkoZNaqA+QcTyZgT7/HtVo=" providerId="None" clId="Web-{925E5340-91A4-4E33-BB32-8116B235431E}" dt="2024-11-22T18:50:37.484" v="286" actId="20577"/>
        <pc:sldMkLst>
          <pc:docMk/>
          <pc:sldMk cId="3792680577" sldId="257"/>
        </pc:sldMkLst>
        <pc:spChg chg="mod">
          <ac:chgData name="Jena Fahlbush" userId="vjrXSoiKRpeyE/phFoF7/nkoZNaqA+QcTyZgT7/HtVo=" providerId="None" clId="Web-{925E5340-91A4-4E33-BB32-8116B235431E}" dt="2024-11-22T18:50:37.484" v="286" actId="20577"/>
          <ac:spMkLst>
            <pc:docMk/>
            <pc:sldMk cId="3792680577" sldId="257"/>
            <ac:spMk id="3" creationId="{FA2EC68C-F57D-11CF-5510-6C16C2CE1D48}"/>
          </ac:spMkLst>
        </pc:spChg>
      </pc:sldChg>
      <pc:sldChg chg="modSp">
        <pc:chgData name="Jena Fahlbush" userId="vjrXSoiKRpeyE/phFoF7/nkoZNaqA+QcTyZgT7/HtVo=" providerId="None" clId="Web-{925E5340-91A4-4E33-BB32-8116B235431E}" dt="2024-11-22T18:27:07.854" v="255" actId="20577"/>
        <pc:sldMkLst>
          <pc:docMk/>
          <pc:sldMk cId="3184882110" sldId="259"/>
        </pc:sldMkLst>
        <pc:spChg chg="mod">
          <ac:chgData name="Jena Fahlbush" userId="vjrXSoiKRpeyE/phFoF7/nkoZNaqA+QcTyZgT7/HtVo=" providerId="None" clId="Web-{925E5340-91A4-4E33-BB32-8116B235431E}" dt="2024-11-22T18:27:07.854" v="255" actId="20577"/>
          <ac:spMkLst>
            <pc:docMk/>
            <pc:sldMk cId="3184882110" sldId="259"/>
            <ac:spMk id="2" creationId="{66C10719-6A19-DFF0-FF69-F93BD85BA243}"/>
          </ac:spMkLst>
        </pc:spChg>
      </pc:sldChg>
      <pc:sldChg chg="modSp">
        <pc:chgData name="Jena Fahlbush" userId="vjrXSoiKRpeyE/phFoF7/nkoZNaqA+QcTyZgT7/HtVo=" providerId="None" clId="Web-{925E5340-91A4-4E33-BB32-8116B235431E}" dt="2024-11-22T17:12:33.308" v="21" actId="20577"/>
        <pc:sldMkLst>
          <pc:docMk/>
          <pc:sldMk cId="2347531512" sldId="260"/>
        </pc:sldMkLst>
        <pc:spChg chg="mod">
          <ac:chgData name="Jena Fahlbush" userId="vjrXSoiKRpeyE/phFoF7/nkoZNaqA+QcTyZgT7/HtVo=" providerId="None" clId="Web-{925E5340-91A4-4E33-BB32-8116B235431E}" dt="2024-11-22T17:12:33.308" v="21" actId="20577"/>
          <ac:spMkLst>
            <pc:docMk/>
            <pc:sldMk cId="2347531512" sldId="260"/>
            <ac:spMk id="2" creationId="{414122B9-3230-CA01-E4E2-F1102D2926A0}"/>
          </ac:spMkLst>
        </pc:spChg>
      </pc:sldChg>
      <pc:sldChg chg="modSp">
        <pc:chgData name="Jena Fahlbush" userId="vjrXSoiKRpeyE/phFoF7/nkoZNaqA+QcTyZgT7/HtVo=" providerId="None" clId="Web-{925E5340-91A4-4E33-BB32-8116B235431E}" dt="2024-11-22T15:55:26.759" v="4" actId="1076"/>
        <pc:sldMkLst>
          <pc:docMk/>
          <pc:sldMk cId="648723226" sldId="263"/>
        </pc:sldMkLst>
        <pc:picChg chg="mod">
          <ac:chgData name="Jena Fahlbush" userId="vjrXSoiKRpeyE/phFoF7/nkoZNaqA+QcTyZgT7/HtVo=" providerId="None" clId="Web-{925E5340-91A4-4E33-BB32-8116B235431E}" dt="2024-11-22T15:55:26.759" v="4" actId="1076"/>
          <ac:picMkLst>
            <pc:docMk/>
            <pc:sldMk cId="648723226" sldId="263"/>
            <ac:picMk id="11" creationId="{7972FD4D-F5CB-12A3-5198-C59F5F750ED5}"/>
          </ac:picMkLst>
        </pc:picChg>
      </pc:sldChg>
      <pc:sldChg chg="modSp">
        <pc:chgData name="Jena Fahlbush" userId="vjrXSoiKRpeyE/phFoF7/nkoZNaqA+QcTyZgT7/HtVo=" providerId="None" clId="Web-{925E5340-91A4-4E33-BB32-8116B235431E}" dt="2024-11-22T18:46:46.697" v="268" actId="20577"/>
        <pc:sldMkLst>
          <pc:docMk/>
          <pc:sldMk cId="124956308" sldId="267"/>
        </pc:sldMkLst>
        <pc:spChg chg="mod">
          <ac:chgData name="Jena Fahlbush" userId="vjrXSoiKRpeyE/phFoF7/nkoZNaqA+QcTyZgT7/HtVo=" providerId="None" clId="Web-{925E5340-91A4-4E33-BB32-8116B235431E}" dt="2024-11-22T18:46:46.697" v="268" actId="20577"/>
          <ac:spMkLst>
            <pc:docMk/>
            <pc:sldMk cId="124956308" sldId="267"/>
            <ac:spMk id="3" creationId="{7E220BB3-5E47-3C7F-20A8-7AABE5D81F03}"/>
          </ac:spMkLst>
        </pc:spChg>
      </pc:sldChg>
      <pc:sldChg chg="modSp modNotes">
        <pc:chgData name="Jena Fahlbush" userId="vjrXSoiKRpeyE/phFoF7/nkoZNaqA+QcTyZgT7/HtVo=" providerId="None" clId="Web-{925E5340-91A4-4E33-BB32-8116B235431E}" dt="2024-11-22T18:13:05.222" v="83"/>
        <pc:sldMkLst>
          <pc:docMk/>
          <pc:sldMk cId="2996445053" sldId="271"/>
        </pc:sldMkLst>
        <pc:spChg chg="mod">
          <ac:chgData name="Jena Fahlbush" userId="vjrXSoiKRpeyE/phFoF7/nkoZNaqA+QcTyZgT7/HtVo=" providerId="None" clId="Web-{925E5340-91A4-4E33-BB32-8116B235431E}" dt="2024-11-22T17:21:59.073" v="23" actId="14100"/>
          <ac:spMkLst>
            <pc:docMk/>
            <pc:sldMk cId="2996445053" sldId="271"/>
            <ac:spMk id="3" creationId="{FA2EC68C-F57D-11CF-5510-6C16C2CE1D48}"/>
          </ac:spMkLst>
        </pc:spChg>
      </pc:sldChg>
      <pc:sldChg chg="del">
        <pc:chgData name="Jena Fahlbush" userId="vjrXSoiKRpeyE/phFoF7/nkoZNaqA+QcTyZgT7/HtVo=" providerId="None" clId="Web-{925E5340-91A4-4E33-BB32-8116B235431E}" dt="2024-11-22T17:25:49.401" v="24"/>
        <pc:sldMkLst>
          <pc:docMk/>
          <pc:sldMk cId="386984713" sldId="276"/>
        </pc:sldMkLst>
      </pc:sldChg>
      <pc:sldChg chg="modSp">
        <pc:chgData name="Jena Fahlbush" userId="vjrXSoiKRpeyE/phFoF7/nkoZNaqA+QcTyZgT7/HtVo=" providerId="None" clId="Web-{925E5340-91A4-4E33-BB32-8116B235431E}" dt="2024-11-22T18:20:55.719" v="119" actId="20577"/>
        <pc:sldMkLst>
          <pc:docMk/>
          <pc:sldMk cId="3843613117" sldId="278"/>
        </pc:sldMkLst>
        <pc:spChg chg="mod">
          <ac:chgData name="Jena Fahlbush" userId="vjrXSoiKRpeyE/phFoF7/nkoZNaqA+QcTyZgT7/HtVo=" providerId="None" clId="Web-{925E5340-91A4-4E33-BB32-8116B235431E}" dt="2024-11-22T17:27:17.479" v="27" actId="1076"/>
          <ac:spMkLst>
            <pc:docMk/>
            <pc:sldMk cId="3843613117" sldId="278"/>
            <ac:spMk id="6" creationId="{1BF61E9C-6772-B9D0-474A-9CA4CEA3300C}"/>
          </ac:spMkLst>
        </pc:spChg>
        <pc:graphicFrameChg chg="modGraphic">
          <ac:chgData name="Jena Fahlbush" userId="vjrXSoiKRpeyE/phFoF7/nkoZNaqA+QcTyZgT7/HtVo=" providerId="None" clId="Web-{925E5340-91A4-4E33-BB32-8116B235431E}" dt="2024-11-22T18:20:55.719" v="119" actId="20577"/>
          <ac:graphicFrameMkLst>
            <pc:docMk/>
            <pc:sldMk cId="3843613117" sldId="278"/>
            <ac:graphicFrameMk id="5" creationId="{DF01A3FC-3CC0-7258-56FF-EF7B20F62AA6}"/>
          </ac:graphicFrameMkLst>
        </pc:graphicFrameChg>
      </pc:sldChg>
      <pc:sldChg chg="del">
        <pc:chgData name="Jena Fahlbush" userId="vjrXSoiKRpeyE/phFoF7/nkoZNaqA+QcTyZgT7/HtVo=" providerId="None" clId="Web-{925E5340-91A4-4E33-BB32-8116B235431E}" dt="2024-11-22T18:49:54.749" v="271"/>
        <pc:sldMkLst>
          <pc:docMk/>
          <pc:sldMk cId="3501955555" sldId="280"/>
        </pc:sldMkLst>
      </pc:sldChg>
      <pc:sldChg chg="modSp">
        <pc:chgData name="Jena Fahlbush" userId="vjrXSoiKRpeyE/phFoF7/nkoZNaqA+QcTyZgT7/HtVo=" providerId="None" clId="Web-{925E5340-91A4-4E33-BB32-8116B235431E}" dt="2024-11-22T18:47:30.323" v="269" actId="20577"/>
        <pc:sldMkLst>
          <pc:docMk/>
          <pc:sldMk cId="537207931" sldId="284"/>
        </pc:sldMkLst>
        <pc:spChg chg="mod">
          <ac:chgData name="Jena Fahlbush" userId="vjrXSoiKRpeyE/phFoF7/nkoZNaqA+QcTyZgT7/HtVo=" providerId="None" clId="Web-{925E5340-91A4-4E33-BB32-8116B235431E}" dt="2024-11-22T18:47:30.323" v="269" actId="20577"/>
          <ac:spMkLst>
            <pc:docMk/>
            <pc:sldMk cId="537207931" sldId="284"/>
            <ac:spMk id="3" creationId="{A2A22783-3E01-6A2C-72F1-C4BC9B6DC073}"/>
          </ac:spMkLst>
        </pc:spChg>
      </pc:sldChg>
      <pc:sldChg chg="modSp">
        <pc:chgData name="Jena Fahlbush" userId="vjrXSoiKRpeyE/phFoF7/nkoZNaqA+QcTyZgT7/HtVo=" providerId="None" clId="Web-{925E5340-91A4-4E33-BB32-8116B235431E}" dt="2024-11-22T18:10:26.562" v="35" actId="20577"/>
        <pc:sldMkLst>
          <pc:docMk/>
          <pc:sldMk cId="3636259837" sldId="285"/>
        </pc:sldMkLst>
        <pc:spChg chg="mod">
          <ac:chgData name="Jena Fahlbush" userId="vjrXSoiKRpeyE/phFoF7/nkoZNaqA+QcTyZgT7/HtVo=" providerId="None" clId="Web-{925E5340-91A4-4E33-BB32-8116B235431E}" dt="2024-11-22T18:10:26.562" v="35" actId="20577"/>
          <ac:spMkLst>
            <pc:docMk/>
            <pc:sldMk cId="3636259837" sldId="285"/>
            <ac:spMk id="8" creationId="{6D164211-FA57-C8B6-3996-241959718D63}"/>
          </ac:spMkLst>
        </pc:spChg>
      </pc:sldChg>
      <pc:sldChg chg="modSp">
        <pc:chgData name="Jena Fahlbush" userId="vjrXSoiKRpeyE/phFoF7/nkoZNaqA+QcTyZgT7/HtVo=" providerId="None" clId="Web-{925E5340-91A4-4E33-BB32-8116B235431E}" dt="2024-11-22T15:54:52.508" v="1" actId="20577"/>
        <pc:sldMkLst>
          <pc:docMk/>
          <pc:sldMk cId="1960241460" sldId="286"/>
        </pc:sldMkLst>
        <pc:spChg chg="mod">
          <ac:chgData name="Jena Fahlbush" userId="vjrXSoiKRpeyE/phFoF7/nkoZNaqA+QcTyZgT7/HtVo=" providerId="None" clId="Web-{925E5340-91A4-4E33-BB32-8116B235431E}" dt="2024-11-22T15:54:52.508" v="1" actId="20577"/>
          <ac:spMkLst>
            <pc:docMk/>
            <pc:sldMk cId="1960241460" sldId="286"/>
            <ac:spMk id="3" creationId="{C64DE786-CCB4-AC85-5991-62A29DB0435D}"/>
          </ac:spMkLst>
        </pc:spChg>
      </pc:sldChg>
      <pc:sldChg chg="addSp delSp modSp mod ord modClrScheme chgLayout">
        <pc:chgData name="Jena Fahlbush" userId="vjrXSoiKRpeyE/phFoF7/nkoZNaqA+QcTyZgT7/HtVo=" providerId="None" clId="Web-{925E5340-91A4-4E33-BB32-8116B235431E}" dt="2024-11-22T18:55:41.696" v="298"/>
        <pc:sldMkLst>
          <pc:docMk/>
          <pc:sldMk cId="3564305879" sldId="288"/>
        </pc:sldMkLst>
      </pc:sldChg>
      <pc:sldChg chg="delSp modSp new">
        <pc:chgData name="Jena Fahlbush" userId="vjrXSoiKRpeyE/phFoF7/nkoZNaqA+QcTyZgT7/HtVo=" providerId="None" clId="Web-{925E5340-91A4-4E33-BB32-8116B235431E}" dt="2024-11-22T17:33:42.119" v="32"/>
        <pc:sldMkLst>
          <pc:docMk/>
          <pc:sldMk cId="220645757" sldId="291"/>
        </pc:sldMkLst>
        <pc:spChg chg="mod">
          <ac:chgData name="Jena Fahlbush" userId="vjrXSoiKRpeyE/phFoF7/nkoZNaqA+QcTyZgT7/HtVo=" providerId="None" clId="Web-{925E5340-91A4-4E33-BB32-8116B235431E}" dt="2024-11-22T17:33:41.588" v="31" actId="20577"/>
          <ac:spMkLst>
            <pc:docMk/>
            <pc:sldMk cId="220645757" sldId="291"/>
            <ac:spMk id="2" creationId="{B736637D-A4BE-8452-5CFA-06D06522BF7E}"/>
          </ac:spMkLst>
        </pc:spChg>
      </pc:sldChg>
      <pc:sldChg chg="modSp">
        <pc:chgData name="Jena Fahlbush" userId="vjrXSoiKRpeyE/phFoF7/nkoZNaqA+QcTyZgT7/HtVo=" providerId="None" clId="Web-{925E5340-91A4-4E33-BB32-8116B235431E}" dt="2024-11-22T18:53:31.942" v="290" actId="20577"/>
        <pc:sldMkLst>
          <pc:docMk/>
          <pc:sldMk cId="3890420291" sldId="292"/>
        </pc:sldMkLst>
        <pc:spChg chg="mod">
          <ac:chgData name="Jena Fahlbush" userId="vjrXSoiKRpeyE/phFoF7/nkoZNaqA+QcTyZgT7/HtVo=" providerId="None" clId="Web-{925E5340-91A4-4E33-BB32-8116B235431E}" dt="2024-11-22T18:53:31.942" v="290" actId="20577"/>
          <ac:spMkLst>
            <pc:docMk/>
            <pc:sldMk cId="3890420291" sldId="292"/>
            <ac:spMk id="3" creationId="{60693037-02EA-178B-24FD-CF91A73864D0}"/>
          </ac:spMkLst>
        </pc:spChg>
      </pc:sldChg>
      <pc:sldChg chg="addSp delSp modSp new">
        <pc:chgData name="Jena Fahlbush" userId="vjrXSoiKRpeyE/phFoF7/nkoZNaqA+QcTyZgT7/HtVo=" providerId="None" clId="Web-{925E5340-91A4-4E33-BB32-8116B235431E}" dt="2024-11-22T19:14:34.772" v="467" actId="20577"/>
        <pc:sldMkLst>
          <pc:docMk/>
          <pc:sldMk cId="1319161193" sldId="293"/>
        </pc:sldMkLst>
        <pc:spChg chg="mod">
          <ac:chgData name="Jena Fahlbush" userId="vjrXSoiKRpeyE/phFoF7/nkoZNaqA+QcTyZgT7/HtVo=" providerId="None" clId="Web-{925E5340-91A4-4E33-BB32-8116B235431E}" dt="2024-11-22T18:56:20.915" v="357" actId="20577"/>
          <ac:spMkLst>
            <pc:docMk/>
            <pc:sldMk cId="1319161193" sldId="293"/>
            <ac:spMk id="2" creationId="{0FFF22E7-8E2A-6286-08BB-CE3979CFD54C}"/>
          </ac:spMkLst>
        </pc:spChg>
        <pc:spChg chg="mod">
          <ac:chgData name="Jena Fahlbush" userId="vjrXSoiKRpeyE/phFoF7/nkoZNaqA+QcTyZgT7/HtVo=" providerId="None" clId="Web-{925E5340-91A4-4E33-BB32-8116B235431E}" dt="2024-11-22T19:13:32.833" v="454" actId="1076"/>
          <ac:spMkLst>
            <pc:docMk/>
            <pc:sldMk cId="1319161193" sldId="293"/>
            <ac:spMk id="3" creationId="{6373C185-937A-63F3-3D4E-5E24292D5F85}"/>
          </ac:spMkLst>
        </pc:spChg>
        <pc:spChg chg="mod">
          <ac:chgData name="Jena Fahlbush" userId="vjrXSoiKRpeyE/phFoF7/nkoZNaqA+QcTyZgT7/HtVo=" providerId="None" clId="Web-{925E5340-91A4-4E33-BB32-8116B235431E}" dt="2024-11-22T19:13:32.958" v="460" actId="1076"/>
          <ac:spMkLst>
            <pc:docMk/>
            <pc:sldMk cId="1319161193" sldId="293"/>
            <ac:spMk id="4" creationId="{37890AA3-8238-D393-8DBF-98A3F6B8FC3A}"/>
          </ac:spMkLst>
        </pc:spChg>
        <pc:spChg chg="mod">
          <ac:chgData name="Jena Fahlbush" userId="vjrXSoiKRpeyE/phFoF7/nkoZNaqA+QcTyZgT7/HtVo=" providerId="None" clId="Web-{925E5340-91A4-4E33-BB32-8116B235431E}" dt="2024-11-22T19:13:32.849" v="455" actId="1076"/>
          <ac:spMkLst>
            <pc:docMk/>
            <pc:sldMk cId="1319161193" sldId="293"/>
            <ac:spMk id="5" creationId="{58DEFD5C-C9CD-0A7A-9A2F-7C3181675808}"/>
          </ac:spMkLst>
        </pc:spChg>
        <pc:spChg chg="mod">
          <ac:chgData name="Jena Fahlbush" userId="vjrXSoiKRpeyE/phFoF7/nkoZNaqA+QcTyZgT7/HtVo=" providerId="None" clId="Web-{925E5340-91A4-4E33-BB32-8116B235431E}" dt="2024-11-22T19:14:34.772" v="467" actId="20577"/>
          <ac:spMkLst>
            <pc:docMk/>
            <pc:sldMk cId="1319161193" sldId="293"/>
            <ac:spMk id="6" creationId="{463E1754-3487-6A3E-8AAB-42B8249C8615}"/>
          </ac:spMkLst>
        </pc:spChg>
        <pc:spChg chg="mod">
          <ac:chgData name="Jena Fahlbush" userId="vjrXSoiKRpeyE/phFoF7/nkoZNaqA+QcTyZgT7/HtVo=" providerId="None" clId="Web-{925E5340-91A4-4E33-BB32-8116B235431E}" dt="2024-11-22T19:13:32.896" v="457" actId="1076"/>
          <ac:spMkLst>
            <pc:docMk/>
            <pc:sldMk cId="1319161193" sldId="293"/>
            <ac:spMk id="7" creationId="{A83EB783-2DFD-01D7-5158-86734B97F888}"/>
          </ac:spMkLst>
        </pc:spChg>
        <pc:spChg chg="add mod">
          <ac:chgData name="Jena Fahlbush" userId="vjrXSoiKRpeyE/phFoF7/nkoZNaqA+QcTyZgT7/HtVo=" providerId="None" clId="Web-{925E5340-91A4-4E33-BB32-8116B235431E}" dt="2024-11-22T19:13:32.927" v="459" actId="1076"/>
          <ac:spMkLst>
            <pc:docMk/>
            <pc:sldMk cId="1319161193" sldId="293"/>
            <ac:spMk id="15" creationId="{1EC57DEB-4FAD-806B-7971-E5BCBF3D292A}"/>
          </ac:spMkLst>
        </pc:spChg>
      </pc:sldChg>
    </pc:docChg>
  </pc:docChgLst>
  <pc:docChgLst>
    <pc:chgData name="Jena Fahlbush" userId="vjrXSoiKRpeyE/phFoF7/nkoZNaqA+QcTyZgT7/HtVo=" providerId="None" clId="Web-{B3E3CC1A-CF89-4466-A73D-4ABB9133B0FF}"/>
    <pc:docChg chg="addSld modSld sldOrd">
      <pc:chgData name="Jena Fahlbush" userId="vjrXSoiKRpeyE/phFoF7/nkoZNaqA+QcTyZgT7/HtVo=" providerId="None" clId="Web-{B3E3CC1A-CF89-4466-A73D-4ABB9133B0FF}" dt="2024-12-03T21:55:52.806" v="60" actId="20577"/>
      <pc:docMkLst>
        <pc:docMk/>
      </pc:docMkLst>
      <pc:sldChg chg="modSp">
        <pc:chgData name="Jena Fahlbush" userId="vjrXSoiKRpeyE/phFoF7/nkoZNaqA+QcTyZgT7/HtVo=" providerId="None" clId="Web-{B3E3CC1A-CF89-4466-A73D-4ABB9133B0FF}" dt="2024-12-03T21:06:45.368" v="46" actId="20577"/>
        <pc:sldMkLst>
          <pc:docMk/>
          <pc:sldMk cId="2347531512" sldId="260"/>
        </pc:sldMkLst>
        <pc:spChg chg="mod">
          <ac:chgData name="Jena Fahlbush" userId="vjrXSoiKRpeyE/phFoF7/nkoZNaqA+QcTyZgT7/HtVo=" providerId="None" clId="Web-{B3E3CC1A-CF89-4466-A73D-4ABB9133B0FF}" dt="2024-12-03T21:06:45.368" v="46" actId="20577"/>
          <ac:spMkLst>
            <pc:docMk/>
            <pc:sldMk cId="2347531512" sldId="260"/>
            <ac:spMk id="4" creationId="{C589B6A3-8E17-6B7E-6E0F-896B788CF9D3}"/>
          </ac:spMkLst>
        </pc:spChg>
      </pc:sldChg>
      <pc:sldChg chg="modSp new ord">
        <pc:chgData name="Jena Fahlbush" userId="vjrXSoiKRpeyE/phFoF7/nkoZNaqA+QcTyZgT7/HtVo=" providerId="None" clId="Web-{B3E3CC1A-CF89-4466-A73D-4ABB9133B0FF}" dt="2024-12-03T21:55:52.806" v="60" actId="20577"/>
        <pc:sldMkLst>
          <pc:docMk/>
          <pc:sldMk cId="3425443666" sldId="300"/>
        </pc:sldMkLst>
      </pc:sldChg>
    </pc:docChg>
  </pc:docChgLst>
  <pc:docChgLst>
    <pc:chgData name="Jena Fahlbush" userId="vjrXSoiKRpeyE/phFoF7/nkoZNaqA+QcTyZgT7/HtVo=" providerId="None" clId="Web-{985C716A-711F-4860-A246-18400FAAE4A7}"/>
    <pc:docChg chg="delSld modSld sldOrd">
      <pc:chgData name="Jena Fahlbush" userId="vjrXSoiKRpeyE/phFoF7/nkoZNaqA+QcTyZgT7/HtVo=" providerId="None" clId="Web-{985C716A-711F-4860-A246-18400FAAE4A7}" dt="2024-12-06T21:54:41.725" v="145" actId="1076"/>
      <pc:docMkLst>
        <pc:docMk/>
      </pc:docMkLst>
      <pc:sldChg chg="modSp modCm">
        <pc:chgData name="Jena Fahlbush" userId="vjrXSoiKRpeyE/phFoF7/nkoZNaqA+QcTyZgT7/HtVo=" providerId="None" clId="Web-{985C716A-711F-4860-A246-18400FAAE4A7}" dt="2024-12-06T19:15:33.545" v="3" actId="20577"/>
        <pc:sldMkLst>
          <pc:docMk/>
          <pc:sldMk cId="2347531512" sldId="260"/>
        </pc:sldMkLst>
        <pc:spChg chg="mod">
          <ac:chgData name="Jena Fahlbush" userId="vjrXSoiKRpeyE/phFoF7/nkoZNaqA+QcTyZgT7/HtVo=" providerId="None" clId="Web-{985C716A-711F-4860-A246-18400FAAE4A7}" dt="2024-12-06T19:15:33.545" v="3" actId="20577"/>
          <ac:spMkLst>
            <pc:docMk/>
            <pc:sldMk cId="2347531512" sldId="260"/>
            <ac:spMk id="4" creationId="{C589B6A3-8E17-6B7E-6E0F-896B788CF9D3}"/>
          </ac:spMkLst>
        </pc:spChg>
        <pc:extLst>
          <p:ext xmlns:p="http://schemas.openxmlformats.org/presentationml/2006/main" uri="{D6D511B9-2390-475A-947B-AFAB55BFBCF1}">
            <pc226:cmChg xmlns:pc226="http://schemas.microsoft.com/office/powerpoint/2022/06/main/command" chg="mod">
              <pc226:chgData name="Jena Fahlbush" userId="vjrXSoiKRpeyE/phFoF7/nkoZNaqA+QcTyZgT7/HtVo=" providerId="None" clId="Web-{985C716A-711F-4860-A246-18400FAAE4A7}" dt="2024-12-06T19:15:33.545" v="3" actId="20577"/>
              <pc2:cmMkLst xmlns:pc2="http://schemas.microsoft.com/office/powerpoint/2019/9/main/command">
                <pc:docMk/>
                <pc:sldMk cId="2347531512" sldId="260"/>
                <pc2:cmMk id="{1829BA55-346F-4139-AFF6-5FA7733FE8F8}"/>
              </pc2:cmMkLst>
            </pc226:cmChg>
          </p:ext>
        </pc:extLst>
      </pc:sldChg>
      <pc:sldChg chg="ord">
        <pc:chgData name="Jena Fahlbush" userId="vjrXSoiKRpeyE/phFoF7/nkoZNaqA+QcTyZgT7/HtVo=" providerId="None" clId="Web-{985C716A-711F-4860-A246-18400FAAE4A7}" dt="2024-12-06T20:31:14.369" v="101"/>
        <pc:sldMkLst>
          <pc:docMk/>
          <pc:sldMk cId="648723226" sldId="263"/>
        </pc:sldMkLst>
      </pc:sldChg>
      <pc:sldChg chg="modNotes">
        <pc:chgData name="Jena Fahlbush" userId="vjrXSoiKRpeyE/phFoF7/nkoZNaqA+QcTyZgT7/HtVo=" providerId="None" clId="Web-{985C716A-711F-4860-A246-18400FAAE4A7}" dt="2024-12-06T20:31:11.744" v="100"/>
        <pc:sldMkLst>
          <pc:docMk/>
          <pc:sldMk cId="2683432174" sldId="265"/>
        </pc:sldMkLst>
      </pc:sldChg>
      <pc:sldChg chg="ord modNotes">
        <pc:chgData name="Jena Fahlbush" userId="vjrXSoiKRpeyE/phFoF7/nkoZNaqA+QcTyZgT7/HtVo=" providerId="None" clId="Web-{985C716A-711F-4860-A246-18400FAAE4A7}" dt="2024-12-06T20:28:15.239" v="83"/>
        <pc:sldMkLst>
          <pc:docMk/>
          <pc:sldMk cId="2996445053" sldId="271"/>
        </pc:sldMkLst>
      </pc:sldChg>
      <pc:sldChg chg="modSp">
        <pc:chgData name="Jena Fahlbush" userId="vjrXSoiKRpeyE/phFoF7/nkoZNaqA+QcTyZgT7/HtVo=" providerId="None" clId="Web-{985C716A-711F-4860-A246-18400FAAE4A7}" dt="2024-12-06T21:54:41.725" v="145" actId="1076"/>
        <pc:sldMkLst>
          <pc:docMk/>
          <pc:sldMk cId="3843613117" sldId="278"/>
        </pc:sldMkLst>
        <pc:spChg chg="mod">
          <ac:chgData name="Jena Fahlbush" userId="vjrXSoiKRpeyE/phFoF7/nkoZNaqA+QcTyZgT7/HtVo=" providerId="None" clId="Web-{985C716A-711F-4860-A246-18400FAAE4A7}" dt="2024-12-06T21:54:41.725" v="145" actId="1076"/>
          <ac:spMkLst>
            <pc:docMk/>
            <pc:sldMk cId="3843613117" sldId="278"/>
            <ac:spMk id="6" creationId="{1BF61E9C-6772-B9D0-474A-9CA4CEA3300C}"/>
          </ac:spMkLst>
        </pc:spChg>
      </pc:sldChg>
      <pc:sldChg chg="modNotes">
        <pc:chgData name="Jena Fahlbush" userId="vjrXSoiKRpeyE/phFoF7/nkoZNaqA+QcTyZgT7/HtVo=" providerId="None" clId="Web-{985C716A-711F-4860-A246-18400FAAE4A7}" dt="2024-12-06T20:31:08.869" v="96"/>
        <pc:sldMkLst>
          <pc:docMk/>
          <pc:sldMk cId="3588934158" sldId="287"/>
        </pc:sldMkLst>
      </pc:sldChg>
      <pc:sldChg chg="modSp modNotes">
        <pc:chgData name="Jena Fahlbush" userId="vjrXSoiKRpeyE/phFoF7/nkoZNaqA+QcTyZgT7/HtVo=" providerId="None" clId="Web-{985C716A-711F-4860-A246-18400FAAE4A7}" dt="2024-12-06T21:41:03.721" v="142" actId="1076"/>
        <pc:sldMkLst>
          <pc:docMk/>
          <pc:sldMk cId="3020067008" sldId="288"/>
        </pc:sldMkLst>
        <pc:spChg chg="mod">
          <ac:chgData name="Jena Fahlbush" userId="vjrXSoiKRpeyE/phFoF7/nkoZNaqA+QcTyZgT7/HtVo=" providerId="None" clId="Web-{985C716A-711F-4860-A246-18400FAAE4A7}" dt="2024-12-06T21:41:03.721" v="142" actId="1076"/>
          <ac:spMkLst>
            <pc:docMk/>
            <pc:sldMk cId="3020067008" sldId="288"/>
            <ac:spMk id="3" creationId="{D7633E30-1926-03FF-4156-153743B4A821}"/>
          </ac:spMkLst>
        </pc:spChg>
      </pc:sldChg>
      <pc:sldChg chg="del">
        <pc:chgData name="Jena Fahlbush" userId="vjrXSoiKRpeyE/phFoF7/nkoZNaqA+QcTyZgT7/HtVo=" providerId="None" clId="Web-{985C716A-711F-4860-A246-18400FAAE4A7}" dt="2024-12-06T20:28:44.334" v="92"/>
        <pc:sldMkLst>
          <pc:docMk/>
          <pc:sldMk cId="223340727" sldId="289"/>
        </pc:sldMkLst>
      </pc:sldChg>
      <pc:sldChg chg="modSp modNotes">
        <pc:chgData name="Jena Fahlbush" userId="vjrXSoiKRpeyE/phFoF7/nkoZNaqA+QcTyZgT7/HtVo=" providerId="None" clId="Web-{985C716A-711F-4860-A246-18400FAAE4A7}" dt="2024-12-06T20:28:11.646" v="80"/>
        <pc:sldMkLst>
          <pc:docMk/>
          <pc:sldMk cId="1862090088" sldId="297"/>
        </pc:sldMkLst>
        <pc:spChg chg="mod">
          <ac:chgData name="Jena Fahlbush" userId="vjrXSoiKRpeyE/phFoF7/nkoZNaqA+QcTyZgT7/HtVo=" providerId="None" clId="Web-{985C716A-711F-4860-A246-18400FAAE4A7}" dt="2024-12-06T20:13:24.827" v="21" actId="1076"/>
          <ac:spMkLst>
            <pc:docMk/>
            <pc:sldMk cId="1862090088" sldId="297"/>
            <ac:spMk id="2" creationId="{E1302089-2460-AC08-3C9C-BA8D1B0FAB37}"/>
          </ac:spMkLst>
        </pc:spChg>
        <pc:spChg chg="mod">
          <ac:chgData name="Jena Fahlbush" userId="vjrXSoiKRpeyE/phFoF7/nkoZNaqA+QcTyZgT7/HtVo=" providerId="None" clId="Web-{985C716A-711F-4860-A246-18400FAAE4A7}" dt="2024-12-06T20:13:24.843" v="22" actId="1076"/>
          <ac:spMkLst>
            <pc:docMk/>
            <pc:sldMk cId="1862090088" sldId="297"/>
            <ac:spMk id="3" creationId="{4DF054AE-B16A-4F8A-7E42-678E3BC9C74D}"/>
          </ac:spMkLst>
        </pc:spChg>
      </pc:sldChg>
      <pc:sldChg chg="modSp">
        <pc:chgData name="Jena Fahlbush" userId="vjrXSoiKRpeyE/phFoF7/nkoZNaqA+QcTyZgT7/HtVo=" providerId="None" clId="Web-{985C716A-711F-4860-A246-18400FAAE4A7}" dt="2024-12-06T20:17:45.880" v="72"/>
        <pc:sldMkLst>
          <pc:docMk/>
          <pc:sldMk cId="2094570952" sldId="298"/>
        </pc:sldMkLst>
        <pc:picChg chg="mod">
          <ac:chgData name="Jena Fahlbush" userId="vjrXSoiKRpeyE/phFoF7/nkoZNaqA+QcTyZgT7/HtVo=" providerId="None" clId="Web-{985C716A-711F-4860-A246-18400FAAE4A7}" dt="2024-12-06T20:17:45.880" v="72"/>
          <ac:picMkLst>
            <pc:docMk/>
            <pc:sldMk cId="2094570952" sldId="298"/>
            <ac:picMk id="9" creationId="{AD1591CD-3332-8EC6-C5C1-8318CFB61AE6}"/>
          </ac:picMkLst>
        </pc:picChg>
      </pc:sldChg>
      <pc:sldChg chg="modSp modNotes">
        <pc:chgData name="Jena Fahlbush" userId="vjrXSoiKRpeyE/phFoF7/nkoZNaqA+QcTyZgT7/HtVo=" providerId="None" clId="Web-{985C716A-711F-4860-A246-18400FAAE4A7}" dt="2024-12-06T21:44:04.116" v="144" actId="20577"/>
        <pc:sldMkLst>
          <pc:docMk/>
          <pc:sldMk cId="1842576060" sldId="299"/>
        </pc:sldMkLst>
        <pc:spChg chg="mod">
          <ac:chgData name="Jena Fahlbush" userId="vjrXSoiKRpeyE/phFoF7/nkoZNaqA+QcTyZgT7/HtVo=" providerId="None" clId="Web-{985C716A-711F-4860-A246-18400FAAE4A7}" dt="2024-12-06T21:44:04.116" v="144" actId="20577"/>
          <ac:spMkLst>
            <pc:docMk/>
            <pc:sldMk cId="1842576060" sldId="299"/>
            <ac:spMk id="3" creationId="{BE4DC940-D180-E49D-385E-4A837FC28AF6}"/>
          </ac:spMkLst>
        </pc:spChg>
      </pc:sldChg>
      <pc:sldChg chg="modSp del">
        <pc:chgData name="Jena Fahlbush" userId="vjrXSoiKRpeyE/phFoF7/nkoZNaqA+QcTyZgT7/HtVo=" providerId="None" clId="Web-{985C716A-711F-4860-A246-18400FAAE4A7}" dt="2024-12-06T20:27:03.925" v="73"/>
        <pc:sldMkLst>
          <pc:docMk/>
          <pc:sldMk cId="3425443666" sldId="300"/>
        </pc:sldMkLst>
      </pc:sldChg>
      <pc:sldChg chg="delSp modSp mod modClrScheme chgLayout">
        <pc:chgData name="Jena Fahlbush" userId="vjrXSoiKRpeyE/phFoF7/nkoZNaqA+QcTyZgT7/HtVo=" providerId="None" clId="Web-{985C716A-711F-4860-A246-18400FAAE4A7}" dt="2024-12-06T20:17:27.786" v="71"/>
        <pc:sldMkLst>
          <pc:docMk/>
          <pc:sldMk cId="3485803758" sldId="301"/>
        </pc:sldMkLst>
        <pc:spChg chg="mod ord">
          <ac:chgData name="Jena Fahlbush" userId="vjrXSoiKRpeyE/phFoF7/nkoZNaqA+QcTyZgT7/HtVo=" providerId="None" clId="Web-{985C716A-711F-4860-A246-18400FAAE4A7}" dt="2024-12-06T20:15:45.205" v="43" actId="1076"/>
          <ac:spMkLst>
            <pc:docMk/>
            <pc:sldMk cId="3485803758" sldId="301"/>
            <ac:spMk id="2" creationId="{BCCD1A38-AC4A-7BC3-29F7-C92A3C66BF12}"/>
          </ac:spMkLst>
        </pc:spChg>
        <pc:spChg chg="mod ord">
          <ac:chgData name="Jena Fahlbush" userId="vjrXSoiKRpeyE/phFoF7/nkoZNaqA+QcTyZgT7/HtVo=" providerId="None" clId="Web-{985C716A-711F-4860-A246-18400FAAE4A7}" dt="2024-12-06T20:14:04.156" v="23"/>
          <ac:spMkLst>
            <pc:docMk/>
            <pc:sldMk cId="3485803758" sldId="301"/>
            <ac:spMk id="4" creationId="{C54A15CD-8CB9-78BB-6F7C-5035B735725F}"/>
          </ac:spMkLst>
        </pc:spChg>
        <pc:picChg chg="mod ord">
          <ac:chgData name="Jena Fahlbush" userId="vjrXSoiKRpeyE/phFoF7/nkoZNaqA+QcTyZgT7/HtVo=" providerId="None" clId="Web-{985C716A-711F-4860-A246-18400FAAE4A7}" dt="2024-12-06T20:17:27.786" v="71"/>
          <ac:picMkLst>
            <pc:docMk/>
            <pc:sldMk cId="3485803758" sldId="301"/>
            <ac:picMk id="6" creationId="{9B12B520-BA56-2739-8558-E1EE51009205}"/>
          </ac:picMkLst>
        </pc:picChg>
      </pc:sldChg>
    </pc:docChg>
  </pc:docChgLst>
  <pc:docChgLst>
    <pc:chgData name="Jena Fahlbush" userId="vjrXSoiKRpeyE/phFoF7/nkoZNaqA+QcTyZgT7/HtVo=" providerId="None" clId="Web-{EF52034E-3CF1-4B5C-BBCC-18E44AA12DE5}"/>
    <pc:docChg chg="modSld">
      <pc:chgData name="Jena Fahlbush" userId="vjrXSoiKRpeyE/phFoF7/nkoZNaqA+QcTyZgT7/HtVo=" providerId="None" clId="Web-{EF52034E-3CF1-4B5C-BBCC-18E44AA12DE5}" dt="2024-12-09T23:01:00.284" v="3"/>
      <pc:docMkLst>
        <pc:docMk/>
      </pc:docMkLst>
      <pc:sldChg chg="modSp">
        <pc:chgData name="Jena Fahlbush" userId="vjrXSoiKRpeyE/phFoF7/nkoZNaqA+QcTyZgT7/HtVo=" providerId="None" clId="Web-{EF52034E-3CF1-4B5C-BBCC-18E44AA12DE5}" dt="2024-12-09T22:53:48.367" v="0"/>
        <pc:sldMkLst>
          <pc:docMk/>
          <pc:sldMk cId="2996445053" sldId="271"/>
        </pc:sldMkLst>
        <pc:spChg chg="ord">
          <ac:chgData name="Jena Fahlbush" userId="vjrXSoiKRpeyE/phFoF7/nkoZNaqA+QcTyZgT7/HtVo=" providerId="None" clId="Web-{EF52034E-3CF1-4B5C-BBCC-18E44AA12DE5}" dt="2024-12-09T22:53:48.367" v="0"/>
          <ac:spMkLst>
            <pc:docMk/>
            <pc:sldMk cId="2996445053" sldId="271"/>
            <ac:spMk id="5" creationId="{D1D4C1D6-892F-0394-3767-8BD6767BDD05}"/>
          </ac:spMkLst>
        </pc:spChg>
      </pc:sldChg>
      <pc:sldChg chg="modSp">
        <pc:chgData name="Jena Fahlbush" userId="vjrXSoiKRpeyE/phFoF7/nkoZNaqA+QcTyZgT7/HtVo=" providerId="None" clId="Web-{EF52034E-3CF1-4B5C-BBCC-18E44AA12DE5}" dt="2024-12-09T23:01:00.284" v="3"/>
        <pc:sldMkLst>
          <pc:docMk/>
          <pc:sldMk cId="3843613117" sldId="278"/>
        </pc:sldMkLst>
        <pc:spChg chg="mod">
          <ac:chgData name="Jena Fahlbush" userId="vjrXSoiKRpeyE/phFoF7/nkoZNaqA+QcTyZgT7/HtVo=" providerId="None" clId="Web-{EF52034E-3CF1-4B5C-BBCC-18E44AA12DE5}" dt="2024-12-09T23:01:00.284" v="3"/>
          <ac:spMkLst>
            <pc:docMk/>
            <pc:sldMk cId="3843613117" sldId="278"/>
            <ac:spMk id="6" creationId="{1BF61E9C-6772-B9D0-474A-9CA4CEA3300C}"/>
          </ac:spMkLst>
        </pc:spChg>
      </pc:sldChg>
      <pc:sldChg chg="modSp">
        <pc:chgData name="Jena Fahlbush" userId="vjrXSoiKRpeyE/phFoF7/nkoZNaqA+QcTyZgT7/HtVo=" providerId="None" clId="Web-{EF52034E-3CF1-4B5C-BBCC-18E44AA12DE5}" dt="2024-12-09T22:54:02.196" v="2"/>
        <pc:sldMkLst>
          <pc:docMk/>
          <pc:sldMk cId="3020067008" sldId="288"/>
        </pc:sldMkLst>
        <pc:picChg chg="ord">
          <ac:chgData name="Jena Fahlbush" userId="vjrXSoiKRpeyE/phFoF7/nkoZNaqA+QcTyZgT7/HtVo=" providerId="None" clId="Web-{EF52034E-3CF1-4B5C-BBCC-18E44AA12DE5}" dt="2024-12-09T22:54:02.196" v="2"/>
          <ac:picMkLst>
            <pc:docMk/>
            <pc:sldMk cId="3020067008" sldId="288"/>
            <ac:picMk id="1026" creationId="{A28AAC4E-8027-E72F-367C-E38F3E696EBA}"/>
          </ac:picMkLst>
        </pc:picChg>
      </pc:sldChg>
    </pc:docChg>
  </pc:docChgLst>
  <pc:docChgLst>
    <pc:chgData name="Cynthia Curry" userId="iEvfDsXcgFz46NorJh2apB5STWl8OkXO2s4F7L6vWdA=" providerId="None" clId="Web-{9F0F49D5-78BB-4941-9152-EE21502ED095}"/>
    <pc:docChg chg="addSld modSld">
      <pc:chgData name="Cynthia Curry" userId="iEvfDsXcgFz46NorJh2apB5STWl8OkXO2s4F7L6vWdA=" providerId="None" clId="Web-{9F0F49D5-78BB-4941-9152-EE21502ED095}" dt="2024-12-09T23:33:32.618" v="19" actId="20577"/>
      <pc:docMkLst>
        <pc:docMk/>
      </pc:docMkLst>
      <pc:sldChg chg="modSp">
        <pc:chgData name="Cynthia Curry" userId="iEvfDsXcgFz46NorJh2apB5STWl8OkXO2s4F7L6vWdA=" providerId="None" clId="Web-{9F0F49D5-78BB-4941-9152-EE21502ED095}" dt="2024-12-09T23:33:32.618" v="19" actId="20577"/>
        <pc:sldMkLst>
          <pc:docMk/>
          <pc:sldMk cId="1842576060" sldId="299"/>
        </pc:sldMkLst>
        <pc:spChg chg="mod">
          <ac:chgData name="Cynthia Curry" userId="iEvfDsXcgFz46NorJh2apB5STWl8OkXO2s4F7L6vWdA=" providerId="None" clId="Web-{9F0F49D5-78BB-4941-9152-EE21502ED095}" dt="2024-12-09T23:33:32.618" v="19" actId="20577"/>
          <ac:spMkLst>
            <pc:docMk/>
            <pc:sldMk cId="1842576060" sldId="299"/>
            <ac:spMk id="3" creationId="{BE4DC940-D180-E49D-385E-4A837FC28AF6}"/>
          </ac:spMkLst>
        </pc:spChg>
      </pc:sldChg>
      <pc:sldChg chg="modSp new">
        <pc:chgData name="Cynthia Curry" userId="iEvfDsXcgFz46NorJh2apB5STWl8OkXO2s4F7L6vWdA=" providerId="None" clId="Web-{9F0F49D5-78BB-4941-9152-EE21502ED095}" dt="2024-12-09T23:32:51.368" v="16" actId="20577"/>
        <pc:sldMkLst>
          <pc:docMk/>
          <pc:sldMk cId="46335258" sldId="303"/>
        </pc:sldMkLst>
        <pc:spChg chg="mod">
          <ac:chgData name="Cynthia Curry" userId="iEvfDsXcgFz46NorJh2apB5STWl8OkXO2s4F7L6vWdA=" providerId="None" clId="Web-{9F0F49D5-78BB-4941-9152-EE21502ED095}" dt="2024-12-09T23:32:29.805" v="10" actId="20577"/>
          <ac:spMkLst>
            <pc:docMk/>
            <pc:sldMk cId="46335258" sldId="303"/>
            <ac:spMk id="2" creationId="{016F2FBF-C9B2-0485-A05C-1DA514B1A6FC}"/>
          </ac:spMkLst>
        </pc:spChg>
        <pc:spChg chg="mod">
          <ac:chgData name="Cynthia Curry" userId="iEvfDsXcgFz46NorJh2apB5STWl8OkXO2s4F7L6vWdA=" providerId="None" clId="Web-{9F0F49D5-78BB-4941-9152-EE21502ED095}" dt="2024-12-09T23:32:51.368" v="16" actId="20577"/>
          <ac:spMkLst>
            <pc:docMk/>
            <pc:sldMk cId="46335258" sldId="303"/>
            <ac:spMk id="3" creationId="{CD9B3CE6-FAA5-74F0-952D-FB15D1B50F7A}"/>
          </ac:spMkLst>
        </pc:spChg>
      </pc:sldChg>
    </pc:docChg>
  </pc:docChgLst>
  <pc:docChgLst>
    <pc:chgData name="Jena Fahlbush" userId="vjrXSoiKRpeyE/phFoF7/nkoZNaqA+QcTyZgT7/HtVo=" providerId="None" clId="Web-{0599EBE8-CB04-4AEC-85A3-673BD414C849}"/>
    <pc:docChg chg="addSld modSld sldOrd">
      <pc:chgData name="Jena Fahlbush" userId="vjrXSoiKRpeyE/phFoF7/nkoZNaqA+QcTyZgT7/HtVo=" providerId="None" clId="Web-{0599EBE8-CB04-4AEC-85A3-673BD414C849}" dt="2024-12-02T21:26:53.519" v="117" actId="1076"/>
      <pc:docMkLst>
        <pc:docMk/>
      </pc:docMkLst>
      <pc:sldChg chg="modSp">
        <pc:chgData name="Jena Fahlbush" userId="vjrXSoiKRpeyE/phFoF7/nkoZNaqA+QcTyZgT7/HtVo=" providerId="None" clId="Web-{0599EBE8-CB04-4AEC-85A3-673BD414C849}" dt="2024-12-02T17:10:43.055" v="10" actId="20577"/>
        <pc:sldMkLst>
          <pc:docMk/>
          <pc:sldMk cId="2347531512" sldId="260"/>
        </pc:sldMkLst>
        <pc:spChg chg="mod">
          <ac:chgData name="Jena Fahlbush" userId="vjrXSoiKRpeyE/phFoF7/nkoZNaqA+QcTyZgT7/HtVo=" providerId="None" clId="Web-{0599EBE8-CB04-4AEC-85A3-673BD414C849}" dt="2024-12-02T17:10:43.055" v="10" actId="20577"/>
          <ac:spMkLst>
            <pc:docMk/>
            <pc:sldMk cId="2347531512" sldId="260"/>
            <ac:spMk id="4" creationId="{C589B6A3-8E17-6B7E-6E0F-896B788CF9D3}"/>
          </ac:spMkLst>
        </pc:spChg>
      </pc:sldChg>
      <pc:sldChg chg="modSp">
        <pc:chgData name="Jena Fahlbush" userId="vjrXSoiKRpeyE/phFoF7/nkoZNaqA+QcTyZgT7/HtVo=" providerId="None" clId="Web-{0599EBE8-CB04-4AEC-85A3-673BD414C849}" dt="2024-12-02T15:57:00.589" v="2" actId="20577"/>
        <pc:sldMkLst>
          <pc:docMk/>
          <pc:sldMk cId="1862090088" sldId="297"/>
        </pc:sldMkLst>
        <pc:spChg chg="mod">
          <ac:chgData name="Jena Fahlbush" userId="vjrXSoiKRpeyE/phFoF7/nkoZNaqA+QcTyZgT7/HtVo=" providerId="None" clId="Web-{0599EBE8-CB04-4AEC-85A3-673BD414C849}" dt="2024-12-02T15:57:00.589" v="2" actId="20577"/>
          <ac:spMkLst>
            <pc:docMk/>
            <pc:sldMk cId="1862090088" sldId="297"/>
            <ac:spMk id="3" creationId="{4DF054AE-B16A-4F8A-7E42-678E3BC9C74D}"/>
          </ac:spMkLst>
        </pc:spChg>
      </pc:sldChg>
      <pc:sldChg chg="modSp add">
        <pc:chgData name="Jena Fahlbush" userId="vjrXSoiKRpeyE/phFoF7/nkoZNaqA+QcTyZgT7/HtVo=" providerId="None" clId="Web-{0599EBE8-CB04-4AEC-85A3-673BD414C849}" dt="2024-12-02T16:15:57.287" v="6" actId="20577"/>
        <pc:sldMkLst>
          <pc:docMk/>
          <pc:sldMk cId="2094570952" sldId="298"/>
        </pc:sldMkLst>
        <pc:spChg chg="mod">
          <ac:chgData name="Jena Fahlbush" userId="vjrXSoiKRpeyE/phFoF7/nkoZNaqA+QcTyZgT7/HtVo=" providerId="None" clId="Web-{0599EBE8-CB04-4AEC-85A3-673BD414C849}" dt="2024-12-02T16:15:57.287" v="6" actId="20577"/>
          <ac:spMkLst>
            <pc:docMk/>
            <pc:sldMk cId="2094570952" sldId="298"/>
            <ac:spMk id="3" creationId="{EAEE51F4-2776-BBFA-8B0A-E4805415D427}"/>
          </ac:spMkLst>
        </pc:spChg>
      </pc:sldChg>
      <pc:sldChg chg="addSp delSp modSp add ord replId">
        <pc:chgData name="Jena Fahlbush" userId="vjrXSoiKRpeyE/phFoF7/nkoZNaqA+QcTyZgT7/HtVo=" providerId="None" clId="Web-{0599EBE8-CB04-4AEC-85A3-673BD414C849}" dt="2024-12-02T21:26:53.519" v="117" actId="1076"/>
        <pc:sldMkLst>
          <pc:docMk/>
          <pc:sldMk cId="2500749809" sldId="299"/>
        </pc:sldMkLst>
      </pc:sldChg>
    </pc:docChg>
  </pc:docChgLst>
  <pc:docChgLst>
    <pc:chgData name="Jena Fahlbush" userId="vjrXSoiKRpeyE/phFoF7/nkoZNaqA+QcTyZgT7/HtVo=" providerId="None" clId="Web-{63B998B0-F992-400A-873F-BFA815E52F8B}"/>
    <pc:docChg chg="modSld">
      <pc:chgData name="Jena Fahlbush" userId="vjrXSoiKRpeyE/phFoF7/nkoZNaqA+QcTyZgT7/HtVo=" providerId="None" clId="Web-{63B998B0-F992-400A-873F-BFA815E52F8B}" dt="2024-11-22T20:20:16.715" v="860" actId="1076"/>
      <pc:docMkLst>
        <pc:docMk/>
      </pc:docMkLst>
      <pc:sldChg chg="modSp modNotes">
        <pc:chgData name="Jena Fahlbush" userId="vjrXSoiKRpeyE/phFoF7/nkoZNaqA+QcTyZgT7/HtVo=" providerId="None" clId="Web-{63B998B0-F992-400A-873F-BFA815E52F8B}" dt="2024-11-22T20:00:29.385" v="807" actId="1076"/>
        <pc:sldMkLst>
          <pc:docMk/>
          <pc:sldMk cId="2347531512" sldId="260"/>
        </pc:sldMkLst>
        <pc:spChg chg="mod">
          <ac:chgData name="Jena Fahlbush" userId="vjrXSoiKRpeyE/phFoF7/nkoZNaqA+QcTyZgT7/HtVo=" providerId="None" clId="Web-{63B998B0-F992-400A-873F-BFA815E52F8B}" dt="2024-11-22T19:21:33.337" v="412" actId="20577"/>
          <ac:spMkLst>
            <pc:docMk/>
            <pc:sldMk cId="2347531512" sldId="260"/>
            <ac:spMk id="2" creationId="{414122B9-3230-CA01-E4E2-F1102D2926A0}"/>
          </ac:spMkLst>
        </pc:spChg>
        <pc:spChg chg="mod">
          <ac:chgData name="Jena Fahlbush" userId="vjrXSoiKRpeyE/phFoF7/nkoZNaqA+QcTyZgT7/HtVo=" providerId="None" clId="Web-{63B998B0-F992-400A-873F-BFA815E52F8B}" dt="2024-11-22T20:00:29.385" v="807" actId="1076"/>
          <ac:spMkLst>
            <pc:docMk/>
            <pc:sldMk cId="2347531512" sldId="260"/>
            <ac:spMk id="4" creationId="{C589B6A3-8E17-6B7E-6E0F-896B788CF9D3}"/>
          </ac:spMkLst>
        </pc:spChg>
      </pc:sldChg>
      <pc:sldChg chg="modSp">
        <pc:chgData name="Jena Fahlbush" userId="vjrXSoiKRpeyE/phFoF7/nkoZNaqA+QcTyZgT7/HtVo=" providerId="None" clId="Web-{63B998B0-F992-400A-873F-BFA815E52F8B}" dt="2024-11-22T19:17:04.544" v="92" actId="20577"/>
        <pc:sldMkLst>
          <pc:docMk/>
          <pc:sldMk cId="2211231677" sldId="281"/>
        </pc:sldMkLst>
      </pc:sldChg>
      <pc:sldChg chg="modSp">
        <pc:chgData name="Jena Fahlbush" userId="vjrXSoiKRpeyE/phFoF7/nkoZNaqA+QcTyZgT7/HtVo=" providerId="None" clId="Web-{63B998B0-F992-400A-873F-BFA815E52F8B}" dt="2024-11-22T19:17:25.842" v="139" actId="20577"/>
        <pc:sldMkLst>
          <pc:docMk/>
          <pc:sldMk cId="3636259837" sldId="285"/>
        </pc:sldMkLst>
        <pc:spChg chg="mod">
          <ac:chgData name="Jena Fahlbush" userId="vjrXSoiKRpeyE/phFoF7/nkoZNaqA+QcTyZgT7/HtVo=" providerId="None" clId="Web-{63B998B0-F992-400A-873F-BFA815E52F8B}" dt="2024-11-22T19:17:25.842" v="139" actId="20577"/>
          <ac:spMkLst>
            <pc:docMk/>
            <pc:sldMk cId="3636259837" sldId="285"/>
            <ac:spMk id="8" creationId="{6D164211-FA57-C8B6-3996-241959718D63}"/>
          </ac:spMkLst>
        </pc:spChg>
      </pc:sldChg>
      <pc:sldChg chg="addSp delSp modSp">
        <pc:chgData name="Jena Fahlbush" userId="vjrXSoiKRpeyE/phFoF7/nkoZNaqA+QcTyZgT7/HtVo=" providerId="None" clId="Web-{63B998B0-F992-400A-873F-BFA815E52F8B}" dt="2024-11-22T20:20:16.715" v="860" actId="1076"/>
        <pc:sldMkLst>
          <pc:docMk/>
          <pc:sldMk cId="1319161193" sldId="293"/>
        </pc:sldMkLst>
        <pc:spChg chg="mod">
          <ac:chgData name="Jena Fahlbush" userId="vjrXSoiKRpeyE/phFoF7/nkoZNaqA+QcTyZgT7/HtVo=" providerId="None" clId="Web-{63B998B0-F992-400A-873F-BFA815E52F8B}" dt="2024-11-22T20:19:18.822" v="856" actId="14100"/>
          <ac:spMkLst>
            <pc:docMk/>
            <pc:sldMk cId="1319161193" sldId="293"/>
            <ac:spMk id="3" creationId="{6373C185-937A-63F3-3D4E-5E24292D5F85}"/>
          </ac:spMkLst>
        </pc:spChg>
        <pc:spChg chg="mod">
          <ac:chgData name="Jena Fahlbush" userId="vjrXSoiKRpeyE/phFoF7/nkoZNaqA+QcTyZgT7/HtVo=" providerId="None" clId="Web-{63B998B0-F992-400A-873F-BFA815E52F8B}" dt="2024-11-22T20:20:08.277" v="857" actId="1076"/>
          <ac:spMkLst>
            <pc:docMk/>
            <pc:sldMk cId="1319161193" sldId="293"/>
            <ac:spMk id="5" creationId="{58DEFD5C-C9CD-0A7A-9A2F-7C3181675808}"/>
          </ac:spMkLst>
        </pc:spChg>
        <pc:spChg chg="mod">
          <ac:chgData name="Jena Fahlbush" userId="vjrXSoiKRpeyE/phFoF7/nkoZNaqA+QcTyZgT7/HtVo=" providerId="None" clId="Web-{63B998B0-F992-400A-873F-BFA815E52F8B}" dt="2024-11-22T20:20:08.309" v="858" actId="1076"/>
          <ac:spMkLst>
            <pc:docMk/>
            <pc:sldMk cId="1319161193" sldId="293"/>
            <ac:spMk id="6" creationId="{463E1754-3487-6A3E-8AAB-42B8249C8615}"/>
          </ac:spMkLst>
        </pc:spChg>
        <pc:spChg chg="add mod">
          <ac:chgData name="Jena Fahlbush" userId="vjrXSoiKRpeyE/phFoF7/nkoZNaqA+QcTyZgT7/HtVo=" providerId="None" clId="Web-{63B998B0-F992-400A-873F-BFA815E52F8B}" dt="2024-11-22T20:20:16.715" v="860" actId="1076"/>
          <ac:spMkLst>
            <pc:docMk/>
            <pc:sldMk cId="1319161193" sldId="293"/>
            <ac:spMk id="12" creationId="{224592F7-144B-45E2-F165-26200EFA32A9}"/>
          </ac:spMkLst>
        </pc:spChg>
        <pc:spChg chg="mod">
          <ac:chgData name="Jena Fahlbush" userId="vjrXSoiKRpeyE/phFoF7/nkoZNaqA+QcTyZgT7/HtVo=" providerId="None" clId="Web-{63B998B0-F992-400A-873F-BFA815E52F8B}" dt="2024-11-22T20:20:16.684" v="859" actId="1076"/>
          <ac:spMkLst>
            <pc:docMk/>
            <pc:sldMk cId="1319161193" sldId="293"/>
            <ac:spMk id="15" creationId="{1EC57DEB-4FAD-806B-7971-E5BCBF3D292A}"/>
          </ac:spMkLst>
        </pc:spChg>
      </pc:sldChg>
    </pc:docChg>
  </pc:docChgLst>
</pc:chgInfo>
</file>

<file path=ppt/comments/modernComment_104_8BEC7CF8.xml><?xml version="1.0" encoding="utf-8"?>
<p188:cmLst xmlns:a="http://schemas.openxmlformats.org/drawingml/2006/main" xmlns:r="http://schemas.openxmlformats.org/officeDocument/2006/relationships" xmlns:p188="http://schemas.microsoft.com/office/powerpoint/2018/8/main">
  <p188:cm id="{1829BA55-346F-4139-AFF6-5FA7733FE8F8}" authorId="{B48753EC-4F77-7F6D-653E-D57A823C6CB6}" status="resolved" created="2024-12-06T13:44:50.281" complete="100000">
    <ac:txMkLst xmlns:ac="http://schemas.microsoft.com/office/drawing/2013/main/command">
      <pc:docMk xmlns:pc="http://schemas.microsoft.com/office/powerpoint/2013/main/command"/>
      <pc:sldMk xmlns:pc="http://schemas.microsoft.com/office/powerpoint/2013/main/command" cId="2347531512" sldId="260"/>
      <ac:spMk id="4" creationId="{C589B6A3-8E17-6B7E-6E0F-896B788CF9D3}"/>
      <ac:txMk cp="85" len="24">
        <ac:context len="311" hash="1202696754"/>
      </ac:txMk>
    </ac:txMkLst>
    <p188:pos x="1946030" y="1019907"/>
    <p188:txBody>
      <a:bodyPr/>
      <a:lstStyle/>
      <a:p>
        <a:r>
          <a:rPr lang="en-US"/>
          <a:t>On reflection, I think this language can be more flexible. How about "Investigate whether your state/district IEP form or guidance includes considerations for accessible materials."</a:t>
        </a:r>
      </a:p>
    </p188:txBody>
  </p188:cm>
</p188:cmLst>
</file>

<file path=ppt/diagrams/_rels/data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609E1-4C59-4E9C-B183-42B01F453C19}"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784ED293-1800-48E0-8BD7-40A518FCFA9D}">
      <dgm:prSet phldrT="[Text]" custT="1"/>
      <dgm:spPr/>
      <dgm:t>
        <a:bodyPr/>
        <a:lstStyle/>
        <a:p>
          <a:r>
            <a:rPr lang="en-US" sz="2800"/>
            <a:t>A student needs accessible materials</a:t>
          </a:r>
        </a:p>
      </dgm:t>
    </dgm:pt>
    <dgm:pt modelId="{133B7DBB-21A3-454D-A225-7348AEF3AF14}" type="parTrans" cxnId="{2CD0A62A-F1B6-46C8-8EAD-237944ACC8BF}">
      <dgm:prSet/>
      <dgm:spPr/>
      <dgm:t>
        <a:bodyPr/>
        <a:lstStyle/>
        <a:p>
          <a:endParaRPr lang="en-US"/>
        </a:p>
      </dgm:t>
    </dgm:pt>
    <dgm:pt modelId="{501447E2-8FB8-4BF8-92D8-E5DE4803AD7D}" type="sibTrans" cxnId="{2CD0A62A-F1B6-46C8-8EAD-237944ACC8BF}">
      <dgm:prSet/>
      <dgm:spPr/>
      <dgm:t>
        <a:bodyPr/>
        <a:lstStyle/>
        <a:p>
          <a:endParaRPr lang="en-US"/>
        </a:p>
      </dgm:t>
    </dgm:pt>
    <dgm:pt modelId="{C502C53B-18CE-49D1-86ED-A50203B9848A}">
      <dgm:prSet phldrT="[Text]" custT="1"/>
      <dgm:spPr/>
      <dgm:t>
        <a:bodyPr/>
        <a:lstStyle/>
        <a:p>
          <a:r>
            <a:rPr lang="en-US" sz="2400"/>
            <a:t>Provide digital materials produced to be accessible from the beginning</a:t>
          </a:r>
        </a:p>
      </dgm:t>
    </dgm:pt>
    <dgm:pt modelId="{E50F10E7-73A8-445E-BFA2-02AFF163A6FD}" type="parTrans" cxnId="{CEC6AF57-182A-4A25-A5DB-24A452733B55}">
      <dgm:prSet/>
      <dgm:spPr/>
      <dgm:t>
        <a:bodyPr/>
        <a:lstStyle/>
        <a:p>
          <a:endParaRPr lang="en-US"/>
        </a:p>
      </dgm:t>
    </dgm:pt>
    <dgm:pt modelId="{B22433F1-D067-4B18-97BE-6ECECE7F6605}" type="sibTrans" cxnId="{CEC6AF57-182A-4A25-A5DB-24A452733B55}">
      <dgm:prSet/>
      <dgm:spPr/>
      <dgm:t>
        <a:bodyPr/>
        <a:lstStyle/>
        <a:p>
          <a:endParaRPr lang="en-US"/>
        </a:p>
      </dgm:t>
    </dgm:pt>
    <dgm:pt modelId="{45C40770-78BA-46C4-978F-4105AFFBDEEE}">
      <dgm:prSet phldrT="[Text]" custT="1"/>
      <dgm:spPr/>
      <dgm:t>
        <a:bodyPr/>
        <a:lstStyle/>
        <a:p>
          <a:r>
            <a:rPr lang="en-US" sz="2400"/>
            <a:t>Provide materials rendered in accessible formats (e.g., braille, audio, large print)</a:t>
          </a:r>
        </a:p>
      </dgm:t>
    </dgm:pt>
    <dgm:pt modelId="{DBA28597-2420-4B0F-B0AE-5A2488C64DA1}" type="parTrans" cxnId="{E3F8C7F5-4D6F-4BC6-918A-E672FDFD8DEC}">
      <dgm:prSet/>
      <dgm:spPr/>
      <dgm:t>
        <a:bodyPr/>
        <a:lstStyle/>
        <a:p>
          <a:endParaRPr lang="en-US"/>
        </a:p>
      </dgm:t>
    </dgm:pt>
    <dgm:pt modelId="{0019D3F9-540C-4D68-94BF-1100EBC2C6A3}" type="sibTrans" cxnId="{E3F8C7F5-4D6F-4BC6-918A-E672FDFD8DEC}">
      <dgm:prSet/>
      <dgm:spPr/>
      <dgm:t>
        <a:bodyPr/>
        <a:lstStyle/>
        <a:p>
          <a:endParaRPr lang="en-US"/>
        </a:p>
      </dgm:t>
    </dgm:pt>
    <dgm:pt modelId="{0E039E39-3786-4D7E-A1DB-1196790A5385}" type="pres">
      <dgm:prSet presAssocID="{D35609E1-4C59-4E9C-B183-42B01F453C19}" presName="hierChild1" presStyleCnt="0">
        <dgm:presLayoutVars>
          <dgm:orgChart val="1"/>
          <dgm:chPref val="1"/>
          <dgm:dir/>
          <dgm:animOne val="branch"/>
          <dgm:animLvl val="lvl"/>
          <dgm:resizeHandles/>
        </dgm:presLayoutVars>
      </dgm:prSet>
      <dgm:spPr/>
    </dgm:pt>
    <dgm:pt modelId="{E8EF949A-C3A8-44DC-B4DA-71659F07B485}" type="pres">
      <dgm:prSet presAssocID="{784ED293-1800-48E0-8BD7-40A518FCFA9D}" presName="hierRoot1" presStyleCnt="0">
        <dgm:presLayoutVars>
          <dgm:hierBranch val="init"/>
        </dgm:presLayoutVars>
      </dgm:prSet>
      <dgm:spPr/>
    </dgm:pt>
    <dgm:pt modelId="{EA968E84-D0F7-46C7-B57C-9DE60047FAC6}" type="pres">
      <dgm:prSet presAssocID="{784ED293-1800-48E0-8BD7-40A518FCFA9D}" presName="rootComposite1" presStyleCnt="0"/>
      <dgm:spPr/>
    </dgm:pt>
    <dgm:pt modelId="{68D19319-2CB5-470F-B09A-A5A398C87235}" type="pres">
      <dgm:prSet presAssocID="{784ED293-1800-48E0-8BD7-40A518FCFA9D}" presName="rootText1" presStyleLbl="node0" presStyleIdx="0" presStyleCnt="1">
        <dgm:presLayoutVars>
          <dgm:chPref val="3"/>
        </dgm:presLayoutVars>
      </dgm:prSet>
      <dgm:spPr/>
    </dgm:pt>
    <dgm:pt modelId="{1746F681-A993-4EC2-A438-EF88B959600B}" type="pres">
      <dgm:prSet presAssocID="{784ED293-1800-48E0-8BD7-40A518FCFA9D}" presName="rootConnector1" presStyleLbl="node1" presStyleIdx="0" presStyleCnt="0"/>
      <dgm:spPr/>
    </dgm:pt>
    <dgm:pt modelId="{A8762587-8B7C-479A-84AB-807871982425}" type="pres">
      <dgm:prSet presAssocID="{784ED293-1800-48E0-8BD7-40A518FCFA9D}" presName="hierChild2" presStyleCnt="0"/>
      <dgm:spPr/>
    </dgm:pt>
    <dgm:pt modelId="{7169FD94-65F8-46C8-B3E5-FE6A4186308D}" type="pres">
      <dgm:prSet presAssocID="{E50F10E7-73A8-445E-BFA2-02AFF163A6FD}" presName="Name37" presStyleLbl="parChTrans1D2" presStyleIdx="0" presStyleCnt="2"/>
      <dgm:spPr/>
    </dgm:pt>
    <dgm:pt modelId="{4894668C-4EDB-4160-AAAF-CE32EB02D92E}" type="pres">
      <dgm:prSet presAssocID="{C502C53B-18CE-49D1-86ED-A50203B9848A}" presName="hierRoot2" presStyleCnt="0">
        <dgm:presLayoutVars>
          <dgm:hierBranch val="init"/>
        </dgm:presLayoutVars>
      </dgm:prSet>
      <dgm:spPr/>
    </dgm:pt>
    <dgm:pt modelId="{2F946F35-7FDC-47DE-A256-02E059DD54A5}" type="pres">
      <dgm:prSet presAssocID="{C502C53B-18CE-49D1-86ED-A50203B9848A}" presName="rootComposite" presStyleCnt="0"/>
      <dgm:spPr/>
    </dgm:pt>
    <dgm:pt modelId="{CB2D18EB-17F6-49F0-8918-B9EC2157FB27}" type="pres">
      <dgm:prSet presAssocID="{C502C53B-18CE-49D1-86ED-A50203B9848A}" presName="rootText" presStyleLbl="node2" presStyleIdx="0" presStyleCnt="2">
        <dgm:presLayoutVars>
          <dgm:chPref val="3"/>
        </dgm:presLayoutVars>
      </dgm:prSet>
      <dgm:spPr/>
    </dgm:pt>
    <dgm:pt modelId="{A4955D60-6AE7-49C8-9C82-901C812AF6B2}" type="pres">
      <dgm:prSet presAssocID="{C502C53B-18CE-49D1-86ED-A50203B9848A}" presName="rootConnector" presStyleLbl="node2" presStyleIdx="0" presStyleCnt="2"/>
      <dgm:spPr/>
    </dgm:pt>
    <dgm:pt modelId="{6B69C833-8A91-4608-B8E1-2D69EF2EADF3}" type="pres">
      <dgm:prSet presAssocID="{C502C53B-18CE-49D1-86ED-A50203B9848A}" presName="hierChild4" presStyleCnt="0"/>
      <dgm:spPr/>
    </dgm:pt>
    <dgm:pt modelId="{B6F78087-7C3D-4139-99C0-4F291C138A43}" type="pres">
      <dgm:prSet presAssocID="{C502C53B-18CE-49D1-86ED-A50203B9848A}" presName="hierChild5" presStyleCnt="0"/>
      <dgm:spPr/>
    </dgm:pt>
    <dgm:pt modelId="{8E004673-90E8-4689-8C55-69B11D8CA1F6}" type="pres">
      <dgm:prSet presAssocID="{DBA28597-2420-4B0F-B0AE-5A2488C64DA1}" presName="Name37" presStyleLbl="parChTrans1D2" presStyleIdx="1" presStyleCnt="2"/>
      <dgm:spPr/>
    </dgm:pt>
    <dgm:pt modelId="{039B73D4-31C0-4CF1-A579-85D3EF513117}" type="pres">
      <dgm:prSet presAssocID="{45C40770-78BA-46C4-978F-4105AFFBDEEE}" presName="hierRoot2" presStyleCnt="0">
        <dgm:presLayoutVars>
          <dgm:hierBranch val="init"/>
        </dgm:presLayoutVars>
      </dgm:prSet>
      <dgm:spPr/>
    </dgm:pt>
    <dgm:pt modelId="{D3011E1C-1EB8-4335-83AF-29BA62DF0677}" type="pres">
      <dgm:prSet presAssocID="{45C40770-78BA-46C4-978F-4105AFFBDEEE}" presName="rootComposite" presStyleCnt="0"/>
      <dgm:spPr/>
    </dgm:pt>
    <dgm:pt modelId="{79E4C902-4A82-46CC-ABE9-54C6FDE2A7DB}" type="pres">
      <dgm:prSet presAssocID="{45C40770-78BA-46C4-978F-4105AFFBDEEE}" presName="rootText" presStyleLbl="node2" presStyleIdx="1" presStyleCnt="2">
        <dgm:presLayoutVars>
          <dgm:chPref val="3"/>
        </dgm:presLayoutVars>
      </dgm:prSet>
      <dgm:spPr/>
    </dgm:pt>
    <dgm:pt modelId="{93424035-2F67-483C-AEA2-85DB449E3837}" type="pres">
      <dgm:prSet presAssocID="{45C40770-78BA-46C4-978F-4105AFFBDEEE}" presName="rootConnector" presStyleLbl="node2" presStyleIdx="1" presStyleCnt="2"/>
      <dgm:spPr/>
    </dgm:pt>
    <dgm:pt modelId="{D71A35EA-D125-4141-A09E-0614E9BB6AD0}" type="pres">
      <dgm:prSet presAssocID="{45C40770-78BA-46C4-978F-4105AFFBDEEE}" presName="hierChild4" presStyleCnt="0"/>
      <dgm:spPr/>
    </dgm:pt>
    <dgm:pt modelId="{93BA212B-F6C0-4610-9640-A5B9B7B59BD9}" type="pres">
      <dgm:prSet presAssocID="{45C40770-78BA-46C4-978F-4105AFFBDEEE}" presName="hierChild5" presStyleCnt="0"/>
      <dgm:spPr/>
    </dgm:pt>
    <dgm:pt modelId="{F636F317-0B26-4656-9431-166DFB9CC5FB}" type="pres">
      <dgm:prSet presAssocID="{784ED293-1800-48E0-8BD7-40A518FCFA9D}" presName="hierChild3" presStyleCnt="0"/>
      <dgm:spPr/>
    </dgm:pt>
  </dgm:ptLst>
  <dgm:cxnLst>
    <dgm:cxn modelId="{2CD0A62A-F1B6-46C8-8EAD-237944ACC8BF}" srcId="{D35609E1-4C59-4E9C-B183-42B01F453C19}" destId="{784ED293-1800-48E0-8BD7-40A518FCFA9D}" srcOrd="0" destOrd="0" parTransId="{133B7DBB-21A3-454D-A225-7348AEF3AF14}" sibTransId="{501447E2-8FB8-4BF8-92D8-E5DE4803AD7D}"/>
    <dgm:cxn modelId="{735B412E-BEC9-4872-8D6A-C95D471FFBE7}" type="presOf" srcId="{DBA28597-2420-4B0F-B0AE-5A2488C64DA1}" destId="{8E004673-90E8-4689-8C55-69B11D8CA1F6}" srcOrd="0" destOrd="0" presId="urn:microsoft.com/office/officeart/2005/8/layout/orgChart1"/>
    <dgm:cxn modelId="{F1343230-8283-4BCF-8941-0F75D787901E}" type="presOf" srcId="{45C40770-78BA-46C4-978F-4105AFFBDEEE}" destId="{79E4C902-4A82-46CC-ABE9-54C6FDE2A7DB}" srcOrd="0" destOrd="0" presId="urn:microsoft.com/office/officeart/2005/8/layout/orgChart1"/>
    <dgm:cxn modelId="{A4304877-37C5-4382-A767-D81B5ACEB10F}" type="presOf" srcId="{45C40770-78BA-46C4-978F-4105AFFBDEEE}" destId="{93424035-2F67-483C-AEA2-85DB449E3837}" srcOrd="1" destOrd="0" presId="urn:microsoft.com/office/officeart/2005/8/layout/orgChart1"/>
    <dgm:cxn modelId="{CEC6AF57-182A-4A25-A5DB-24A452733B55}" srcId="{784ED293-1800-48E0-8BD7-40A518FCFA9D}" destId="{C502C53B-18CE-49D1-86ED-A50203B9848A}" srcOrd="0" destOrd="0" parTransId="{E50F10E7-73A8-445E-BFA2-02AFF163A6FD}" sibTransId="{B22433F1-D067-4B18-97BE-6ECECE7F6605}"/>
    <dgm:cxn modelId="{BDD98482-0FB2-4910-8526-757A7983955F}" type="presOf" srcId="{784ED293-1800-48E0-8BD7-40A518FCFA9D}" destId="{68D19319-2CB5-470F-B09A-A5A398C87235}" srcOrd="0" destOrd="0" presId="urn:microsoft.com/office/officeart/2005/8/layout/orgChart1"/>
    <dgm:cxn modelId="{698F29A3-A394-428D-B5F5-9117813D2C00}" type="presOf" srcId="{C502C53B-18CE-49D1-86ED-A50203B9848A}" destId="{CB2D18EB-17F6-49F0-8918-B9EC2157FB27}" srcOrd="0" destOrd="0" presId="urn:microsoft.com/office/officeart/2005/8/layout/orgChart1"/>
    <dgm:cxn modelId="{2D9FDEBC-502A-42FA-8742-114EF101061C}" type="presOf" srcId="{784ED293-1800-48E0-8BD7-40A518FCFA9D}" destId="{1746F681-A993-4EC2-A438-EF88B959600B}" srcOrd="1" destOrd="0" presId="urn:microsoft.com/office/officeart/2005/8/layout/orgChart1"/>
    <dgm:cxn modelId="{677E22C8-75AB-49A5-8E28-5D73B778315A}" type="presOf" srcId="{D35609E1-4C59-4E9C-B183-42B01F453C19}" destId="{0E039E39-3786-4D7E-A1DB-1196790A5385}" srcOrd="0" destOrd="0" presId="urn:microsoft.com/office/officeart/2005/8/layout/orgChart1"/>
    <dgm:cxn modelId="{033F66E4-1191-4DDD-A5E1-525C54CAB35F}" type="presOf" srcId="{E50F10E7-73A8-445E-BFA2-02AFF163A6FD}" destId="{7169FD94-65F8-46C8-B3E5-FE6A4186308D}" srcOrd="0" destOrd="0" presId="urn:microsoft.com/office/officeart/2005/8/layout/orgChart1"/>
    <dgm:cxn modelId="{E3F8C7F5-4D6F-4BC6-918A-E672FDFD8DEC}" srcId="{784ED293-1800-48E0-8BD7-40A518FCFA9D}" destId="{45C40770-78BA-46C4-978F-4105AFFBDEEE}" srcOrd="1" destOrd="0" parTransId="{DBA28597-2420-4B0F-B0AE-5A2488C64DA1}" sibTransId="{0019D3F9-540C-4D68-94BF-1100EBC2C6A3}"/>
    <dgm:cxn modelId="{B284A5FC-88AA-4A56-B838-162EA6245B97}" type="presOf" srcId="{C502C53B-18CE-49D1-86ED-A50203B9848A}" destId="{A4955D60-6AE7-49C8-9C82-901C812AF6B2}" srcOrd="1" destOrd="0" presId="urn:microsoft.com/office/officeart/2005/8/layout/orgChart1"/>
    <dgm:cxn modelId="{2D874C3D-10A2-4D5F-9A84-9F088201F9DD}" type="presParOf" srcId="{0E039E39-3786-4D7E-A1DB-1196790A5385}" destId="{E8EF949A-C3A8-44DC-B4DA-71659F07B485}" srcOrd="0" destOrd="0" presId="urn:microsoft.com/office/officeart/2005/8/layout/orgChart1"/>
    <dgm:cxn modelId="{C40164D1-ABD5-4EA2-B916-65A50B80AEEF}" type="presParOf" srcId="{E8EF949A-C3A8-44DC-B4DA-71659F07B485}" destId="{EA968E84-D0F7-46C7-B57C-9DE60047FAC6}" srcOrd="0" destOrd="0" presId="urn:microsoft.com/office/officeart/2005/8/layout/orgChart1"/>
    <dgm:cxn modelId="{4E4F0684-464C-4029-ADA8-8E603A08C711}" type="presParOf" srcId="{EA968E84-D0F7-46C7-B57C-9DE60047FAC6}" destId="{68D19319-2CB5-470F-B09A-A5A398C87235}" srcOrd="0" destOrd="0" presId="urn:microsoft.com/office/officeart/2005/8/layout/orgChart1"/>
    <dgm:cxn modelId="{AE8C4F4E-ECB6-4715-94D1-E4F346DCEC58}" type="presParOf" srcId="{EA968E84-D0F7-46C7-B57C-9DE60047FAC6}" destId="{1746F681-A993-4EC2-A438-EF88B959600B}" srcOrd="1" destOrd="0" presId="urn:microsoft.com/office/officeart/2005/8/layout/orgChart1"/>
    <dgm:cxn modelId="{A6B8D0AE-115F-4FA6-8984-2BB7F0D22F16}" type="presParOf" srcId="{E8EF949A-C3A8-44DC-B4DA-71659F07B485}" destId="{A8762587-8B7C-479A-84AB-807871982425}" srcOrd="1" destOrd="0" presId="urn:microsoft.com/office/officeart/2005/8/layout/orgChart1"/>
    <dgm:cxn modelId="{EA565638-07C0-4C08-8CF3-04CABE2E8755}" type="presParOf" srcId="{A8762587-8B7C-479A-84AB-807871982425}" destId="{7169FD94-65F8-46C8-B3E5-FE6A4186308D}" srcOrd="0" destOrd="0" presId="urn:microsoft.com/office/officeart/2005/8/layout/orgChart1"/>
    <dgm:cxn modelId="{7D9691DA-D6F7-443A-8056-B30FC1E97506}" type="presParOf" srcId="{A8762587-8B7C-479A-84AB-807871982425}" destId="{4894668C-4EDB-4160-AAAF-CE32EB02D92E}" srcOrd="1" destOrd="0" presId="urn:microsoft.com/office/officeart/2005/8/layout/orgChart1"/>
    <dgm:cxn modelId="{B0E493A3-EB72-420B-A49D-EA675851AF9D}" type="presParOf" srcId="{4894668C-4EDB-4160-AAAF-CE32EB02D92E}" destId="{2F946F35-7FDC-47DE-A256-02E059DD54A5}" srcOrd="0" destOrd="0" presId="urn:microsoft.com/office/officeart/2005/8/layout/orgChart1"/>
    <dgm:cxn modelId="{4C2D0CC5-8081-4151-8447-7A0247D0FA2E}" type="presParOf" srcId="{2F946F35-7FDC-47DE-A256-02E059DD54A5}" destId="{CB2D18EB-17F6-49F0-8918-B9EC2157FB27}" srcOrd="0" destOrd="0" presId="urn:microsoft.com/office/officeart/2005/8/layout/orgChart1"/>
    <dgm:cxn modelId="{FE4D6184-B9D1-4B64-A0B1-17D52EC755BF}" type="presParOf" srcId="{2F946F35-7FDC-47DE-A256-02E059DD54A5}" destId="{A4955D60-6AE7-49C8-9C82-901C812AF6B2}" srcOrd="1" destOrd="0" presId="urn:microsoft.com/office/officeart/2005/8/layout/orgChart1"/>
    <dgm:cxn modelId="{4EE9AA22-816A-44CB-A787-F84520374777}" type="presParOf" srcId="{4894668C-4EDB-4160-AAAF-CE32EB02D92E}" destId="{6B69C833-8A91-4608-B8E1-2D69EF2EADF3}" srcOrd="1" destOrd="0" presId="urn:microsoft.com/office/officeart/2005/8/layout/orgChart1"/>
    <dgm:cxn modelId="{B2A4451B-04E8-450B-A07A-2A06D5E2EB0C}" type="presParOf" srcId="{4894668C-4EDB-4160-AAAF-CE32EB02D92E}" destId="{B6F78087-7C3D-4139-99C0-4F291C138A43}" srcOrd="2" destOrd="0" presId="urn:microsoft.com/office/officeart/2005/8/layout/orgChart1"/>
    <dgm:cxn modelId="{90F4945D-0936-4998-9046-963552465723}" type="presParOf" srcId="{A8762587-8B7C-479A-84AB-807871982425}" destId="{8E004673-90E8-4689-8C55-69B11D8CA1F6}" srcOrd="2" destOrd="0" presId="urn:microsoft.com/office/officeart/2005/8/layout/orgChart1"/>
    <dgm:cxn modelId="{632BC619-3839-49AE-B1A3-8435CDB64979}" type="presParOf" srcId="{A8762587-8B7C-479A-84AB-807871982425}" destId="{039B73D4-31C0-4CF1-A579-85D3EF513117}" srcOrd="3" destOrd="0" presId="urn:microsoft.com/office/officeart/2005/8/layout/orgChart1"/>
    <dgm:cxn modelId="{A512B2ED-8724-4C4E-BC36-562E2FBFDA21}" type="presParOf" srcId="{039B73D4-31C0-4CF1-A579-85D3EF513117}" destId="{D3011E1C-1EB8-4335-83AF-29BA62DF0677}" srcOrd="0" destOrd="0" presId="urn:microsoft.com/office/officeart/2005/8/layout/orgChart1"/>
    <dgm:cxn modelId="{15C9B6F1-8721-4DD5-820B-BBE756FCEBA7}" type="presParOf" srcId="{D3011E1C-1EB8-4335-83AF-29BA62DF0677}" destId="{79E4C902-4A82-46CC-ABE9-54C6FDE2A7DB}" srcOrd="0" destOrd="0" presId="urn:microsoft.com/office/officeart/2005/8/layout/orgChart1"/>
    <dgm:cxn modelId="{A182CA35-10D7-4576-B59B-F8FFE18F170A}" type="presParOf" srcId="{D3011E1C-1EB8-4335-83AF-29BA62DF0677}" destId="{93424035-2F67-483C-AEA2-85DB449E3837}" srcOrd="1" destOrd="0" presId="urn:microsoft.com/office/officeart/2005/8/layout/orgChart1"/>
    <dgm:cxn modelId="{A5DDF2BB-B460-4FEA-8D5E-42606E61053E}" type="presParOf" srcId="{039B73D4-31C0-4CF1-A579-85D3EF513117}" destId="{D71A35EA-D125-4141-A09E-0614E9BB6AD0}" srcOrd="1" destOrd="0" presId="urn:microsoft.com/office/officeart/2005/8/layout/orgChart1"/>
    <dgm:cxn modelId="{D08F30B5-B1D5-43D6-AECF-CE7FE6E88338}" type="presParOf" srcId="{039B73D4-31C0-4CF1-A579-85D3EF513117}" destId="{93BA212B-F6C0-4610-9640-A5B9B7B59BD9}" srcOrd="2" destOrd="0" presId="urn:microsoft.com/office/officeart/2005/8/layout/orgChart1"/>
    <dgm:cxn modelId="{C7F83684-2A11-4A4D-8F5F-BA7265AC9C31}" type="presParOf" srcId="{E8EF949A-C3A8-44DC-B4DA-71659F07B485}" destId="{F636F317-0B26-4656-9431-166DFB9CC5F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63B3E-C8B6-44F0-A3CC-24C8FFF1BA44}" type="doc">
      <dgm:prSet loTypeId="urn:microsoft.com/office/officeart/2005/8/layout/hList7" loCatId="list" qsTypeId="urn:microsoft.com/office/officeart/2005/8/quickstyle/simple1" qsCatId="simple" csTypeId="urn:microsoft.com/office/officeart/2005/8/colors/accent2_1" csCatId="accent2" phldr="1"/>
      <dgm:spPr/>
    </dgm:pt>
    <dgm:pt modelId="{98ABF43D-5765-4F63-A3EC-55D4A010CA0E}">
      <dgm:prSet phldrT="[Text]" custT="1"/>
      <dgm:spPr/>
      <dgm:t>
        <a:bodyPr/>
        <a:lstStyle/>
        <a:p>
          <a:pPr rtl="0"/>
          <a:r>
            <a:rPr lang="en-US" sz="2800">
              <a:latin typeface="Aptos Display" panose="02110004020202020204"/>
            </a:rPr>
            <a:t>Digitally</a:t>
          </a:r>
          <a:r>
            <a:rPr lang="en-US" sz="2800" i="0">
              <a:latin typeface="Aptos Display" panose="02110004020202020204"/>
            </a:rPr>
            <a:t> Accessible from the Beginning for Everyone</a:t>
          </a:r>
          <a:endParaRPr lang="en-US" sz="2800" b="1" i="0"/>
        </a:p>
        <a:p>
          <a:pPr rtl="0"/>
          <a:r>
            <a:rPr lang="en-US" sz="2800" b="1" i="0">
              <a:latin typeface="Aptos Display" panose="02110004020202020204"/>
            </a:rPr>
            <a:t>ADA Title</a:t>
          </a:r>
          <a:r>
            <a:rPr lang="en-US" sz="2800" b="1" i="0"/>
            <a:t> II </a:t>
          </a:r>
        </a:p>
      </dgm:t>
    </dgm:pt>
    <dgm:pt modelId="{FC452A2F-8B38-4796-BE45-4087A42CB697}" type="parTrans" cxnId="{AD2C8219-C135-42FC-93DA-FB3DF06051D6}">
      <dgm:prSet/>
      <dgm:spPr/>
      <dgm:t>
        <a:bodyPr/>
        <a:lstStyle/>
        <a:p>
          <a:endParaRPr lang="en-US"/>
        </a:p>
      </dgm:t>
    </dgm:pt>
    <dgm:pt modelId="{ABD54DDF-85CD-4C52-A25A-29CB8E427B91}" type="sibTrans" cxnId="{AD2C8219-C135-42FC-93DA-FB3DF06051D6}">
      <dgm:prSet/>
      <dgm:spPr/>
      <dgm:t>
        <a:bodyPr/>
        <a:lstStyle/>
        <a:p>
          <a:endParaRPr lang="en-US"/>
        </a:p>
      </dgm:t>
    </dgm:pt>
    <dgm:pt modelId="{7650D47E-9CB4-4395-8A9B-7CC3A5BD57E9}">
      <dgm:prSet phldrT="[Text]" custT="1"/>
      <dgm:spPr/>
      <dgm:t>
        <a:bodyPr/>
        <a:lstStyle/>
        <a:p>
          <a:pPr rtl="0"/>
          <a:r>
            <a:rPr lang="en-US" sz="2800">
              <a:latin typeface="Aptos Display" panose="02110004020202020204"/>
            </a:rPr>
            <a:t>Retrofitted</a:t>
          </a:r>
          <a:r>
            <a:rPr lang="en-US" sz="2800" i="0">
              <a:latin typeface="Aptos Display" panose="02110004020202020204"/>
            </a:rPr>
            <a:t> for Accessibility for Eligible Students</a:t>
          </a:r>
          <a:endParaRPr lang="en-US" sz="2800" i="1"/>
        </a:p>
        <a:p>
          <a:r>
            <a:rPr lang="en-US" sz="2800" b="1" i="0"/>
            <a:t>IDEA </a:t>
          </a:r>
        </a:p>
      </dgm:t>
    </dgm:pt>
    <dgm:pt modelId="{36CE066D-9A49-457C-9E05-3C1F3860FE31}" type="parTrans" cxnId="{67DD2DBB-85D5-474C-A69C-1602C952955D}">
      <dgm:prSet/>
      <dgm:spPr/>
      <dgm:t>
        <a:bodyPr/>
        <a:lstStyle/>
        <a:p>
          <a:endParaRPr lang="en-US"/>
        </a:p>
      </dgm:t>
    </dgm:pt>
    <dgm:pt modelId="{DFD435FB-01DA-4BE3-BEA3-007FC4CA1D57}" type="sibTrans" cxnId="{67DD2DBB-85D5-474C-A69C-1602C952955D}">
      <dgm:prSet/>
      <dgm:spPr/>
      <dgm:t>
        <a:bodyPr/>
        <a:lstStyle/>
        <a:p>
          <a:endParaRPr lang="en-US"/>
        </a:p>
      </dgm:t>
    </dgm:pt>
    <dgm:pt modelId="{2136768F-9008-4A9D-9D19-640211B70F6E}" type="pres">
      <dgm:prSet presAssocID="{00863B3E-C8B6-44F0-A3CC-24C8FFF1BA44}" presName="Name0" presStyleCnt="0">
        <dgm:presLayoutVars>
          <dgm:dir/>
          <dgm:resizeHandles val="exact"/>
        </dgm:presLayoutVars>
      </dgm:prSet>
      <dgm:spPr/>
    </dgm:pt>
    <dgm:pt modelId="{83D3B7C8-E461-4424-BDB9-28E6EDA6DA1C}" type="pres">
      <dgm:prSet presAssocID="{00863B3E-C8B6-44F0-A3CC-24C8FFF1BA44}" presName="fgShape" presStyleLbl="fgShp" presStyleIdx="0" presStyleCnt="1"/>
      <dgm:spPr>
        <a:solidFill>
          <a:srgbClr val="FDBA55"/>
        </a:solidFill>
      </dgm:spPr>
    </dgm:pt>
    <dgm:pt modelId="{CDBC1705-99F2-4864-8CC2-E80F0BCCE8B8}" type="pres">
      <dgm:prSet presAssocID="{00863B3E-C8B6-44F0-A3CC-24C8FFF1BA44}" presName="linComp" presStyleCnt="0"/>
      <dgm:spPr/>
    </dgm:pt>
    <dgm:pt modelId="{538ADF87-9B74-4B9A-8BAB-F0039550F240}" type="pres">
      <dgm:prSet presAssocID="{98ABF43D-5765-4F63-A3EC-55D4A010CA0E}" presName="compNode" presStyleCnt="0"/>
      <dgm:spPr/>
    </dgm:pt>
    <dgm:pt modelId="{E2E9F5D2-B860-4C48-8DA0-5190571271CE}" type="pres">
      <dgm:prSet presAssocID="{98ABF43D-5765-4F63-A3EC-55D4A010CA0E}" presName="bkgdShape" presStyleLbl="node1" presStyleIdx="0" presStyleCnt="2"/>
      <dgm:spPr/>
    </dgm:pt>
    <dgm:pt modelId="{DCAE43A4-E3CA-4790-B886-87BD5597C8F3}" type="pres">
      <dgm:prSet presAssocID="{98ABF43D-5765-4F63-A3EC-55D4A010CA0E}" presName="nodeTx" presStyleLbl="node1" presStyleIdx="0" presStyleCnt="2">
        <dgm:presLayoutVars>
          <dgm:bulletEnabled val="1"/>
        </dgm:presLayoutVars>
      </dgm:prSet>
      <dgm:spPr/>
    </dgm:pt>
    <dgm:pt modelId="{FB146582-9AF1-41BC-BEE9-E23D61974AF2}" type="pres">
      <dgm:prSet presAssocID="{98ABF43D-5765-4F63-A3EC-55D4A010CA0E}" presName="invisiNode" presStyleLbl="node1" presStyleIdx="0" presStyleCnt="2"/>
      <dgm:spPr/>
    </dgm:pt>
    <dgm:pt modelId="{E272F094-6C0E-4439-BAD0-7839A962CF60}" type="pres">
      <dgm:prSet presAssocID="{98ABF43D-5765-4F63-A3EC-55D4A010CA0E}" presName="imagNode" presStyleLbl="fgImgPlace1" presStyleIdx="0" presStyleCnt="2"/>
      <dgm:spPr>
        <a:blipFill>
          <a:blip xmlns:r="http://schemas.openxmlformats.org/officeDocument/2006/relationships" r:embed="rId1"/>
          <a:srcRect/>
          <a:stretch>
            <a:fillRect/>
          </a:stretch>
        </a:blipFill>
      </dgm:spPr>
    </dgm:pt>
    <dgm:pt modelId="{FF2C0D0F-224F-45A9-B4FF-ADB2DB5272F4}" type="pres">
      <dgm:prSet presAssocID="{ABD54DDF-85CD-4C52-A25A-29CB8E427B91}" presName="sibTrans" presStyleLbl="sibTrans2D1" presStyleIdx="0" presStyleCnt="0"/>
      <dgm:spPr/>
    </dgm:pt>
    <dgm:pt modelId="{2CB90483-E04E-4C5F-A92C-2DCE99AD2EC6}" type="pres">
      <dgm:prSet presAssocID="{7650D47E-9CB4-4395-8A9B-7CC3A5BD57E9}" presName="compNode" presStyleCnt="0"/>
      <dgm:spPr/>
    </dgm:pt>
    <dgm:pt modelId="{99C03A07-9CC3-4A3B-A886-20DF2138D1B3}" type="pres">
      <dgm:prSet presAssocID="{7650D47E-9CB4-4395-8A9B-7CC3A5BD57E9}" presName="bkgdShape" presStyleLbl="node1" presStyleIdx="1" presStyleCnt="2"/>
      <dgm:spPr/>
    </dgm:pt>
    <dgm:pt modelId="{219DCE0A-7951-4584-B5AF-39FD6A35493C}" type="pres">
      <dgm:prSet presAssocID="{7650D47E-9CB4-4395-8A9B-7CC3A5BD57E9}" presName="nodeTx" presStyleLbl="node1" presStyleIdx="1" presStyleCnt="2">
        <dgm:presLayoutVars>
          <dgm:bulletEnabled val="1"/>
        </dgm:presLayoutVars>
      </dgm:prSet>
      <dgm:spPr/>
    </dgm:pt>
    <dgm:pt modelId="{185096B3-64F0-464E-B641-58DD84BE91D3}" type="pres">
      <dgm:prSet presAssocID="{7650D47E-9CB4-4395-8A9B-7CC3A5BD57E9}" presName="invisiNode" presStyleLbl="node1" presStyleIdx="1" presStyleCnt="2"/>
      <dgm:spPr/>
    </dgm:pt>
    <dgm:pt modelId="{22EDA38C-8E0B-4073-977A-919BA1A33697}" type="pres">
      <dgm:prSet presAssocID="{7650D47E-9CB4-4395-8A9B-7CC3A5BD57E9}" presName="imagNode" presStyleLbl="fgImgPlace1" presStyleIdx="1" presStyleCnt="2"/>
      <dgm:spPr>
        <a:blipFill>
          <a:blip xmlns:r="http://schemas.openxmlformats.org/officeDocument/2006/relationships" r:embed="rId2"/>
          <a:srcRect/>
          <a:stretch>
            <a:fillRect l="-4000" r="-4000"/>
          </a:stretch>
        </a:blipFill>
      </dgm:spPr>
    </dgm:pt>
  </dgm:ptLst>
  <dgm:cxnLst>
    <dgm:cxn modelId="{D23EAE0F-1C4F-44D0-B1CE-B97CE95F9EAA}" type="presOf" srcId="{7650D47E-9CB4-4395-8A9B-7CC3A5BD57E9}" destId="{219DCE0A-7951-4584-B5AF-39FD6A35493C}" srcOrd="1" destOrd="0" presId="urn:microsoft.com/office/officeart/2005/8/layout/hList7"/>
    <dgm:cxn modelId="{AD2C8219-C135-42FC-93DA-FB3DF06051D6}" srcId="{00863B3E-C8B6-44F0-A3CC-24C8FFF1BA44}" destId="{98ABF43D-5765-4F63-A3EC-55D4A010CA0E}" srcOrd="0" destOrd="0" parTransId="{FC452A2F-8B38-4796-BE45-4087A42CB697}" sibTransId="{ABD54DDF-85CD-4C52-A25A-29CB8E427B91}"/>
    <dgm:cxn modelId="{BF464630-8AC9-4E05-8862-5460B1D5ED09}" type="presOf" srcId="{ABD54DDF-85CD-4C52-A25A-29CB8E427B91}" destId="{FF2C0D0F-224F-45A9-B4FF-ADB2DB5272F4}" srcOrd="0" destOrd="0" presId="urn:microsoft.com/office/officeart/2005/8/layout/hList7"/>
    <dgm:cxn modelId="{ECF07F75-8479-4B30-950E-C0F3980078B0}" type="presOf" srcId="{98ABF43D-5765-4F63-A3EC-55D4A010CA0E}" destId="{DCAE43A4-E3CA-4790-B886-87BD5597C8F3}" srcOrd="1" destOrd="0" presId="urn:microsoft.com/office/officeart/2005/8/layout/hList7"/>
    <dgm:cxn modelId="{36FF2559-F6AD-436E-933B-0215B24C57A5}" type="presOf" srcId="{7650D47E-9CB4-4395-8A9B-7CC3A5BD57E9}" destId="{99C03A07-9CC3-4A3B-A886-20DF2138D1B3}" srcOrd="0" destOrd="0" presId="urn:microsoft.com/office/officeart/2005/8/layout/hList7"/>
    <dgm:cxn modelId="{557D62AA-CB22-42E1-B564-26671C66E5FA}" type="presOf" srcId="{00863B3E-C8B6-44F0-A3CC-24C8FFF1BA44}" destId="{2136768F-9008-4A9D-9D19-640211B70F6E}" srcOrd="0" destOrd="0" presId="urn:microsoft.com/office/officeart/2005/8/layout/hList7"/>
    <dgm:cxn modelId="{67DD2DBB-85D5-474C-A69C-1602C952955D}" srcId="{00863B3E-C8B6-44F0-A3CC-24C8FFF1BA44}" destId="{7650D47E-9CB4-4395-8A9B-7CC3A5BD57E9}" srcOrd="1" destOrd="0" parTransId="{36CE066D-9A49-457C-9E05-3C1F3860FE31}" sibTransId="{DFD435FB-01DA-4BE3-BEA3-007FC4CA1D57}"/>
    <dgm:cxn modelId="{4C4C52EB-2B34-4947-9629-2BD19C9631E2}" type="presOf" srcId="{98ABF43D-5765-4F63-A3EC-55D4A010CA0E}" destId="{E2E9F5D2-B860-4C48-8DA0-5190571271CE}" srcOrd="0" destOrd="0" presId="urn:microsoft.com/office/officeart/2005/8/layout/hList7"/>
    <dgm:cxn modelId="{9FFF509B-C089-4097-A026-1C6FE91383DF}" type="presParOf" srcId="{2136768F-9008-4A9D-9D19-640211B70F6E}" destId="{83D3B7C8-E461-4424-BDB9-28E6EDA6DA1C}" srcOrd="0" destOrd="0" presId="urn:microsoft.com/office/officeart/2005/8/layout/hList7"/>
    <dgm:cxn modelId="{CF6B9250-08F1-408E-8EB2-5AE1E37191AD}" type="presParOf" srcId="{2136768F-9008-4A9D-9D19-640211B70F6E}" destId="{CDBC1705-99F2-4864-8CC2-E80F0BCCE8B8}" srcOrd="1" destOrd="0" presId="urn:microsoft.com/office/officeart/2005/8/layout/hList7"/>
    <dgm:cxn modelId="{AC5A754B-4427-4096-B018-024A82F6686E}" type="presParOf" srcId="{CDBC1705-99F2-4864-8CC2-E80F0BCCE8B8}" destId="{538ADF87-9B74-4B9A-8BAB-F0039550F240}" srcOrd="0" destOrd="0" presId="urn:microsoft.com/office/officeart/2005/8/layout/hList7"/>
    <dgm:cxn modelId="{8E99E6B3-07E9-4F1D-9550-A7FA5BC9924F}" type="presParOf" srcId="{538ADF87-9B74-4B9A-8BAB-F0039550F240}" destId="{E2E9F5D2-B860-4C48-8DA0-5190571271CE}" srcOrd="0" destOrd="0" presId="urn:microsoft.com/office/officeart/2005/8/layout/hList7"/>
    <dgm:cxn modelId="{104DD5D6-60DF-4504-8F36-76A72C2522A7}" type="presParOf" srcId="{538ADF87-9B74-4B9A-8BAB-F0039550F240}" destId="{DCAE43A4-E3CA-4790-B886-87BD5597C8F3}" srcOrd="1" destOrd="0" presId="urn:microsoft.com/office/officeart/2005/8/layout/hList7"/>
    <dgm:cxn modelId="{E25F2F06-340F-4BBE-9573-BBDC6AD05630}" type="presParOf" srcId="{538ADF87-9B74-4B9A-8BAB-F0039550F240}" destId="{FB146582-9AF1-41BC-BEE9-E23D61974AF2}" srcOrd="2" destOrd="0" presId="urn:microsoft.com/office/officeart/2005/8/layout/hList7"/>
    <dgm:cxn modelId="{FE49C44D-83ED-4252-8C04-B426A41E5555}" type="presParOf" srcId="{538ADF87-9B74-4B9A-8BAB-F0039550F240}" destId="{E272F094-6C0E-4439-BAD0-7839A962CF60}" srcOrd="3" destOrd="0" presId="urn:microsoft.com/office/officeart/2005/8/layout/hList7"/>
    <dgm:cxn modelId="{544BDCBB-8DF0-4497-8211-8FF9F7BBBC0C}" type="presParOf" srcId="{CDBC1705-99F2-4864-8CC2-E80F0BCCE8B8}" destId="{FF2C0D0F-224F-45A9-B4FF-ADB2DB5272F4}" srcOrd="1" destOrd="0" presId="urn:microsoft.com/office/officeart/2005/8/layout/hList7"/>
    <dgm:cxn modelId="{6B2159B2-0117-41CB-B64C-24B7767CE745}" type="presParOf" srcId="{CDBC1705-99F2-4864-8CC2-E80F0BCCE8B8}" destId="{2CB90483-E04E-4C5F-A92C-2DCE99AD2EC6}" srcOrd="2" destOrd="0" presId="urn:microsoft.com/office/officeart/2005/8/layout/hList7"/>
    <dgm:cxn modelId="{5634D54A-C8ED-4FBD-8082-DF7121298C37}" type="presParOf" srcId="{2CB90483-E04E-4C5F-A92C-2DCE99AD2EC6}" destId="{99C03A07-9CC3-4A3B-A886-20DF2138D1B3}" srcOrd="0" destOrd="0" presId="urn:microsoft.com/office/officeart/2005/8/layout/hList7"/>
    <dgm:cxn modelId="{8E685FF8-76A2-4BEC-95E0-354DA3B27F5D}" type="presParOf" srcId="{2CB90483-E04E-4C5F-A92C-2DCE99AD2EC6}" destId="{219DCE0A-7951-4584-B5AF-39FD6A35493C}" srcOrd="1" destOrd="0" presId="urn:microsoft.com/office/officeart/2005/8/layout/hList7"/>
    <dgm:cxn modelId="{EC44C1CE-90CA-48E8-9F58-46C31A33F76B}" type="presParOf" srcId="{2CB90483-E04E-4C5F-A92C-2DCE99AD2EC6}" destId="{185096B3-64F0-464E-B641-58DD84BE91D3}" srcOrd="2" destOrd="0" presId="urn:microsoft.com/office/officeart/2005/8/layout/hList7"/>
    <dgm:cxn modelId="{99A5B18A-3D18-4399-BABF-AA1112618462}" type="presParOf" srcId="{2CB90483-E04E-4C5F-A92C-2DCE99AD2EC6}" destId="{22EDA38C-8E0B-4073-977A-919BA1A3369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4673-90E8-4689-8C55-69B11D8CA1F6}">
      <dsp:nvSpPr>
        <dsp:cNvPr id="0" name=""/>
        <dsp:cNvSpPr/>
      </dsp:nvSpPr>
      <dsp:spPr>
        <a:xfrm>
          <a:off x="5257800" y="1661362"/>
          <a:ext cx="2007520" cy="696825"/>
        </a:xfrm>
        <a:custGeom>
          <a:avLst/>
          <a:gdLst/>
          <a:ahLst/>
          <a:cxnLst/>
          <a:rect l="0" t="0" r="0" b="0"/>
          <a:pathLst>
            <a:path>
              <a:moveTo>
                <a:pt x="0" y="0"/>
              </a:moveTo>
              <a:lnTo>
                <a:pt x="0" y="348412"/>
              </a:lnTo>
              <a:lnTo>
                <a:pt x="2007520" y="348412"/>
              </a:lnTo>
              <a:lnTo>
                <a:pt x="2007520" y="69682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9FD94-65F8-46C8-B3E5-FE6A4186308D}">
      <dsp:nvSpPr>
        <dsp:cNvPr id="0" name=""/>
        <dsp:cNvSpPr/>
      </dsp:nvSpPr>
      <dsp:spPr>
        <a:xfrm>
          <a:off x="3250279" y="1661362"/>
          <a:ext cx="2007520" cy="696825"/>
        </a:xfrm>
        <a:custGeom>
          <a:avLst/>
          <a:gdLst/>
          <a:ahLst/>
          <a:cxnLst/>
          <a:rect l="0" t="0" r="0" b="0"/>
          <a:pathLst>
            <a:path>
              <a:moveTo>
                <a:pt x="2007520" y="0"/>
              </a:moveTo>
              <a:lnTo>
                <a:pt x="2007520" y="348412"/>
              </a:lnTo>
              <a:lnTo>
                <a:pt x="0" y="348412"/>
              </a:lnTo>
              <a:lnTo>
                <a:pt x="0" y="696825"/>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19319-2CB5-470F-B09A-A5A398C87235}">
      <dsp:nvSpPr>
        <dsp:cNvPr id="0" name=""/>
        <dsp:cNvSpPr/>
      </dsp:nvSpPr>
      <dsp:spPr>
        <a:xfrm>
          <a:off x="3598691" y="2254"/>
          <a:ext cx="3318216" cy="16591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 student needs accessible materials</a:t>
          </a:r>
        </a:p>
      </dsp:txBody>
      <dsp:txXfrm>
        <a:off x="3598691" y="2254"/>
        <a:ext cx="3318216" cy="1659108"/>
      </dsp:txXfrm>
    </dsp:sp>
    <dsp:sp modelId="{CB2D18EB-17F6-49F0-8918-B9EC2157FB27}">
      <dsp:nvSpPr>
        <dsp:cNvPr id="0" name=""/>
        <dsp:cNvSpPr/>
      </dsp:nvSpPr>
      <dsp:spPr>
        <a:xfrm>
          <a:off x="1591171" y="2358187"/>
          <a:ext cx="3318216" cy="16591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Provide digital materials produced to be accessible from the beginning</a:t>
          </a:r>
        </a:p>
      </dsp:txBody>
      <dsp:txXfrm>
        <a:off x="1591171" y="2358187"/>
        <a:ext cx="3318216" cy="1659108"/>
      </dsp:txXfrm>
    </dsp:sp>
    <dsp:sp modelId="{79E4C902-4A82-46CC-ABE9-54C6FDE2A7DB}">
      <dsp:nvSpPr>
        <dsp:cNvPr id="0" name=""/>
        <dsp:cNvSpPr/>
      </dsp:nvSpPr>
      <dsp:spPr>
        <a:xfrm>
          <a:off x="5606212" y="2358187"/>
          <a:ext cx="3318216" cy="16591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Provide materials rendered in accessible formats (e.g., braille, audio, large print)</a:t>
          </a:r>
        </a:p>
      </dsp:txBody>
      <dsp:txXfrm>
        <a:off x="5606212" y="2358187"/>
        <a:ext cx="3318216" cy="1659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9F5D2-B860-4C48-8DA0-5190571271CE}">
      <dsp:nvSpPr>
        <dsp:cNvPr id="0" name=""/>
        <dsp:cNvSpPr/>
      </dsp:nvSpPr>
      <dsp:spPr>
        <a:xfrm>
          <a:off x="4518" y="0"/>
          <a:ext cx="5175646" cy="401955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ptos Display" panose="02110004020202020204"/>
            </a:rPr>
            <a:t>Digitally</a:t>
          </a:r>
          <a:r>
            <a:rPr lang="en-US" sz="2800" i="0" kern="1200">
              <a:latin typeface="Aptos Display" panose="02110004020202020204"/>
            </a:rPr>
            <a:t> Accessible from the Beginning for Everyone</a:t>
          </a:r>
          <a:endParaRPr lang="en-US" sz="2800" b="1" i="0" kern="1200"/>
        </a:p>
        <a:p>
          <a:pPr marL="0" lvl="0" indent="0" algn="ctr" defTabSz="1244600" rtl="0">
            <a:lnSpc>
              <a:spcPct val="90000"/>
            </a:lnSpc>
            <a:spcBef>
              <a:spcPct val="0"/>
            </a:spcBef>
            <a:spcAft>
              <a:spcPct val="35000"/>
            </a:spcAft>
            <a:buNone/>
          </a:pPr>
          <a:r>
            <a:rPr lang="en-US" sz="2800" b="1" i="0" kern="1200">
              <a:latin typeface="Aptos Display" panose="02110004020202020204"/>
            </a:rPr>
            <a:t>ADA Title</a:t>
          </a:r>
          <a:r>
            <a:rPr lang="en-US" sz="2800" b="1" i="0" kern="1200"/>
            <a:t> II </a:t>
          </a:r>
        </a:p>
      </dsp:txBody>
      <dsp:txXfrm>
        <a:off x="4518" y="1607820"/>
        <a:ext cx="5175646" cy="1607820"/>
      </dsp:txXfrm>
    </dsp:sp>
    <dsp:sp modelId="{E272F094-6C0E-4439-BAD0-7839A962CF60}">
      <dsp:nvSpPr>
        <dsp:cNvPr id="0" name=""/>
        <dsp:cNvSpPr/>
      </dsp:nvSpPr>
      <dsp:spPr>
        <a:xfrm>
          <a:off x="1923086" y="241172"/>
          <a:ext cx="1338510" cy="1338510"/>
        </a:xfrm>
        <a:prstGeom prst="ellipse">
          <a:avLst/>
        </a:prstGeom>
        <a:blipFill>
          <a:blip xmlns:r="http://schemas.openxmlformats.org/officeDocument/2006/relationships" r:embed="rId1"/>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03A07-9CC3-4A3B-A886-20DF2138D1B3}">
      <dsp:nvSpPr>
        <dsp:cNvPr id="0" name=""/>
        <dsp:cNvSpPr/>
      </dsp:nvSpPr>
      <dsp:spPr>
        <a:xfrm>
          <a:off x="5335434" y="0"/>
          <a:ext cx="5175646" cy="401955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ptos Display" panose="02110004020202020204"/>
            </a:rPr>
            <a:t>Retrofitted</a:t>
          </a:r>
          <a:r>
            <a:rPr lang="en-US" sz="2800" i="0" kern="1200">
              <a:latin typeface="Aptos Display" panose="02110004020202020204"/>
            </a:rPr>
            <a:t> for Accessibility for Eligible Students</a:t>
          </a:r>
          <a:endParaRPr lang="en-US" sz="2800" i="1" kern="1200"/>
        </a:p>
        <a:p>
          <a:pPr marL="0" lvl="0" indent="0" algn="ctr" defTabSz="1244600">
            <a:lnSpc>
              <a:spcPct val="90000"/>
            </a:lnSpc>
            <a:spcBef>
              <a:spcPct val="0"/>
            </a:spcBef>
            <a:spcAft>
              <a:spcPct val="35000"/>
            </a:spcAft>
            <a:buNone/>
          </a:pPr>
          <a:r>
            <a:rPr lang="en-US" sz="2800" b="1" i="0" kern="1200"/>
            <a:t>IDEA </a:t>
          </a:r>
        </a:p>
      </dsp:txBody>
      <dsp:txXfrm>
        <a:off x="5335434" y="1607820"/>
        <a:ext cx="5175646" cy="1607820"/>
      </dsp:txXfrm>
    </dsp:sp>
    <dsp:sp modelId="{22EDA38C-8E0B-4073-977A-919BA1A33697}">
      <dsp:nvSpPr>
        <dsp:cNvPr id="0" name=""/>
        <dsp:cNvSpPr/>
      </dsp:nvSpPr>
      <dsp:spPr>
        <a:xfrm>
          <a:off x="7254003" y="241172"/>
          <a:ext cx="1338510" cy="1338510"/>
        </a:xfrm>
        <a:prstGeom prst="ellipse">
          <a:avLst/>
        </a:prstGeom>
        <a:blipFill>
          <a:blip xmlns:r="http://schemas.openxmlformats.org/officeDocument/2006/relationships" r:embed="rId2"/>
          <a:srcRect/>
          <a:stretch>
            <a:fillRect l="-4000" r="-4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3B7C8-E461-4424-BDB9-28E6EDA6DA1C}">
      <dsp:nvSpPr>
        <dsp:cNvPr id="0" name=""/>
        <dsp:cNvSpPr/>
      </dsp:nvSpPr>
      <dsp:spPr>
        <a:xfrm>
          <a:off x="420623" y="3215640"/>
          <a:ext cx="9674352" cy="602932"/>
        </a:xfrm>
        <a:prstGeom prst="leftRightArrow">
          <a:avLst/>
        </a:prstGeom>
        <a:solidFill>
          <a:srgbClr val="FDBA5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UIZAvQWGy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a:t>
            </a:fld>
            <a:endParaRPr lang="en-US"/>
          </a:p>
        </p:txBody>
      </p:sp>
    </p:spTree>
    <p:extLst>
      <p:ext uri="{BB962C8B-B14F-4D97-AF65-F5344CB8AC3E}">
        <p14:creationId xmlns:p14="http://schemas.microsoft.com/office/powerpoint/2010/main" val="339359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a:ea typeface="Calibri"/>
                <a:cs typeface="Calibri"/>
              </a:rPr>
              <a:t>Decorative image by </a:t>
            </a:r>
            <a:r>
              <a:rPr lang="en-US" sz="1800" b="0" i="0" u="none" strike="noStrike" dirty="0" err="1">
                <a:solidFill>
                  <a:srgbClr val="000000"/>
                </a:solidFill>
                <a:effectLst/>
                <a:latin typeface="Calibri"/>
                <a:ea typeface="Calibri"/>
                <a:cs typeface="Calibri"/>
              </a:rPr>
              <a:t>Schwarzenarzisse</a:t>
            </a:r>
            <a:r>
              <a:rPr lang="en-US" sz="1800" b="0" i="0" u="none" strike="noStrike" dirty="0">
                <a:solidFill>
                  <a:srgbClr val="000000"/>
                </a:solidFill>
                <a:effectLst/>
                <a:latin typeface="Calibri"/>
                <a:ea typeface="Calibri"/>
                <a:cs typeface="Calibri"/>
              </a:rPr>
              <a:t> used under the </a:t>
            </a:r>
            <a:r>
              <a:rPr lang="en-US" sz="1800" b="0" i="0" u="none" strike="noStrike" dirty="0" err="1">
                <a:solidFill>
                  <a:srgbClr val="000000"/>
                </a:solidFill>
                <a:effectLst/>
                <a:latin typeface="Calibri"/>
                <a:ea typeface="Calibri"/>
                <a:cs typeface="Calibri"/>
              </a:rPr>
              <a:t>Pixabay</a:t>
            </a:r>
            <a:r>
              <a:rPr lang="en-US" sz="1800" b="0" i="0" u="none" strike="noStrike" dirty="0">
                <a:solidFill>
                  <a:srgbClr val="000000"/>
                </a:solidFill>
                <a:effectLst/>
                <a:latin typeface="Calibri"/>
                <a:ea typeface="Calibri"/>
                <a:cs typeface="Calibri"/>
              </a:rPr>
              <a:t> Content License: https://pixabay.com/photos/isolated-auction-dish-paragraphs-2532037/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10</a:t>
            </a:fld>
            <a:endParaRPr lang="en-US"/>
          </a:p>
        </p:txBody>
      </p:sp>
    </p:spTree>
    <p:extLst>
      <p:ext uri="{BB962C8B-B14F-4D97-AF65-F5344CB8AC3E}">
        <p14:creationId xmlns:p14="http://schemas.microsoft.com/office/powerpoint/2010/main" val="380797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available on the YouTube channel of Maine CITE: </a:t>
            </a:r>
            <a:r>
              <a:rPr lang="en-US" dirty="0">
                <a:hlinkClick r:id="rId3"/>
              </a:rPr>
              <a:t>https://www.youtube.com/watch?v=UIZAvQWGyDE</a:t>
            </a:r>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126430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a:ea typeface="Calibri"/>
                <a:cs typeface="Calibri"/>
              </a:rPr>
              <a:t>U.S. Department of Education. (2014, May 9). Notice of Intent to Establish a National Center on Accessible Educational Mater [Notice]. Federal Register, 79(90), 26677-26679.</a:t>
            </a:r>
            <a:r>
              <a:rPr lang="en-US" b="0" i="0" dirty="0">
                <a:solidFill>
                  <a:srgbClr val="444444"/>
                </a:solidFill>
                <a:effectLst/>
                <a:latin typeface="Calibri"/>
                <a:ea typeface="Calibri"/>
                <a:cs typeface="Calibri"/>
              </a:rPr>
              <a:t>​</a:t>
            </a:r>
          </a:p>
          <a:p>
            <a:pPr algn="l" rtl="0" fontAlgn="base"/>
            <a:endParaRPr lang="en-US" dirty="0">
              <a:solidFill>
                <a:srgbClr val="444444"/>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12</a:t>
            </a:fld>
            <a:endParaRPr lang="en-US"/>
          </a:p>
        </p:txBody>
      </p:sp>
    </p:spTree>
    <p:extLst>
      <p:ext uri="{BB962C8B-B14F-4D97-AF65-F5344CB8AC3E}">
        <p14:creationId xmlns:p14="http://schemas.microsoft.com/office/powerpoint/2010/main" val="189871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13</a:t>
            </a:fld>
            <a:endParaRPr lang="en-US"/>
          </a:p>
        </p:txBody>
      </p:sp>
    </p:spTree>
    <p:extLst>
      <p:ext uri="{BB962C8B-B14F-4D97-AF65-F5344CB8AC3E}">
        <p14:creationId xmlns:p14="http://schemas.microsoft.com/office/powerpoint/2010/main" val="114415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58662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15</a:t>
            </a:fld>
            <a:endParaRPr lang="en-US"/>
          </a:p>
        </p:txBody>
      </p:sp>
    </p:spTree>
    <p:extLst>
      <p:ext uri="{BB962C8B-B14F-4D97-AF65-F5344CB8AC3E}">
        <p14:creationId xmlns:p14="http://schemas.microsoft.com/office/powerpoint/2010/main" val="217183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706958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82344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18</a:t>
            </a:fld>
            <a:endParaRPr lang="en-US"/>
          </a:p>
        </p:txBody>
      </p:sp>
    </p:spTree>
    <p:extLst>
      <p:ext uri="{BB962C8B-B14F-4D97-AF65-F5344CB8AC3E}">
        <p14:creationId xmlns:p14="http://schemas.microsoft.com/office/powerpoint/2010/main" val="233383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19</a:t>
            </a:fld>
            <a:endParaRPr lang="en-US"/>
          </a:p>
        </p:txBody>
      </p:sp>
    </p:spTree>
    <p:extLst>
      <p:ext uri="{BB962C8B-B14F-4D97-AF65-F5344CB8AC3E}">
        <p14:creationId xmlns:p14="http://schemas.microsoft.com/office/powerpoint/2010/main" val="181416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3185254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20</a:t>
            </a:fld>
            <a:endParaRPr lang="en-US"/>
          </a:p>
        </p:txBody>
      </p:sp>
    </p:spTree>
    <p:extLst>
      <p:ext uri="{BB962C8B-B14F-4D97-AF65-F5344CB8AC3E}">
        <p14:creationId xmlns:p14="http://schemas.microsoft.com/office/powerpoint/2010/main" val="705293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2141C-4638-A915-C689-3BE740206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CEE1E-2000-1466-40E5-E683B8542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B16FD-2813-1657-C74B-AD7A7C4B1987}"/>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2664EBC-356A-162B-3F04-A04C76287864}"/>
              </a:ext>
            </a:extLst>
          </p:cNvPr>
          <p:cNvSpPr>
            <a:spLocks noGrp="1"/>
          </p:cNvSpPr>
          <p:nvPr>
            <p:ph type="sldNum" sz="quarter" idx="5"/>
          </p:nvPr>
        </p:nvSpPr>
        <p:spPr/>
        <p:txBody>
          <a:bodyPr/>
          <a:lstStyle/>
          <a:p>
            <a:fld id="{B815EFDA-263A-014D-97A0-E2CC50B3F237}" type="slidenum">
              <a:rPr lang="en-US" smtClean="0"/>
              <a:t>21</a:t>
            </a:fld>
            <a:endParaRPr lang="en-US"/>
          </a:p>
        </p:txBody>
      </p:sp>
    </p:spTree>
    <p:extLst>
      <p:ext uri="{BB962C8B-B14F-4D97-AF65-F5344CB8AC3E}">
        <p14:creationId xmlns:p14="http://schemas.microsoft.com/office/powerpoint/2010/main" val="135154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ptos"/>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22</a:t>
            </a:fld>
            <a:endParaRPr lang="en-US"/>
          </a:p>
        </p:txBody>
      </p:sp>
    </p:spTree>
    <p:extLst>
      <p:ext uri="{BB962C8B-B14F-4D97-AF65-F5344CB8AC3E}">
        <p14:creationId xmlns:p14="http://schemas.microsoft.com/office/powerpoint/2010/main" val="2601338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23</a:t>
            </a:fld>
            <a:endParaRPr lang="en-US"/>
          </a:p>
        </p:txBody>
      </p:sp>
    </p:spTree>
    <p:extLst>
      <p:ext uri="{BB962C8B-B14F-4D97-AF65-F5344CB8AC3E}">
        <p14:creationId xmlns:p14="http://schemas.microsoft.com/office/powerpoint/2010/main" val="2992502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24</a:t>
            </a:fld>
            <a:endParaRPr lang="en-US"/>
          </a:p>
        </p:txBody>
      </p:sp>
    </p:spTree>
    <p:extLst>
      <p:ext uri="{BB962C8B-B14F-4D97-AF65-F5344CB8AC3E}">
        <p14:creationId xmlns:p14="http://schemas.microsoft.com/office/powerpoint/2010/main" val="210016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29417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5</a:t>
            </a:fld>
            <a:endParaRPr lang="en-US"/>
          </a:p>
        </p:txBody>
      </p:sp>
    </p:spTree>
    <p:extLst>
      <p:ext uri="{BB962C8B-B14F-4D97-AF65-F5344CB8AC3E}">
        <p14:creationId xmlns:p14="http://schemas.microsoft.com/office/powerpoint/2010/main" val="287317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8319-7BED-5F3E-E9F7-2463665C0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B36CD-5FCC-E10D-CBF6-E8F6776D3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B4958-6247-CC5C-56A5-FE20174E8CCF}"/>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0EBC8E5-EE87-8993-BCD5-2503992E0D2D}"/>
              </a:ext>
            </a:extLst>
          </p:cNvPr>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394605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321625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353945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115205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rm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B71E01-717B-D664-DAA7-EF57936A64B9}"/>
              </a:ext>
            </a:extLst>
          </p:cNvPr>
          <p:cNvSpPr>
            <a:spLocks noGrp="1"/>
          </p:cNvSpPr>
          <p:nvPr>
            <p:ph type="sldNum" sz="quarter" idx="12"/>
          </p:nvPr>
        </p:nvSpPr>
        <p:spPr/>
        <p:txBody>
          <a:bodyPr/>
          <a:lstStyle/>
          <a:p>
            <a:fld id="{C09E912F-BC0C-D74B-867F-FC7290A5C2F2}" type="slidenum">
              <a:rPr lang="en-US" smtClean="0"/>
              <a:t>‹#›</a:t>
            </a:fld>
            <a:endParaRPr lang="en-US"/>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D00DF3-3053-0927-41CA-5E863C66FD15}"/>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99F9E2-6C44-D962-E5E8-D0226DBE97D0}"/>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40BE0-23F5-C2C9-F2CE-5BCDA09A957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1" y="1213513"/>
            <a:ext cx="9875488" cy="2553620"/>
          </a:xfrm>
        </p:spPr>
        <p:txBody>
          <a:bodyPr anchor="b"/>
          <a:lstStyle>
            <a:lvl1pPr>
              <a:defRPr sz="6000">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C17384B-6866-7F98-D493-D7691BC8B745}"/>
              </a:ext>
            </a:extLst>
          </p:cNvPr>
          <p:cNvSpPr>
            <a:spLocks noGrp="1"/>
          </p:cNvSpPr>
          <p:nvPr>
            <p:ph type="body" idx="1"/>
          </p:nvPr>
        </p:nvSpPr>
        <p:spPr>
          <a:xfrm>
            <a:off x="1471961" y="3872712"/>
            <a:ext cx="9875488" cy="1187962"/>
          </a:xfrm>
        </p:spPr>
        <p:txBody>
          <a:bodyPr>
            <a:normAutofit/>
          </a:bodyPr>
          <a:lstStyle>
            <a:lvl1pPr marL="0" indent="0">
              <a:buNone/>
              <a:defRPr sz="28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EDFCA4C-6E27-A9B5-E2AE-AE8425717AC9}"/>
              </a:ext>
            </a:extLst>
          </p:cNvPr>
          <p:cNvSpPr>
            <a:spLocks noGrp="1"/>
          </p:cNvSpPr>
          <p:nvPr>
            <p:ph type="sldNum" sz="quarter" idx="12"/>
          </p:nvPr>
        </p:nvSpPr>
        <p:spPr/>
        <p:txBody>
          <a:bodyPr/>
          <a:lstStyle/>
          <a:p>
            <a:fld id="{C09E912F-BC0C-D74B-867F-FC7290A5C2F2}" type="slidenum">
              <a:rPr lang="en-US" smtClean="0"/>
              <a:t>‹#›</a:t>
            </a:fld>
            <a:endParaRPr lang="en-US"/>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11FBFCF-49BF-979B-BA75-BD10169E114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B4C8A-8BF5-B082-62BD-824D196E014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7FAB765-CFD1-C735-42CC-B9BEFCC9A779}"/>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a:t>
            </a:fld>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3200"/>
            </a:lvl2pPr>
            <a:lvl3pPr>
              <a:defRPr sz="3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13BAEF8-87E0-1D0F-A1B9-EC5BCFB3079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mailto:info@ncademi.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ncademi.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6652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F3B27779-B400-2F70-E873-EA677FC7970E}"/>
              </a:ext>
            </a:extLst>
          </p:cNvPr>
          <p:cNvSpPr>
            <a:spLocks noGrp="1"/>
          </p:cNvSpPr>
          <p:nvPr>
            <p:ph type="sldNum" sz="quarter" idx="4"/>
          </p:nvPr>
        </p:nvSpPr>
        <p:spPr>
          <a:xfrm>
            <a:off x="10442712" y="6290090"/>
            <a:ext cx="911087" cy="365125"/>
          </a:xfrm>
          <a:prstGeom prst="rect">
            <a:avLst/>
          </a:prstGeom>
        </p:spPr>
        <p:txBody>
          <a:bodyPr vert="horz" lIns="91440" tIns="45720" rIns="91440" bIns="45720" rtlCol="0" anchor="ctr"/>
          <a:lstStyle>
            <a:lvl1pPr algn="r">
              <a:defRPr sz="1200" b="1">
                <a:solidFill>
                  <a:schemeClr val="accent3"/>
                </a:solidFill>
              </a:defRPr>
            </a:lvl1pPr>
          </a:lstStyle>
          <a:p>
            <a:fld id="{C09E912F-BC0C-D74B-867F-FC7290A5C2F2}" type="slidenum">
              <a:rPr lang="en-US" smtClean="0"/>
              <a:pPr/>
              <a:t>‹#›</a:t>
            </a:fld>
            <a:endParaRPr lang="en-US"/>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14"/>
          <a:stretch>
            <a:fillRect/>
          </a:stretch>
        </p:blipFill>
        <p:spPr>
          <a:xfrm>
            <a:off x="562795" y="6015838"/>
            <a:ext cx="2514600" cy="83820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3331675" y="6353461"/>
            <a:ext cx="552261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info@ncademi.org</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UIZAvQWGyDE?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04_8BEC7CF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ncademi.org" TargetMode="External"/><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bit.ly/NCADEMI-notifications" TargetMode="External"/><Relationship Id="rId11" Type="http://schemas.openxmlformats.org/officeDocument/2006/relationships/image" Target="../media/image28.png"/><Relationship Id="rId5" Type="http://schemas.openxmlformats.org/officeDocument/2006/relationships/hyperlink" Target="https://www.linkedin.com/company/ncademi/" TargetMode="External"/><Relationship Id="rId10" Type="http://schemas.openxmlformats.org/officeDocument/2006/relationships/image" Target="../media/image27.png"/><Relationship Id="rId4" Type="http://schemas.openxmlformats.org/officeDocument/2006/relationships/hyperlink" Target="mailto:info@ncademi.org" TargetMode="Externa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info@ncademi.org"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4.xml"/><Relationship Id="rId6" Type="http://schemas.openxmlformats.org/officeDocument/2006/relationships/hyperlink" Target="https://ncademi.org/" TargetMode="External"/><Relationship Id="rId5" Type="http://schemas.openxmlformats.org/officeDocument/2006/relationships/image" Target="../media/image1.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idea-a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t.ly/ada-k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2089-2460-AC08-3C9C-BA8D1B0FAB37}"/>
              </a:ext>
            </a:extLst>
          </p:cNvPr>
          <p:cNvSpPr>
            <a:spLocks noGrp="1"/>
          </p:cNvSpPr>
          <p:nvPr>
            <p:ph type="ctrTitle"/>
          </p:nvPr>
        </p:nvSpPr>
        <p:spPr>
          <a:xfrm>
            <a:off x="1409700" y="1390689"/>
            <a:ext cx="9372600" cy="2267986"/>
          </a:xfrm>
        </p:spPr>
        <p:txBody>
          <a:bodyPr>
            <a:noAutofit/>
          </a:bodyPr>
          <a:lstStyle/>
          <a:p>
            <a:r>
              <a:rPr lang="en-US" sz="5200"/>
              <a:t>The Intersection of Special Education and New PreK-12 Digital Accessibility Requirements</a:t>
            </a:r>
          </a:p>
        </p:txBody>
      </p:sp>
      <p:sp>
        <p:nvSpPr>
          <p:cNvPr id="3" name="Content Placeholder 2">
            <a:extLst>
              <a:ext uri="{FF2B5EF4-FFF2-40B4-BE49-F238E27FC236}">
                <a16:creationId xmlns:a16="http://schemas.microsoft.com/office/drawing/2014/main" id="{4DF054AE-B16A-4F8A-7E42-678E3BC9C74D}"/>
              </a:ext>
            </a:extLst>
          </p:cNvPr>
          <p:cNvSpPr>
            <a:spLocks noGrp="1"/>
          </p:cNvSpPr>
          <p:nvPr>
            <p:ph type="subTitle" idx="1"/>
          </p:nvPr>
        </p:nvSpPr>
        <p:spPr>
          <a:xfrm>
            <a:off x="1524000" y="3741226"/>
            <a:ext cx="9144000" cy="1367527"/>
          </a:xfrm>
        </p:spPr>
        <p:txBody>
          <a:bodyPr vert="horz" lIns="91440" tIns="45720" rIns="91440" bIns="45720" rtlCol="0" anchor="t">
            <a:noAutofit/>
          </a:bodyPr>
          <a:lstStyle/>
          <a:p>
            <a:pPr>
              <a:lnSpc>
                <a:spcPct val="100000"/>
              </a:lnSpc>
            </a:pPr>
            <a:r>
              <a:rPr lang="en-US" sz="2600"/>
              <a:t>Webinar: December 10, 2024</a:t>
            </a:r>
          </a:p>
          <a:p>
            <a:pPr>
              <a:lnSpc>
                <a:spcPct val="100000"/>
              </a:lnSpc>
              <a:spcBef>
                <a:spcPts val="600"/>
              </a:spcBef>
            </a:pPr>
            <a:r>
              <a:rPr lang="en-US" sz="2600"/>
              <a:t>Coaching Session: December 12, 2024</a:t>
            </a:r>
            <a:endParaRPr lang="en-US" sz="2600" b="0"/>
          </a:p>
        </p:txBody>
      </p:sp>
      <p:sp>
        <p:nvSpPr>
          <p:cNvPr id="4" name="Slide Number Placeholder 3">
            <a:extLst>
              <a:ext uri="{FF2B5EF4-FFF2-40B4-BE49-F238E27FC236}">
                <a16:creationId xmlns:a16="http://schemas.microsoft.com/office/drawing/2014/main" id="{5628E1A8-145F-E5A3-3DAB-287A17AC7DB5}"/>
              </a:ext>
            </a:extLst>
          </p:cNvPr>
          <p:cNvSpPr>
            <a:spLocks noGrp="1"/>
          </p:cNvSpPr>
          <p:nvPr>
            <p:ph type="sldNum" sz="quarter" idx="12"/>
          </p:nvPr>
        </p:nvSpPr>
        <p:spPr/>
        <p:txBody>
          <a:bodyPr/>
          <a:lstStyle/>
          <a:p>
            <a:fld id="{C09E912F-BC0C-D74B-867F-FC7290A5C2F2}" type="slidenum">
              <a:rPr lang="en-US" smtClean="0"/>
              <a:t>1</a:t>
            </a:fld>
            <a:endParaRPr lang="en-US"/>
          </a:p>
        </p:txBody>
      </p:sp>
    </p:spTree>
    <p:extLst>
      <p:ext uri="{BB962C8B-B14F-4D97-AF65-F5344CB8AC3E}">
        <p14:creationId xmlns:p14="http://schemas.microsoft.com/office/powerpoint/2010/main" val="186209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60439-2C08-7930-B9C1-4C3B61E068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B4AF24-EC11-1BC8-4574-C24E68EDBCE4}"/>
              </a:ext>
            </a:extLst>
          </p:cNvPr>
          <p:cNvSpPr>
            <a:spLocks noGrp="1"/>
          </p:cNvSpPr>
          <p:nvPr>
            <p:ph type="title"/>
          </p:nvPr>
        </p:nvSpPr>
        <p:spPr/>
        <p:txBody>
          <a:bodyPr/>
          <a:lstStyle/>
          <a:p>
            <a:r>
              <a:rPr lang="en-US"/>
              <a:t>Frequently Used Interchangeably</a:t>
            </a:r>
          </a:p>
        </p:txBody>
      </p:sp>
      <p:sp>
        <p:nvSpPr>
          <p:cNvPr id="3" name="Rectangle: Rounded Corners 2">
            <a:extLst>
              <a:ext uri="{FF2B5EF4-FFF2-40B4-BE49-F238E27FC236}">
                <a16:creationId xmlns:a16="http://schemas.microsoft.com/office/drawing/2014/main" id="{CB537B42-89AF-DC56-F712-676EE89B9929}"/>
              </a:ext>
            </a:extLst>
          </p:cNvPr>
          <p:cNvSpPr/>
          <p:nvPr/>
        </p:nvSpPr>
        <p:spPr>
          <a:xfrm>
            <a:off x="1086416" y="2009869"/>
            <a:ext cx="4608214" cy="3340729"/>
          </a:xfrm>
          <a:prstGeom prst="round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“Accessible”</a:t>
            </a:r>
          </a:p>
        </p:txBody>
      </p:sp>
      <p:sp>
        <p:nvSpPr>
          <p:cNvPr id="2" name="Rectangle: Rounded Corners 1">
            <a:extLst>
              <a:ext uri="{FF2B5EF4-FFF2-40B4-BE49-F238E27FC236}">
                <a16:creationId xmlns:a16="http://schemas.microsoft.com/office/drawing/2014/main" id="{8196DBDA-7E11-A529-56C7-3BB8ED0E7ECB}"/>
              </a:ext>
            </a:extLst>
          </p:cNvPr>
          <p:cNvSpPr/>
          <p:nvPr/>
        </p:nvSpPr>
        <p:spPr>
          <a:xfrm>
            <a:off x="6497370" y="2009868"/>
            <a:ext cx="4608214" cy="3340729"/>
          </a:xfrm>
          <a:prstGeom prst="round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4000">
                <a:solidFill>
                  <a:schemeClr val="tx1"/>
                </a:solidFill>
              </a:rPr>
              <a:t>“Available”</a:t>
            </a:r>
          </a:p>
          <a:p>
            <a:pPr marL="0" indent="0" algn="ctr">
              <a:buNone/>
            </a:pPr>
            <a:r>
              <a:rPr lang="en-US" sz="4000">
                <a:solidFill>
                  <a:schemeClr val="tx1"/>
                </a:solidFill>
              </a:rPr>
              <a:t>“Inclusive”</a:t>
            </a:r>
          </a:p>
          <a:p>
            <a:pPr marL="0" indent="0" algn="ctr">
              <a:buNone/>
            </a:pPr>
            <a:r>
              <a:rPr lang="en-US" sz="4000">
                <a:solidFill>
                  <a:schemeClr val="tx1"/>
                </a:solidFill>
              </a:rPr>
              <a:t>“Affordable”</a:t>
            </a:r>
          </a:p>
          <a:p>
            <a:pPr marL="0" indent="0" algn="ctr">
              <a:buNone/>
            </a:pPr>
            <a:r>
              <a:rPr lang="en-US" sz="4000">
                <a:solidFill>
                  <a:schemeClr val="tx1"/>
                </a:solidFill>
              </a:rPr>
              <a:t>“Usable”</a:t>
            </a:r>
          </a:p>
        </p:txBody>
      </p:sp>
      <p:sp>
        <p:nvSpPr>
          <p:cNvPr id="4" name="Slide Number Placeholder 3">
            <a:extLst>
              <a:ext uri="{FF2B5EF4-FFF2-40B4-BE49-F238E27FC236}">
                <a16:creationId xmlns:a16="http://schemas.microsoft.com/office/drawing/2014/main" id="{484F6882-5991-EAFE-6589-6F0D3135F032}"/>
              </a:ext>
            </a:extLst>
          </p:cNvPr>
          <p:cNvSpPr>
            <a:spLocks noGrp="1"/>
          </p:cNvSpPr>
          <p:nvPr>
            <p:ph type="sldNum" sz="quarter" idx="12"/>
          </p:nvPr>
        </p:nvSpPr>
        <p:spPr/>
        <p:txBody>
          <a:bodyPr/>
          <a:lstStyle/>
          <a:p>
            <a:fld id="{C09E912F-BC0C-D74B-867F-FC7290A5C2F2}" type="slidenum">
              <a:rPr lang="en-US" smtClean="0"/>
              <a:t>10</a:t>
            </a:fld>
            <a:endParaRPr lang="en-US"/>
          </a:p>
        </p:txBody>
      </p:sp>
    </p:spTree>
    <p:extLst>
      <p:ext uri="{BB962C8B-B14F-4D97-AF65-F5344CB8AC3E}">
        <p14:creationId xmlns:p14="http://schemas.microsoft.com/office/powerpoint/2010/main" val="127832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C74F9-2571-9DF5-C8B3-0F79C69EC3C5}"/>
              </a:ext>
            </a:extLst>
          </p:cNvPr>
          <p:cNvSpPr>
            <a:spLocks noGrp="1"/>
          </p:cNvSpPr>
          <p:nvPr>
            <p:ph type="title"/>
          </p:nvPr>
        </p:nvSpPr>
        <p:spPr/>
        <p:txBody>
          <a:bodyPr/>
          <a:lstStyle/>
          <a:p>
            <a:r>
              <a:rPr lang="en-US"/>
              <a:t>“Accessible” in Federal Law &amp; Guidance</a:t>
            </a:r>
          </a:p>
        </p:txBody>
      </p:sp>
      <p:sp>
        <p:nvSpPr>
          <p:cNvPr id="7" name="Content Placeholder 6">
            <a:extLst>
              <a:ext uri="{FF2B5EF4-FFF2-40B4-BE49-F238E27FC236}">
                <a16:creationId xmlns:a16="http://schemas.microsoft.com/office/drawing/2014/main" id="{57115B74-D118-90A4-29AD-537D2F71871C}"/>
              </a:ext>
            </a:extLst>
          </p:cNvPr>
          <p:cNvSpPr>
            <a:spLocks noGrp="1"/>
          </p:cNvSpPr>
          <p:nvPr>
            <p:ph sz="half" idx="1"/>
          </p:nvPr>
        </p:nvSpPr>
        <p:spPr>
          <a:xfrm>
            <a:off x="990599" y="1640682"/>
            <a:ext cx="9296401" cy="4122147"/>
          </a:xfrm>
        </p:spPr>
        <p:txBody>
          <a:bodyPr vert="horz" lIns="91440" tIns="45720" rIns="91440" bIns="45720" rtlCol="0" anchor="t">
            <a:noAutofit/>
          </a:bodyPr>
          <a:lstStyle/>
          <a:p>
            <a:pPr marL="0" indent="0" algn="l" rtl="0" fontAlgn="base">
              <a:lnSpc>
                <a:spcPct val="105000"/>
              </a:lnSpc>
              <a:spcBef>
                <a:spcPts val="0"/>
              </a:spcBef>
              <a:spcAft>
                <a:spcPts val="600"/>
              </a:spcAft>
              <a:buNone/>
            </a:pPr>
            <a:r>
              <a:rPr lang="en-US" sz="2400" b="0" i="0" u="none" strike="noStrike">
                <a:effectLst/>
              </a:rPr>
              <a:t>An individual with a disability can </a:t>
            </a:r>
            <a:r>
              <a:rPr lang="en-US" sz="2400" b="0" i="0">
                <a:effectLst/>
              </a:rPr>
              <a:t>​</a:t>
            </a:r>
          </a:p>
          <a:p>
            <a:pPr algn="l" rtl="0" fontAlgn="base">
              <a:lnSpc>
                <a:spcPct val="105000"/>
              </a:lnSpc>
              <a:spcBef>
                <a:spcPts val="0"/>
              </a:spcBef>
              <a:spcAft>
                <a:spcPts val="600"/>
              </a:spcAft>
              <a:buFont typeface="Arial" panose="020B0604020202020204" pitchFamily="34" charset="0"/>
              <a:buChar char="•"/>
            </a:pPr>
            <a:r>
              <a:rPr lang="en-US" sz="2400" b="0" i="0" u="none" strike="noStrike">
                <a:effectLst/>
              </a:rPr>
              <a:t>access the </a:t>
            </a:r>
            <a:r>
              <a:rPr lang="en-US" sz="2400" b="1" i="0" u="none" strike="noStrike">
                <a:effectLst/>
              </a:rPr>
              <a:t>same</a:t>
            </a:r>
            <a:r>
              <a:rPr lang="en-US" sz="2400" b="0" i="0" u="none" strike="noStrike">
                <a:effectLst/>
              </a:rPr>
              <a:t> information,</a:t>
            </a:r>
            <a:r>
              <a:rPr lang="en-US" sz="2400" b="0" i="0">
                <a:effectLst/>
              </a:rPr>
              <a:t>​</a:t>
            </a:r>
          </a:p>
          <a:p>
            <a:pPr fontAlgn="base">
              <a:lnSpc>
                <a:spcPct val="105000"/>
              </a:lnSpc>
              <a:spcBef>
                <a:spcPts val="0"/>
              </a:spcBef>
              <a:spcAft>
                <a:spcPts val="600"/>
              </a:spcAft>
            </a:pPr>
            <a:r>
              <a:rPr lang="en-US" sz="2400" b="0" i="0" u="none" strike="noStrike">
                <a:effectLst/>
              </a:rPr>
              <a:t>engage in the </a:t>
            </a:r>
            <a:r>
              <a:rPr lang="en-US" sz="2400" b="1" i="0" u="none" strike="noStrike">
                <a:effectLst/>
              </a:rPr>
              <a:t>same</a:t>
            </a:r>
            <a:r>
              <a:rPr lang="en-US" sz="2400" b="0" i="0" u="none" strike="noStrike">
                <a:effectLst/>
              </a:rPr>
              <a:t> interactions,</a:t>
            </a:r>
            <a:r>
              <a:rPr lang="en-US" sz="2400" b="0" i="0">
                <a:effectLst/>
              </a:rPr>
              <a:t>​</a:t>
            </a:r>
            <a:r>
              <a:rPr lang="en-US" sz="2400"/>
              <a:t> </a:t>
            </a:r>
            <a:r>
              <a:rPr lang="en-US" sz="2400" b="0" i="0" u="none" strike="noStrike">
                <a:effectLst/>
              </a:rPr>
              <a:t>and </a:t>
            </a:r>
            <a:r>
              <a:rPr lang="en-US" sz="2400" b="0" i="0">
                <a:effectLst/>
              </a:rPr>
              <a:t>​</a:t>
            </a:r>
          </a:p>
          <a:p>
            <a:pPr algn="l" rtl="0" fontAlgn="base">
              <a:lnSpc>
                <a:spcPct val="105000"/>
              </a:lnSpc>
              <a:spcBef>
                <a:spcPts val="0"/>
              </a:spcBef>
              <a:spcAft>
                <a:spcPts val="600"/>
              </a:spcAft>
              <a:buFont typeface="Arial" panose="020B0604020202020204" pitchFamily="34" charset="0"/>
              <a:buChar char="•"/>
            </a:pPr>
            <a:r>
              <a:rPr lang="en-US" sz="2400" b="0" i="0" u="none" strike="noStrike">
                <a:effectLst/>
              </a:rPr>
              <a:t>otherwise participate in or benefit from the </a:t>
            </a:r>
            <a:r>
              <a:rPr lang="en-US" sz="2400" b="1" i="0" u="none" strike="noStrike">
                <a:effectLst/>
              </a:rPr>
              <a:t>same</a:t>
            </a:r>
            <a:r>
              <a:rPr lang="en-US" sz="2400" b="0" i="0" u="none" strike="noStrike">
                <a:effectLst/>
              </a:rPr>
              <a:t> services, programs, and activities </a:t>
            </a:r>
            <a:r>
              <a:rPr lang="en-US" sz="2400" b="0" i="0">
                <a:effectLst/>
              </a:rPr>
              <a:t>​</a:t>
            </a:r>
          </a:p>
          <a:p>
            <a:pPr algn="l" rtl="0" fontAlgn="base">
              <a:lnSpc>
                <a:spcPct val="105000"/>
              </a:lnSpc>
              <a:spcBef>
                <a:spcPts val="0"/>
              </a:spcBef>
              <a:spcAft>
                <a:spcPts val="600"/>
              </a:spcAft>
            </a:pPr>
            <a:r>
              <a:rPr lang="en-US" sz="2400" b="0" i="0" u="none" strike="noStrike">
                <a:effectLst/>
              </a:rPr>
              <a:t>as individuals without disabilities, in a manner that provides </a:t>
            </a:r>
            <a:r>
              <a:rPr lang="en-US" sz="2400" b="1" i="0" u="none" strike="noStrike">
                <a:effectLst/>
              </a:rPr>
              <a:t>substantially equivalent timeliness, privacy, independence, and ease of use</a:t>
            </a:r>
            <a:r>
              <a:rPr lang="en-US" sz="2400" b="0" i="0" u="none" strike="noStrike">
                <a:effectLst/>
              </a:rPr>
              <a:t>.</a:t>
            </a:r>
            <a:r>
              <a:rPr lang="en-US" sz="2400" b="0" i="0">
                <a:effectLst/>
              </a:rPr>
              <a:t>​</a:t>
            </a:r>
          </a:p>
          <a:p>
            <a:pPr marL="0" indent="0" algn="r" rtl="0" fontAlgn="base">
              <a:lnSpc>
                <a:spcPct val="105000"/>
              </a:lnSpc>
              <a:spcBef>
                <a:spcPts val="0"/>
              </a:spcBef>
              <a:spcAft>
                <a:spcPts val="600"/>
              </a:spcAft>
              <a:buNone/>
              <a:tabLst>
                <a:tab pos="3025775" algn="l"/>
              </a:tabLst>
            </a:pPr>
            <a:r>
              <a:rPr lang="en-US" sz="2400" b="0" i="0" u="none" strike="noStrike">
                <a:effectLst/>
              </a:rPr>
              <a:t>	Department of Justice, Civil Rights Division &amp; Department of Education, Office for Civil Rights</a:t>
            </a:r>
            <a:endParaRPr lang="en-US" sz="2400" b="0" i="0">
              <a:effectLst/>
            </a:endParaRPr>
          </a:p>
          <a:p>
            <a:pPr>
              <a:lnSpc>
                <a:spcPct val="100000"/>
              </a:lnSpc>
              <a:spcBef>
                <a:spcPts val="0"/>
              </a:spcBef>
              <a:spcAft>
                <a:spcPts val="600"/>
              </a:spcAft>
            </a:pPr>
            <a:endParaRPr lang="en-US" sz="2400"/>
          </a:p>
        </p:txBody>
      </p:sp>
      <p:pic>
        <p:nvPicPr>
          <p:cNvPr id="13" name="Content Placeholder 12">
            <a:extLst>
              <a:ext uri="{FF2B5EF4-FFF2-40B4-BE49-F238E27FC236}">
                <a16:creationId xmlns:a16="http://schemas.microsoft.com/office/drawing/2014/main" id="{C783CD20-19EC-1AA9-6269-BE286274FD76}"/>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865576" y="1018342"/>
            <a:ext cx="2988967" cy="1742007"/>
          </a:xfrm>
        </p:spPr>
      </p:pic>
      <p:sp>
        <p:nvSpPr>
          <p:cNvPr id="5" name="Slide Number Placeholder 4">
            <a:extLst>
              <a:ext uri="{FF2B5EF4-FFF2-40B4-BE49-F238E27FC236}">
                <a16:creationId xmlns:a16="http://schemas.microsoft.com/office/drawing/2014/main" id="{C44A510E-0E55-481F-9253-ED5930724CF4}"/>
              </a:ext>
            </a:extLst>
          </p:cNvPr>
          <p:cNvSpPr>
            <a:spLocks noGrp="1"/>
          </p:cNvSpPr>
          <p:nvPr>
            <p:ph type="sldNum" sz="quarter" idx="12"/>
          </p:nvPr>
        </p:nvSpPr>
        <p:spPr/>
        <p:txBody>
          <a:bodyPr/>
          <a:lstStyle/>
          <a:p>
            <a:fld id="{C09E912F-BC0C-D74B-867F-FC7290A5C2F2}" type="slidenum">
              <a:rPr lang="en-US" smtClean="0"/>
              <a:t>11</a:t>
            </a:fld>
            <a:endParaRPr lang="en-US"/>
          </a:p>
        </p:txBody>
      </p:sp>
    </p:spTree>
    <p:extLst>
      <p:ext uri="{BB962C8B-B14F-4D97-AF65-F5344CB8AC3E}">
        <p14:creationId xmlns:p14="http://schemas.microsoft.com/office/powerpoint/2010/main" val="16527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017AE-8C16-9A0F-1368-4438C5720609}"/>
              </a:ext>
            </a:extLst>
          </p:cNvPr>
          <p:cNvSpPr>
            <a:spLocks noGrp="1"/>
          </p:cNvSpPr>
          <p:nvPr>
            <p:ph type="title"/>
          </p:nvPr>
        </p:nvSpPr>
        <p:spPr/>
        <p:txBody>
          <a:bodyPr/>
          <a:lstStyle/>
          <a:p>
            <a:r>
              <a:rPr lang="en-US"/>
              <a:t>Digital Accessibility in Action (2008)</a:t>
            </a:r>
          </a:p>
        </p:txBody>
      </p:sp>
      <p:pic>
        <p:nvPicPr>
          <p:cNvPr id="2" name="Online Media 1" descr="Play video of student who is blind describing his process for accessing a digital science textbook.">
            <a:hlinkClick r:id="" action="ppaction://media"/>
            <a:extLst>
              <a:ext uri="{FF2B5EF4-FFF2-40B4-BE49-F238E27FC236}">
                <a16:creationId xmlns:a16="http://schemas.microsoft.com/office/drawing/2014/main" id="{1FBC4C00-DE3E-C60E-B64F-1F9146DAB530}"/>
              </a:ext>
            </a:extLst>
          </p:cNvPr>
          <p:cNvPicPr>
            <a:picLocks noRot="1" noChangeAspect="1"/>
          </p:cNvPicPr>
          <p:nvPr>
            <a:videoFile r:link="rId1"/>
          </p:nvPr>
        </p:nvPicPr>
        <p:blipFill>
          <a:blip r:embed="rId4"/>
          <a:stretch>
            <a:fillRect/>
          </a:stretch>
        </p:blipFill>
        <p:spPr>
          <a:xfrm>
            <a:off x="2509384" y="1658373"/>
            <a:ext cx="7173232" cy="4049707"/>
          </a:xfrm>
          <a:prstGeom prst="rect">
            <a:avLst/>
          </a:prstGeom>
        </p:spPr>
      </p:pic>
      <p:sp>
        <p:nvSpPr>
          <p:cNvPr id="5" name="Slide Number Placeholder 4">
            <a:extLst>
              <a:ext uri="{FF2B5EF4-FFF2-40B4-BE49-F238E27FC236}">
                <a16:creationId xmlns:a16="http://schemas.microsoft.com/office/drawing/2014/main" id="{5B092486-04AB-7CEF-8770-42A65A21B9DD}"/>
              </a:ext>
            </a:extLst>
          </p:cNvPr>
          <p:cNvSpPr>
            <a:spLocks noGrp="1"/>
          </p:cNvSpPr>
          <p:nvPr>
            <p:ph type="sldNum" sz="quarter" idx="12"/>
          </p:nvPr>
        </p:nvSpPr>
        <p:spPr/>
        <p:txBody>
          <a:bodyPr/>
          <a:lstStyle/>
          <a:p>
            <a:fld id="{C09E912F-BC0C-D74B-867F-FC7290A5C2F2}" type="slidenum">
              <a:rPr lang="en-US" smtClean="0"/>
              <a:t>12</a:t>
            </a:fld>
            <a:endParaRPr lang="en-US"/>
          </a:p>
        </p:txBody>
      </p:sp>
    </p:spTree>
    <p:extLst>
      <p:ext uri="{BB962C8B-B14F-4D97-AF65-F5344CB8AC3E}">
        <p14:creationId xmlns:p14="http://schemas.microsoft.com/office/powerpoint/2010/main" val="31814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8FFD-7B80-2EAA-F0BB-52275B290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8A4A9-FEA7-B328-FCF3-C9345569B914}"/>
              </a:ext>
            </a:extLst>
          </p:cNvPr>
          <p:cNvSpPr>
            <a:spLocks noGrp="1"/>
          </p:cNvSpPr>
          <p:nvPr>
            <p:ph type="title"/>
          </p:nvPr>
        </p:nvSpPr>
        <p:spPr/>
        <p:txBody>
          <a:bodyPr/>
          <a:lstStyle/>
          <a:p>
            <a:r>
              <a:rPr lang="en-US"/>
              <a:t>Accessible Educational Materials (AEM)</a:t>
            </a:r>
          </a:p>
        </p:txBody>
      </p:sp>
      <p:sp>
        <p:nvSpPr>
          <p:cNvPr id="3" name="Content Placeholder 2">
            <a:extLst>
              <a:ext uri="{FF2B5EF4-FFF2-40B4-BE49-F238E27FC236}">
                <a16:creationId xmlns:a16="http://schemas.microsoft.com/office/drawing/2014/main" id="{7E220BB3-5E47-3C7F-20A8-7AABE5D81F03}"/>
              </a:ext>
            </a:extLst>
          </p:cNvPr>
          <p:cNvSpPr>
            <a:spLocks noGrp="1"/>
          </p:cNvSpPr>
          <p:nvPr>
            <p:ph idx="1"/>
          </p:nvPr>
        </p:nvSpPr>
        <p:spPr/>
        <p:txBody>
          <a:bodyPr vert="horz" lIns="91440" tIns="45720" rIns="91440" bIns="45720" rtlCol="0" anchor="t">
            <a:noAutofit/>
          </a:bodyPr>
          <a:lstStyle/>
          <a:p>
            <a:pPr marL="0" indent="0">
              <a:lnSpc>
                <a:spcPct val="100000"/>
              </a:lnSpc>
              <a:spcAft>
                <a:spcPts val="1800"/>
              </a:spcAft>
              <a:buNone/>
            </a:pPr>
            <a:r>
              <a:rPr lang="en-US"/>
              <a:t>“</a:t>
            </a:r>
            <a:r>
              <a:rPr lang="en-US" b="1"/>
              <a:t>Print- and technology-based </a:t>
            </a:r>
            <a:r>
              <a:rPr lang="en-US"/>
              <a:t>educational materials, including printed and electronic textbooks and related core materials that are required by SEAs and LEAs for use by all students, </a:t>
            </a:r>
            <a:r>
              <a:rPr lang="en-US" b="1"/>
              <a:t>produced or rendered</a:t>
            </a:r>
            <a:r>
              <a:rPr lang="en-US"/>
              <a:t> in accessible media, written and published primarily for use in early learning programs, elementary, or secondary schools to support teaching and learning.”​</a:t>
            </a:r>
          </a:p>
          <a:p>
            <a:pPr marL="0" indent="0" algn="r">
              <a:lnSpc>
                <a:spcPct val="100000"/>
              </a:lnSpc>
              <a:buNone/>
            </a:pPr>
            <a:r>
              <a:rPr lang="en-US"/>
              <a:t>U.S. Department of Education, 2014 (footnote 10)</a:t>
            </a:r>
          </a:p>
        </p:txBody>
      </p:sp>
      <p:sp>
        <p:nvSpPr>
          <p:cNvPr id="4" name="Slide Number Placeholder 3">
            <a:extLst>
              <a:ext uri="{FF2B5EF4-FFF2-40B4-BE49-F238E27FC236}">
                <a16:creationId xmlns:a16="http://schemas.microsoft.com/office/drawing/2014/main" id="{FBB07FF5-4D72-C4FF-A6C8-1D4D749A1577}"/>
              </a:ext>
            </a:extLst>
          </p:cNvPr>
          <p:cNvSpPr>
            <a:spLocks noGrp="1"/>
          </p:cNvSpPr>
          <p:nvPr>
            <p:ph type="sldNum" sz="quarter" idx="12"/>
          </p:nvPr>
        </p:nvSpPr>
        <p:spPr/>
        <p:txBody>
          <a:bodyPr/>
          <a:lstStyle/>
          <a:p>
            <a:fld id="{C09E912F-BC0C-D74B-867F-FC7290A5C2F2}" type="slidenum">
              <a:rPr lang="en-US" smtClean="0"/>
              <a:t>13</a:t>
            </a:fld>
            <a:endParaRPr lang="en-US"/>
          </a:p>
        </p:txBody>
      </p:sp>
    </p:spTree>
    <p:extLst>
      <p:ext uri="{BB962C8B-B14F-4D97-AF65-F5344CB8AC3E}">
        <p14:creationId xmlns:p14="http://schemas.microsoft.com/office/powerpoint/2010/main" val="12495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2A1F-6BCF-7254-3645-A9AA0B14DB5A}"/>
              </a:ext>
            </a:extLst>
          </p:cNvPr>
          <p:cNvSpPr>
            <a:spLocks noGrp="1"/>
          </p:cNvSpPr>
          <p:nvPr>
            <p:ph type="title"/>
          </p:nvPr>
        </p:nvSpPr>
        <p:spPr/>
        <p:txBody>
          <a:bodyPr>
            <a:normAutofit fontScale="90000"/>
          </a:bodyPr>
          <a:lstStyle/>
          <a:p>
            <a:r>
              <a:rPr lang="en-US"/>
              <a:t>Two Pathways to Provide Accessible Materials</a:t>
            </a:r>
          </a:p>
        </p:txBody>
      </p:sp>
      <p:graphicFrame>
        <p:nvGraphicFramePr>
          <p:cNvPr id="5" name="Content Placeholder 4" descr="A flowchart showing the two ways SEAs and LEAs can provide AEM to a student in a timely manner: (1) Provide materials produced to be accessible from the beginning or (2) Provide materials rendered in accessible formats (e.g., braille, audio, captions).">
            <a:extLst>
              <a:ext uri="{FF2B5EF4-FFF2-40B4-BE49-F238E27FC236}">
                <a16:creationId xmlns:a16="http://schemas.microsoft.com/office/drawing/2014/main" id="{5039265E-ADCD-5E1F-1A70-C9B95D626C58}"/>
              </a:ext>
            </a:extLst>
          </p:cNvPr>
          <p:cNvGraphicFramePr>
            <a:graphicFrameLocks noGrp="1"/>
          </p:cNvGraphicFramePr>
          <p:nvPr>
            <p:ph idx="1"/>
            <p:extLst>
              <p:ext uri="{D42A27DB-BD31-4B8C-83A1-F6EECF244321}">
                <p14:modId xmlns:p14="http://schemas.microsoft.com/office/powerpoint/2010/main" val="4208999316"/>
              </p:ext>
            </p:extLst>
          </p:nvPr>
        </p:nvGraphicFramePr>
        <p:xfrm>
          <a:off x="838200" y="1655763"/>
          <a:ext cx="10515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B5566E3-1731-047D-05FB-FD41A8B3ED00}"/>
              </a:ext>
            </a:extLst>
          </p:cNvPr>
          <p:cNvSpPr>
            <a:spLocks noGrp="1"/>
          </p:cNvSpPr>
          <p:nvPr>
            <p:ph type="sldNum" sz="quarter" idx="12"/>
          </p:nvPr>
        </p:nvSpPr>
        <p:spPr/>
        <p:txBody>
          <a:bodyPr/>
          <a:lstStyle/>
          <a:p>
            <a:fld id="{C09E912F-BC0C-D74B-867F-FC7290A5C2F2}" type="slidenum">
              <a:rPr lang="en-US" smtClean="0"/>
              <a:t>14</a:t>
            </a:fld>
            <a:endParaRPr lang="en-US"/>
          </a:p>
        </p:txBody>
      </p:sp>
    </p:spTree>
    <p:extLst>
      <p:ext uri="{BB962C8B-B14F-4D97-AF65-F5344CB8AC3E}">
        <p14:creationId xmlns:p14="http://schemas.microsoft.com/office/powerpoint/2010/main" val="233300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29BD-4889-D11A-A355-D7045A5D99AA}"/>
              </a:ext>
            </a:extLst>
          </p:cNvPr>
          <p:cNvSpPr>
            <a:spLocks noGrp="1"/>
          </p:cNvSpPr>
          <p:nvPr>
            <p:ph type="title"/>
          </p:nvPr>
        </p:nvSpPr>
        <p:spPr>
          <a:xfrm>
            <a:off x="838200" y="657780"/>
            <a:ext cx="10515600" cy="838200"/>
          </a:xfrm>
        </p:spPr>
        <p:txBody>
          <a:bodyPr/>
          <a:lstStyle/>
          <a:p>
            <a:r>
              <a:rPr lang="en-US"/>
              <a:t>Legal Obligations</a:t>
            </a:r>
          </a:p>
        </p:txBody>
      </p:sp>
      <p:graphicFrame>
        <p:nvGraphicFramePr>
          <p:cNvPr id="5" name="Content Placeholder 4" descr="Two categories of AEM are accessible digital educational materials and accessible formats of inaccessible materials.">
            <a:extLst>
              <a:ext uri="{FF2B5EF4-FFF2-40B4-BE49-F238E27FC236}">
                <a16:creationId xmlns:a16="http://schemas.microsoft.com/office/drawing/2014/main" id="{DF01A3FC-3CC0-7258-56FF-EF7B20F62AA6}"/>
              </a:ext>
            </a:extLst>
          </p:cNvPr>
          <p:cNvGraphicFramePr>
            <a:graphicFrameLocks noGrp="1"/>
          </p:cNvGraphicFramePr>
          <p:nvPr>
            <p:ph idx="1"/>
            <p:extLst>
              <p:ext uri="{D42A27DB-BD31-4B8C-83A1-F6EECF244321}">
                <p14:modId xmlns:p14="http://schemas.microsoft.com/office/powerpoint/2010/main" val="3336574059"/>
              </p:ext>
            </p:extLst>
          </p:nvPr>
        </p:nvGraphicFramePr>
        <p:xfrm>
          <a:off x="1013085" y="1554736"/>
          <a:ext cx="10515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descr="Both laws require accommodations to be made for students with disabilities.​">
            <a:extLst>
              <a:ext uri="{FF2B5EF4-FFF2-40B4-BE49-F238E27FC236}">
                <a16:creationId xmlns:a16="http://schemas.microsoft.com/office/drawing/2014/main" id="{1BF61E9C-6772-B9D0-474A-9CA4CEA3300C}"/>
              </a:ext>
            </a:extLst>
          </p:cNvPr>
          <p:cNvSpPr/>
          <p:nvPr/>
        </p:nvSpPr>
        <p:spPr>
          <a:xfrm>
            <a:off x="2939140" y="4987067"/>
            <a:ext cx="6663422" cy="936900"/>
          </a:xfrm>
          <a:prstGeom prst="roundRect">
            <a:avLst/>
          </a:prstGeom>
          <a:solidFill>
            <a:schemeClr val="accent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rPr>
              <a:t>Both laws require accommodations to be made for students with disabilities.</a:t>
            </a:r>
          </a:p>
        </p:txBody>
      </p:sp>
      <p:sp>
        <p:nvSpPr>
          <p:cNvPr id="4" name="Slide Number Placeholder 3">
            <a:extLst>
              <a:ext uri="{FF2B5EF4-FFF2-40B4-BE49-F238E27FC236}">
                <a16:creationId xmlns:a16="http://schemas.microsoft.com/office/drawing/2014/main" id="{D9929336-AECF-A9D7-C588-61DEF5DE349C}"/>
              </a:ext>
            </a:extLst>
          </p:cNvPr>
          <p:cNvSpPr>
            <a:spLocks noGrp="1"/>
          </p:cNvSpPr>
          <p:nvPr>
            <p:ph type="sldNum" sz="quarter" idx="12"/>
          </p:nvPr>
        </p:nvSpPr>
        <p:spPr/>
        <p:txBody>
          <a:bodyPr/>
          <a:lstStyle/>
          <a:p>
            <a:fld id="{C09E912F-BC0C-D74B-867F-FC7290A5C2F2}" type="slidenum">
              <a:rPr lang="en-US" smtClean="0"/>
              <a:t>15</a:t>
            </a:fld>
            <a:endParaRPr lang="en-US"/>
          </a:p>
        </p:txBody>
      </p:sp>
    </p:spTree>
    <p:extLst>
      <p:ext uri="{BB962C8B-B14F-4D97-AF65-F5344CB8AC3E}">
        <p14:creationId xmlns:p14="http://schemas.microsoft.com/office/powerpoint/2010/main" val="38436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normAutofit/>
          </a:bodyPr>
          <a:lstStyle/>
          <a:p>
            <a:r>
              <a:rPr lang="en-US"/>
              <a:t>ADA Title II - Accessible from the Beginning</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838200" y="1592792"/>
            <a:ext cx="10515600" cy="4018584"/>
          </a:xfrm>
        </p:spPr>
        <p:txBody>
          <a:bodyPr vert="horz" lIns="91440" tIns="45720" rIns="91440" bIns="45720" rtlCol="0" anchor="t">
            <a:noAutofit/>
          </a:bodyPr>
          <a:lstStyle/>
          <a:p>
            <a:pPr>
              <a:lnSpc>
                <a:spcPct val="110000"/>
              </a:lnSpc>
              <a:spcBef>
                <a:spcPts val="0"/>
              </a:spcBef>
              <a:spcAft>
                <a:spcPts val="600"/>
              </a:spcAft>
              <a:tabLst>
                <a:tab pos="53975" algn="l"/>
              </a:tabLst>
            </a:pPr>
            <a:r>
              <a:rPr lang="en-US" sz="2600" dirty="0">
                <a:latin typeface="Aptos"/>
                <a:cs typeface="Arial"/>
              </a:rPr>
              <a:t>ADA provides broad protection against discrimination</a:t>
            </a:r>
            <a:endParaRPr lang="en-US" sz="2600">
              <a:latin typeface="Aptos"/>
              <a:cs typeface="Arial"/>
            </a:endParaRPr>
          </a:p>
          <a:p>
            <a:pPr>
              <a:lnSpc>
                <a:spcPct val="110000"/>
              </a:lnSpc>
              <a:spcBef>
                <a:spcPts val="0"/>
              </a:spcBef>
              <a:spcAft>
                <a:spcPts val="600"/>
              </a:spcAft>
              <a:tabLst>
                <a:tab pos="53975" algn="l"/>
              </a:tabLst>
            </a:pPr>
            <a:r>
              <a:rPr lang="en-US" sz="2600" dirty="0">
                <a:latin typeface="Aptos"/>
                <a:cs typeface="Arial"/>
              </a:rPr>
              <a:t>Title II of the ADA applies to state and local government, including state and local educational agencies (SEAs &amp; LEAs)</a:t>
            </a:r>
          </a:p>
          <a:p>
            <a:pPr>
              <a:lnSpc>
                <a:spcPct val="110000"/>
              </a:lnSpc>
              <a:spcBef>
                <a:spcPts val="0"/>
              </a:spcBef>
              <a:spcAft>
                <a:spcPts val="600"/>
              </a:spcAft>
              <a:tabLst>
                <a:tab pos="53975" algn="l"/>
              </a:tabLst>
            </a:pPr>
            <a:r>
              <a:rPr lang="en-US" sz="2600" dirty="0">
                <a:latin typeface="Aptos"/>
                <a:cs typeface="Arial"/>
              </a:rPr>
              <a:t>New rule </a:t>
            </a:r>
            <a:r>
              <a:rPr lang="en-US" sz="2600" b="1" dirty="0">
                <a:latin typeface="Aptos"/>
                <a:cs typeface="Arial"/>
              </a:rPr>
              <a:t>mandates proactive digital accessibility</a:t>
            </a:r>
            <a:r>
              <a:rPr lang="en-US" sz="2600" dirty="0">
                <a:latin typeface="Aptos"/>
                <a:cs typeface="Arial"/>
              </a:rPr>
              <a:t>, including in education</a:t>
            </a:r>
          </a:p>
          <a:p>
            <a:pPr>
              <a:lnSpc>
                <a:spcPct val="110000"/>
              </a:lnSpc>
              <a:spcBef>
                <a:spcPts val="0"/>
              </a:spcBef>
              <a:spcAft>
                <a:spcPts val="600"/>
              </a:spcAft>
              <a:tabLst>
                <a:tab pos="53975" algn="l"/>
              </a:tabLst>
            </a:pPr>
            <a:r>
              <a:rPr lang="en-US" sz="2600" dirty="0">
                <a:latin typeface="Aptos"/>
                <a:cs typeface="Arial"/>
              </a:rPr>
              <a:t>Includes:</a:t>
            </a:r>
          </a:p>
          <a:p>
            <a:pPr marL="800100" lvl="3" indent="-342900">
              <a:lnSpc>
                <a:spcPct val="110000"/>
              </a:lnSpc>
              <a:spcBef>
                <a:spcPts val="0"/>
              </a:spcBef>
              <a:buFont typeface="Wingdings" panose="05000000000000000000" pitchFamily="2" charset="2"/>
              <a:buChar char="§"/>
              <a:tabLst>
                <a:tab pos="53975" algn="l"/>
              </a:tabLst>
            </a:pPr>
            <a:r>
              <a:rPr lang="en-US" sz="2400" dirty="0">
                <a:latin typeface="Aptos"/>
                <a:cs typeface="Arial"/>
              </a:rPr>
              <a:t>Technical standards</a:t>
            </a:r>
          </a:p>
          <a:p>
            <a:pPr marL="800100" lvl="3" indent="-342900">
              <a:lnSpc>
                <a:spcPct val="110000"/>
              </a:lnSpc>
              <a:spcBef>
                <a:spcPts val="0"/>
              </a:spcBef>
              <a:buFont typeface="Wingdings" panose="05000000000000000000" pitchFamily="2" charset="2"/>
              <a:buChar char="§"/>
              <a:tabLst>
                <a:tab pos="53975" algn="l"/>
              </a:tabLst>
            </a:pPr>
            <a:r>
              <a:rPr lang="en-US" sz="2400" dirty="0">
                <a:latin typeface="Aptos"/>
                <a:cs typeface="Arial"/>
              </a:rPr>
              <a:t>Compliance deadlines</a:t>
            </a:r>
          </a:p>
          <a:p>
            <a:pPr marL="800100" lvl="3" indent="-342900">
              <a:lnSpc>
                <a:spcPct val="110000"/>
              </a:lnSpc>
              <a:spcBef>
                <a:spcPts val="0"/>
              </a:spcBef>
              <a:buFont typeface="Wingdings" panose="05000000000000000000" pitchFamily="2" charset="2"/>
              <a:buChar char="§"/>
              <a:tabLst>
                <a:tab pos="53975" algn="l"/>
              </a:tabLst>
            </a:pPr>
            <a:r>
              <a:rPr lang="en-US" sz="2400" dirty="0">
                <a:latin typeface="Aptos"/>
                <a:cs typeface="Arial"/>
              </a:rPr>
              <a:t>Exceptions</a:t>
            </a:r>
          </a:p>
          <a:p>
            <a:endParaRPr lang="en-US" dirty="0"/>
          </a:p>
        </p:txBody>
      </p:sp>
      <p:sp>
        <p:nvSpPr>
          <p:cNvPr id="5" name="Slide Number Placeholder 4">
            <a:extLst>
              <a:ext uri="{FF2B5EF4-FFF2-40B4-BE49-F238E27FC236}">
                <a16:creationId xmlns:a16="http://schemas.microsoft.com/office/drawing/2014/main" id="{D1D4C1D6-892F-0394-3767-8BD6767BDD05}"/>
              </a:ext>
            </a:extLst>
          </p:cNvPr>
          <p:cNvSpPr>
            <a:spLocks noGrp="1"/>
          </p:cNvSpPr>
          <p:nvPr>
            <p:ph type="sldNum" sz="quarter" idx="12"/>
          </p:nvPr>
        </p:nvSpPr>
        <p:spPr/>
        <p:txBody>
          <a:bodyPr/>
          <a:lstStyle/>
          <a:p>
            <a:fld id="{C09E912F-BC0C-D74B-867F-FC7290A5C2F2}" type="slidenum">
              <a:rPr lang="en-US" smtClean="0"/>
              <a:t>16</a:t>
            </a:fld>
            <a:endParaRPr lang="en-US"/>
          </a:p>
        </p:txBody>
      </p:sp>
    </p:spTree>
    <p:extLst>
      <p:ext uri="{BB962C8B-B14F-4D97-AF65-F5344CB8AC3E}">
        <p14:creationId xmlns:p14="http://schemas.microsoft.com/office/powerpoint/2010/main" val="379268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719-6A19-DFF0-FF69-F93BD85BA243}"/>
              </a:ext>
            </a:extLst>
          </p:cNvPr>
          <p:cNvSpPr>
            <a:spLocks noGrp="1"/>
          </p:cNvSpPr>
          <p:nvPr>
            <p:ph type="title"/>
          </p:nvPr>
        </p:nvSpPr>
        <p:spPr>
          <a:xfrm>
            <a:off x="838200" y="806318"/>
            <a:ext cx="10515600" cy="838200"/>
          </a:xfrm>
        </p:spPr>
        <p:txBody>
          <a:bodyPr anchor="ctr">
            <a:normAutofit/>
          </a:bodyPr>
          <a:lstStyle/>
          <a:p>
            <a:r>
              <a:rPr lang="en-US" sz="4000"/>
              <a:t>Examples of Digital Materials Required to Conform</a:t>
            </a:r>
          </a:p>
        </p:txBody>
      </p:sp>
      <p:sp>
        <p:nvSpPr>
          <p:cNvPr id="4" name="Rectangle 3">
            <a:extLst>
              <a:ext uri="{FF2B5EF4-FFF2-40B4-BE49-F238E27FC236}">
                <a16:creationId xmlns:a16="http://schemas.microsoft.com/office/drawing/2014/main" id="{DEB9B06E-871D-7B1D-3528-3DBBB91CC88A}"/>
              </a:ext>
              <a:ext uri="{C183D7F6-B498-43B3-948B-1728B52AA6E4}">
                <adec:decorative xmlns:adec="http://schemas.microsoft.com/office/drawing/2017/decorative" val="1"/>
              </a:ext>
            </a:extLst>
          </p:cNvPr>
          <p:cNvSpPr/>
          <p:nvPr/>
        </p:nvSpPr>
        <p:spPr>
          <a:xfrm>
            <a:off x="1812410" y="2071455"/>
            <a:ext cx="760910" cy="81000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Freeform: Shape 5" descr="Websites &amp; Digital Textbooks.">
            <a:extLst>
              <a:ext uri="{FF2B5EF4-FFF2-40B4-BE49-F238E27FC236}">
                <a16:creationId xmlns:a16="http://schemas.microsoft.com/office/drawing/2014/main" id="{641BB2D0-A3B5-BDDC-EB3D-F3B1F90DC7C1}"/>
              </a:ext>
            </a:extLst>
          </p:cNvPr>
          <p:cNvSpPr/>
          <p:nvPr/>
        </p:nvSpPr>
        <p:spPr>
          <a:xfrm>
            <a:off x="1208468" y="3331955"/>
            <a:ext cx="1968795" cy="1739575"/>
          </a:xfrm>
          <a:custGeom>
            <a:avLst/>
            <a:gdLst>
              <a:gd name="connsiteX0" fmla="*/ 0 w 1800000"/>
              <a:gd name="connsiteY0" fmla="*/ 0 h 1739575"/>
              <a:gd name="connsiteX1" fmla="*/ 1800000 w 1800000"/>
              <a:gd name="connsiteY1" fmla="*/ 0 h 1739575"/>
              <a:gd name="connsiteX2" fmla="*/ 1800000 w 1800000"/>
              <a:gd name="connsiteY2" fmla="*/ 1739575 h 1739575"/>
              <a:gd name="connsiteX3" fmla="*/ 0 w 1800000"/>
              <a:gd name="connsiteY3" fmla="*/ 1739575 h 1739575"/>
              <a:gd name="connsiteX4" fmla="*/ 0 w 1800000"/>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739575">
                <a:moveTo>
                  <a:pt x="0" y="0"/>
                </a:moveTo>
                <a:lnTo>
                  <a:pt x="1800000" y="0"/>
                </a:lnTo>
                <a:lnTo>
                  <a:pt x="1800000"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cap="none" baseline="0"/>
              <a:t>Websites &amp; Digital Textbooks</a:t>
            </a:r>
          </a:p>
        </p:txBody>
      </p:sp>
      <p:sp>
        <p:nvSpPr>
          <p:cNvPr id="8" name="Rectangle 7">
            <a:extLst>
              <a:ext uri="{FF2B5EF4-FFF2-40B4-BE49-F238E27FC236}">
                <a16:creationId xmlns:a16="http://schemas.microsoft.com/office/drawing/2014/main" id="{FF7842D6-43F9-4F58-03C9-0FAF23FB9B55}"/>
              </a:ext>
              <a:ext uri="{C183D7F6-B498-43B3-948B-1728B52AA6E4}">
                <adec:decorative xmlns:adec="http://schemas.microsoft.com/office/drawing/2017/decorative" val="1"/>
              </a:ext>
            </a:extLst>
          </p:cNvPr>
          <p:cNvSpPr/>
          <p:nvPr/>
        </p:nvSpPr>
        <p:spPr>
          <a:xfrm>
            <a:off x="4125745" y="2071455"/>
            <a:ext cx="760910" cy="81000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9" name="Freeform: Shape 8" descr="Online Learning Platforms &amp; Tools.">
            <a:extLst>
              <a:ext uri="{FF2B5EF4-FFF2-40B4-BE49-F238E27FC236}">
                <a16:creationId xmlns:a16="http://schemas.microsoft.com/office/drawing/2014/main" id="{29E1BD8A-7017-D1E7-DBFB-90CF11BB58C4}"/>
              </a:ext>
            </a:extLst>
          </p:cNvPr>
          <p:cNvSpPr/>
          <p:nvPr/>
        </p:nvSpPr>
        <p:spPr>
          <a:xfrm>
            <a:off x="3521802" y="3331955"/>
            <a:ext cx="1968795" cy="1739575"/>
          </a:xfrm>
          <a:custGeom>
            <a:avLst/>
            <a:gdLst>
              <a:gd name="connsiteX0" fmla="*/ 0 w 1800000"/>
              <a:gd name="connsiteY0" fmla="*/ 0 h 1739575"/>
              <a:gd name="connsiteX1" fmla="*/ 1800000 w 1800000"/>
              <a:gd name="connsiteY1" fmla="*/ 0 h 1739575"/>
              <a:gd name="connsiteX2" fmla="*/ 1800000 w 1800000"/>
              <a:gd name="connsiteY2" fmla="*/ 1739575 h 1739575"/>
              <a:gd name="connsiteX3" fmla="*/ 0 w 1800000"/>
              <a:gd name="connsiteY3" fmla="*/ 1739575 h 1739575"/>
              <a:gd name="connsiteX4" fmla="*/ 0 w 1800000"/>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739575">
                <a:moveTo>
                  <a:pt x="0" y="0"/>
                </a:moveTo>
                <a:lnTo>
                  <a:pt x="1800000" y="0"/>
                </a:lnTo>
                <a:lnTo>
                  <a:pt x="1800000"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244600">
              <a:spcBef>
                <a:spcPct val="0"/>
              </a:spcBef>
              <a:spcAft>
                <a:spcPct val="35000"/>
              </a:spcAft>
            </a:pPr>
            <a:r>
              <a:rPr lang="en-US" sz="2800" kern="1200" cap="none" baseline="0">
                <a:latin typeface="Aptos Display" panose="02110004020202020204"/>
              </a:rPr>
              <a:t>Online Learning Platforms</a:t>
            </a:r>
            <a:r>
              <a:rPr lang="en-US" sz="2800">
                <a:latin typeface="Aptos Display" panose="02110004020202020204"/>
              </a:rPr>
              <a:t>,</a:t>
            </a:r>
            <a:r>
              <a:rPr lang="en-US" sz="2800" kern="1200" cap="none" baseline="0">
                <a:latin typeface="Aptos Display" panose="02110004020202020204"/>
              </a:rPr>
              <a:t> </a:t>
            </a:r>
            <a:r>
              <a:rPr lang="en-US" sz="2800">
                <a:latin typeface="Aptos Display"/>
              </a:rPr>
              <a:t>Apps, </a:t>
            </a:r>
            <a:r>
              <a:rPr lang="en-US" sz="2800" kern="1200" cap="none" baseline="0"/>
              <a:t>&amp; Tools</a:t>
            </a:r>
          </a:p>
        </p:txBody>
      </p:sp>
      <p:sp>
        <p:nvSpPr>
          <p:cNvPr id="10" name="Rectangle 9">
            <a:extLst>
              <a:ext uri="{FF2B5EF4-FFF2-40B4-BE49-F238E27FC236}">
                <a16:creationId xmlns:a16="http://schemas.microsoft.com/office/drawing/2014/main" id="{820CE365-EBD2-8E3E-94E5-EA649D6CA77D}"/>
              </a:ext>
              <a:ext uri="{C183D7F6-B498-43B3-948B-1728B52AA6E4}">
                <adec:decorative xmlns:adec="http://schemas.microsoft.com/office/drawing/2017/decorative" val="1"/>
              </a:ext>
            </a:extLst>
          </p:cNvPr>
          <p:cNvSpPr/>
          <p:nvPr/>
        </p:nvSpPr>
        <p:spPr>
          <a:xfrm>
            <a:off x="6639808" y="2071455"/>
            <a:ext cx="760911"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1" name="Freeform: Shape 10" descr="Videos &amp; Slide Presentations.">
            <a:extLst>
              <a:ext uri="{FF2B5EF4-FFF2-40B4-BE49-F238E27FC236}">
                <a16:creationId xmlns:a16="http://schemas.microsoft.com/office/drawing/2014/main" id="{0D2C7D68-C2A8-6414-C9AE-A50231A0D5ED}"/>
              </a:ext>
            </a:extLst>
          </p:cNvPr>
          <p:cNvSpPr/>
          <p:nvPr/>
        </p:nvSpPr>
        <p:spPr>
          <a:xfrm>
            <a:off x="5835137" y="3331955"/>
            <a:ext cx="2370252" cy="1739575"/>
          </a:xfrm>
          <a:custGeom>
            <a:avLst/>
            <a:gdLst>
              <a:gd name="connsiteX0" fmla="*/ 0 w 2167038"/>
              <a:gd name="connsiteY0" fmla="*/ 0 h 1739575"/>
              <a:gd name="connsiteX1" fmla="*/ 2167038 w 2167038"/>
              <a:gd name="connsiteY1" fmla="*/ 0 h 1739575"/>
              <a:gd name="connsiteX2" fmla="*/ 2167038 w 2167038"/>
              <a:gd name="connsiteY2" fmla="*/ 1739575 h 1739575"/>
              <a:gd name="connsiteX3" fmla="*/ 0 w 2167038"/>
              <a:gd name="connsiteY3" fmla="*/ 1739575 h 1739575"/>
              <a:gd name="connsiteX4" fmla="*/ 0 w 2167038"/>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038" h="1739575">
                <a:moveTo>
                  <a:pt x="0" y="0"/>
                </a:moveTo>
                <a:lnTo>
                  <a:pt x="2167038" y="0"/>
                </a:lnTo>
                <a:lnTo>
                  <a:pt x="2167038"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rtl="0">
              <a:lnSpc>
                <a:spcPct val="100000"/>
              </a:lnSpc>
              <a:spcBef>
                <a:spcPct val="0"/>
              </a:spcBef>
              <a:spcAft>
                <a:spcPct val="35000"/>
              </a:spcAft>
              <a:buNone/>
            </a:pPr>
            <a:r>
              <a:rPr lang="en-US" sz="2800" kern="1200" cap="none" baseline="0">
                <a:latin typeface="Aptos Display" panose="02110004020202020204"/>
              </a:rPr>
              <a:t>Videos</a:t>
            </a:r>
            <a:r>
              <a:rPr lang="en-US" sz="2800" kern="1200" cap="none" baseline="0"/>
              <a:t> &amp; Slide Presentations</a:t>
            </a:r>
          </a:p>
        </p:txBody>
      </p:sp>
      <p:sp>
        <p:nvSpPr>
          <p:cNvPr id="12" name="Rectangle 11">
            <a:extLst>
              <a:ext uri="{FF2B5EF4-FFF2-40B4-BE49-F238E27FC236}">
                <a16:creationId xmlns:a16="http://schemas.microsoft.com/office/drawing/2014/main" id="{4989E0A7-9177-7014-3C32-0351A76F1333}"/>
              </a:ext>
              <a:ext uri="{C183D7F6-B498-43B3-948B-1728B52AA6E4}">
                <adec:decorative xmlns:adec="http://schemas.microsoft.com/office/drawing/2017/decorative" val="1"/>
              </a:ext>
            </a:extLst>
          </p:cNvPr>
          <p:cNvSpPr/>
          <p:nvPr/>
        </p:nvSpPr>
        <p:spPr>
          <a:xfrm>
            <a:off x="9216395" y="2071455"/>
            <a:ext cx="760909" cy="81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3" name="Freeform: Shape 12" descr="Teacher-created &amp; -curated materials.">
            <a:extLst>
              <a:ext uri="{FF2B5EF4-FFF2-40B4-BE49-F238E27FC236}">
                <a16:creationId xmlns:a16="http://schemas.microsoft.com/office/drawing/2014/main" id="{E5316A1A-7105-1DFD-3386-D054026B7B1C}"/>
              </a:ext>
            </a:extLst>
          </p:cNvPr>
          <p:cNvSpPr/>
          <p:nvPr/>
        </p:nvSpPr>
        <p:spPr>
          <a:xfrm>
            <a:off x="8821831" y="3331955"/>
            <a:ext cx="1550036" cy="1739575"/>
          </a:xfrm>
          <a:custGeom>
            <a:avLst/>
            <a:gdLst>
              <a:gd name="connsiteX0" fmla="*/ 0 w 1800000"/>
              <a:gd name="connsiteY0" fmla="*/ 0 h 1739575"/>
              <a:gd name="connsiteX1" fmla="*/ 1800000 w 1800000"/>
              <a:gd name="connsiteY1" fmla="*/ 0 h 1739575"/>
              <a:gd name="connsiteX2" fmla="*/ 1800000 w 1800000"/>
              <a:gd name="connsiteY2" fmla="*/ 1739575 h 1739575"/>
              <a:gd name="connsiteX3" fmla="*/ 0 w 1800000"/>
              <a:gd name="connsiteY3" fmla="*/ 1739575 h 1739575"/>
              <a:gd name="connsiteX4" fmla="*/ 0 w 1800000"/>
              <a:gd name="connsiteY4" fmla="*/ 0 h 173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739575">
                <a:moveTo>
                  <a:pt x="0" y="0"/>
                </a:moveTo>
                <a:lnTo>
                  <a:pt x="1800000" y="0"/>
                </a:lnTo>
                <a:lnTo>
                  <a:pt x="1800000" y="1739575"/>
                </a:lnTo>
                <a:lnTo>
                  <a:pt x="0" y="1739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rtl="0">
              <a:lnSpc>
                <a:spcPct val="100000"/>
              </a:lnSpc>
              <a:spcBef>
                <a:spcPct val="0"/>
              </a:spcBef>
              <a:spcAft>
                <a:spcPct val="35000"/>
              </a:spcAft>
              <a:buNone/>
            </a:pPr>
            <a:r>
              <a:rPr lang="en-US" sz="2800" kern="1200" cap="none" baseline="0">
                <a:latin typeface="Aptos Display" panose="02110004020202020204"/>
              </a:rPr>
              <a:t>Teacher-created &amp; -curated materials</a:t>
            </a:r>
            <a:endParaRPr lang="en-US" sz="2800" kern="1200" cap="none" baseline="0"/>
          </a:p>
        </p:txBody>
      </p:sp>
      <p:sp>
        <p:nvSpPr>
          <p:cNvPr id="5" name="Slide Number Placeholder 4">
            <a:extLst>
              <a:ext uri="{FF2B5EF4-FFF2-40B4-BE49-F238E27FC236}">
                <a16:creationId xmlns:a16="http://schemas.microsoft.com/office/drawing/2014/main" id="{0B5CDAB4-E523-3E48-3D51-4126B2D07A88}"/>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17</a:t>
            </a:fld>
            <a:endParaRPr lang="en-US"/>
          </a:p>
        </p:txBody>
      </p:sp>
    </p:spTree>
    <p:extLst>
      <p:ext uri="{BB962C8B-B14F-4D97-AF65-F5344CB8AC3E}">
        <p14:creationId xmlns:p14="http://schemas.microsoft.com/office/powerpoint/2010/main" val="318488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58CA-AB1E-2C28-3181-D2226F979A41}"/>
              </a:ext>
            </a:extLst>
          </p:cNvPr>
          <p:cNvSpPr>
            <a:spLocks noGrp="1"/>
          </p:cNvSpPr>
          <p:nvPr>
            <p:ph type="title"/>
          </p:nvPr>
        </p:nvSpPr>
        <p:spPr/>
        <p:txBody>
          <a:bodyPr/>
          <a:lstStyle/>
          <a:p>
            <a:r>
              <a:rPr lang="en-US"/>
              <a:t>IDEA - Retrofitting to Accommodate</a:t>
            </a:r>
          </a:p>
        </p:txBody>
      </p:sp>
      <p:sp>
        <p:nvSpPr>
          <p:cNvPr id="3" name="Content Placeholder 2">
            <a:extLst>
              <a:ext uri="{FF2B5EF4-FFF2-40B4-BE49-F238E27FC236}">
                <a16:creationId xmlns:a16="http://schemas.microsoft.com/office/drawing/2014/main" id="{A2A22783-3E01-6A2C-72F1-C4BC9B6DC073}"/>
              </a:ext>
            </a:extLst>
          </p:cNvPr>
          <p:cNvSpPr>
            <a:spLocks noGrp="1"/>
          </p:cNvSpPr>
          <p:nvPr>
            <p:ph idx="1"/>
          </p:nvPr>
        </p:nvSpPr>
        <p:spPr>
          <a:xfrm>
            <a:off x="838200" y="1658373"/>
            <a:ext cx="10515600" cy="4018584"/>
          </a:xfrm>
        </p:spPr>
        <p:txBody>
          <a:bodyPr vert="horz" lIns="91440" tIns="45720" rIns="91440" bIns="45720" rtlCol="0" anchor="t">
            <a:noAutofit/>
          </a:bodyPr>
          <a:lstStyle/>
          <a:p>
            <a:pPr marL="457200" indent="-457200">
              <a:lnSpc>
                <a:spcPct val="100000"/>
              </a:lnSpc>
              <a:spcAft>
                <a:spcPts val="600"/>
              </a:spcAft>
            </a:pPr>
            <a:r>
              <a:rPr lang="en-US"/>
              <a:t>IDEA makes available a free appropriate public education to eligible students with disabilities</a:t>
            </a:r>
          </a:p>
          <a:p>
            <a:pPr marL="457200" indent="-457200">
              <a:lnSpc>
                <a:spcPct val="100000"/>
              </a:lnSpc>
              <a:spcAft>
                <a:spcPts val="600"/>
              </a:spcAft>
            </a:pPr>
            <a:r>
              <a:rPr lang="en-US"/>
              <a:t>Requires SEAs and LEAs to provide accessible formats when needed by a student with a disability</a:t>
            </a:r>
          </a:p>
          <a:p>
            <a:pPr marL="457200" indent="-457200">
              <a:lnSpc>
                <a:spcPct val="100000"/>
              </a:lnSpc>
              <a:spcAft>
                <a:spcPts val="600"/>
              </a:spcAft>
            </a:pPr>
            <a:r>
              <a:rPr lang="en-US"/>
              <a:t>Established the National Instructional Materials Accessibility Standard (NIMAS) and the </a:t>
            </a:r>
            <a:r>
              <a:rPr lang="en-US">
                <a:ea typeface="+mn-lt"/>
                <a:cs typeface="+mn-lt"/>
              </a:rPr>
              <a:t>National Instructional Materials Access Center (NIMAC) </a:t>
            </a:r>
          </a:p>
          <a:p>
            <a:pPr marL="457200" indent="-457200">
              <a:lnSpc>
                <a:spcPct val="100000"/>
              </a:lnSpc>
              <a:spcAft>
                <a:spcPts val="600"/>
              </a:spcAft>
            </a:pPr>
            <a:r>
              <a:rPr lang="en-US"/>
              <a:t>Requires SEAs to adopt NIMAS and require it of publishers</a:t>
            </a:r>
          </a:p>
        </p:txBody>
      </p:sp>
      <p:sp>
        <p:nvSpPr>
          <p:cNvPr id="4" name="Slide Number Placeholder 3">
            <a:extLst>
              <a:ext uri="{FF2B5EF4-FFF2-40B4-BE49-F238E27FC236}">
                <a16:creationId xmlns:a16="http://schemas.microsoft.com/office/drawing/2014/main" id="{03C5C710-E48F-3DFE-F811-1C631F5E6884}"/>
              </a:ext>
            </a:extLst>
          </p:cNvPr>
          <p:cNvSpPr>
            <a:spLocks noGrp="1"/>
          </p:cNvSpPr>
          <p:nvPr>
            <p:ph type="sldNum" sz="quarter" idx="12"/>
          </p:nvPr>
        </p:nvSpPr>
        <p:spPr/>
        <p:txBody>
          <a:bodyPr/>
          <a:lstStyle/>
          <a:p>
            <a:fld id="{C09E912F-BC0C-D74B-867F-FC7290A5C2F2}" type="slidenum">
              <a:rPr lang="en-US" smtClean="0"/>
              <a:t>18</a:t>
            </a:fld>
            <a:endParaRPr lang="en-US"/>
          </a:p>
        </p:txBody>
      </p:sp>
    </p:spTree>
    <p:extLst>
      <p:ext uri="{BB962C8B-B14F-4D97-AF65-F5344CB8AC3E}">
        <p14:creationId xmlns:p14="http://schemas.microsoft.com/office/powerpoint/2010/main" val="53720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553C-C5A5-2A3B-E4CA-7BF628656869}"/>
              </a:ext>
            </a:extLst>
          </p:cNvPr>
          <p:cNvSpPr>
            <a:spLocks noGrp="1"/>
          </p:cNvSpPr>
          <p:nvPr>
            <p:ph type="title"/>
          </p:nvPr>
        </p:nvSpPr>
        <p:spPr>
          <a:xfrm>
            <a:off x="838200" y="683404"/>
            <a:ext cx="10515600" cy="838200"/>
          </a:xfrm>
        </p:spPr>
        <p:txBody>
          <a:bodyPr/>
          <a:lstStyle/>
          <a:p>
            <a:r>
              <a:rPr lang="en-US"/>
              <a:t>Materials Covered under IDEA</a:t>
            </a:r>
          </a:p>
        </p:txBody>
      </p:sp>
      <p:sp>
        <p:nvSpPr>
          <p:cNvPr id="3" name="Content Placeholder 2">
            <a:extLst>
              <a:ext uri="{FF2B5EF4-FFF2-40B4-BE49-F238E27FC236}">
                <a16:creationId xmlns:a16="http://schemas.microsoft.com/office/drawing/2014/main" id="{60693037-02EA-178B-24FD-CF91A73864D0}"/>
              </a:ext>
            </a:extLst>
          </p:cNvPr>
          <p:cNvSpPr>
            <a:spLocks noGrp="1"/>
          </p:cNvSpPr>
          <p:nvPr>
            <p:ph idx="1"/>
          </p:nvPr>
        </p:nvSpPr>
        <p:spPr>
          <a:xfrm>
            <a:off x="838200" y="1419708"/>
            <a:ext cx="10515600" cy="4018584"/>
          </a:xfrm>
        </p:spPr>
        <p:txBody>
          <a:bodyPr vert="horz" lIns="91440" tIns="45720" rIns="91440" bIns="45720" rtlCol="0" anchor="t">
            <a:noAutofit/>
          </a:bodyPr>
          <a:lstStyle/>
          <a:p>
            <a:pPr marL="457200" indent="-457200">
              <a:lnSpc>
                <a:spcPct val="110000"/>
              </a:lnSpc>
            </a:pPr>
            <a:r>
              <a:rPr lang="en-US"/>
              <a:t>IDEA 2004: “Printed textbooks and related printed core materials that are written and published primarily for use in elementary school and secondary school instruction and are required by a State educational agency or local educational agency for use by students in the classroom.”</a:t>
            </a:r>
          </a:p>
          <a:p>
            <a:pPr marL="457200" indent="-457200">
              <a:lnSpc>
                <a:spcPct val="110000"/>
              </a:lnSpc>
            </a:pPr>
            <a:r>
              <a:rPr lang="en-US"/>
              <a:t>2020: A Notice of Interpretation clarified that the definition of “print instructional materials” includes digital instructional materials when those can be converted into the valid NIMAS format. </a:t>
            </a:r>
          </a:p>
        </p:txBody>
      </p:sp>
      <p:sp>
        <p:nvSpPr>
          <p:cNvPr id="4" name="Slide Number Placeholder 3">
            <a:extLst>
              <a:ext uri="{FF2B5EF4-FFF2-40B4-BE49-F238E27FC236}">
                <a16:creationId xmlns:a16="http://schemas.microsoft.com/office/drawing/2014/main" id="{6A6AE5A9-BBD3-33E1-DBBA-759ABDD3429B}"/>
              </a:ext>
            </a:extLst>
          </p:cNvPr>
          <p:cNvSpPr>
            <a:spLocks noGrp="1"/>
          </p:cNvSpPr>
          <p:nvPr>
            <p:ph type="sldNum" sz="quarter" idx="12"/>
          </p:nvPr>
        </p:nvSpPr>
        <p:spPr/>
        <p:txBody>
          <a:bodyPr/>
          <a:lstStyle/>
          <a:p>
            <a:fld id="{C09E912F-BC0C-D74B-867F-FC7290A5C2F2}" type="slidenum">
              <a:rPr lang="en-US" smtClean="0"/>
              <a:t>19</a:t>
            </a:fld>
            <a:endParaRPr lang="en-US"/>
          </a:p>
        </p:txBody>
      </p:sp>
    </p:spTree>
    <p:extLst>
      <p:ext uri="{BB962C8B-B14F-4D97-AF65-F5344CB8AC3E}">
        <p14:creationId xmlns:p14="http://schemas.microsoft.com/office/powerpoint/2010/main" val="389042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Today's Presenters</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838199" y="1653944"/>
            <a:ext cx="7017327" cy="1397791"/>
          </a:xfrm>
        </p:spPr>
        <p:txBody>
          <a:bodyPr vert="horz" lIns="91440" tIns="45720" rIns="91440" bIns="45720" rtlCol="0" anchor="t">
            <a:normAutofit/>
          </a:bodyPr>
          <a:lstStyle/>
          <a:p>
            <a:r>
              <a:rPr lang="en-US" sz="3000"/>
              <a:t>Project Director: Cynthia Curry, MSEd</a:t>
            </a:r>
          </a:p>
          <a:p>
            <a:r>
              <a:rPr lang="en-US" sz="3000"/>
              <a:t>TA Specialist: Jena Fahlbush, MEd</a:t>
            </a:r>
          </a:p>
        </p:txBody>
      </p:sp>
      <p:pic>
        <p:nvPicPr>
          <p:cNvPr id="7" name="Picture 6">
            <a:extLst>
              <a:ext uri="{FF2B5EF4-FFF2-40B4-BE49-F238E27FC236}">
                <a16:creationId xmlns:a16="http://schemas.microsoft.com/office/drawing/2014/main" id="{51F94F64-27BE-EB25-9A69-023AD54C5AC3}"/>
              </a:ext>
              <a:ext uri="{C183D7F6-B498-43B3-948B-1728B52AA6E4}">
                <adec:decorative xmlns:adec="http://schemas.microsoft.com/office/drawing/2017/decorative" val="1"/>
              </a:ext>
            </a:extLst>
          </p:cNvPr>
          <p:cNvPicPr>
            <a:picLocks noChangeAspect="1"/>
          </p:cNvPicPr>
          <p:nvPr/>
        </p:nvPicPr>
        <p:blipFill>
          <a:blip r:embed="rId3"/>
          <a:srcRect l="-3349" r="-1"/>
          <a:stretch/>
        </p:blipFill>
        <p:spPr>
          <a:xfrm>
            <a:off x="5666575" y="3086652"/>
            <a:ext cx="2385392" cy="2308087"/>
          </a:xfrm>
          <a:prstGeom prst="rect">
            <a:avLst/>
          </a:prstGeom>
        </p:spPr>
      </p:pic>
      <p:pic>
        <p:nvPicPr>
          <p:cNvPr id="8" name="Picture 7">
            <a:extLst>
              <a:ext uri="{FF2B5EF4-FFF2-40B4-BE49-F238E27FC236}">
                <a16:creationId xmlns:a16="http://schemas.microsoft.com/office/drawing/2014/main" id="{84E2976E-8C9B-BD0E-2DAB-3702C3C7A1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9000" y="3048000"/>
            <a:ext cx="2385392" cy="2385392"/>
          </a:xfrm>
          <a:prstGeom prst="rect">
            <a:avLst/>
          </a:prstGeom>
        </p:spPr>
      </p:pic>
      <p:sp>
        <p:nvSpPr>
          <p:cNvPr id="5" name="Slide Number Placeholder 4">
            <a:extLst>
              <a:ext uri="{FF2B5EF4-FFF2-40B4-BE49-F238E27FC236}">
                <a16:creationId xmlns:a16="http://schemas.microsoft.com/office/drawing/2014/main" id="{D1D4C1D6-892F-0394-3767-8BD6767BDD05}"/>
              </a:ext>
            </a:extLst>
          </p:cNvPr>
          <p:cNvSpPr>
            <a:spLocks noGrp="1"/>
          </p:cNvSpPr>
          <p:nvPr>
            <p:ph type="sldNum" sz="quarter" idx="12"/>
          </p:nvPr>
        </p:nvSpPr>
        <p:spPr/>
        <p:txBody>
          <a:bodyPr/>
          <a:lstStyle/>
          <a:p>
            <a:fld id="{C09E912F-BC0C-D74B-867F-FC7290A5C2F2}" type="slidenum">
              <a:rPr lang="en-US" smtClean="0"/>
              <a:t>2</a:t>
            </a:fld>
            <a:endParaRPr lang="en-US"/>
          </a:p>
        </p:txBody>
      </p:sp>
    </p:spTree>
    <p:extLst>
      <p:ext uri="{BB962C8B-B14F-4D97-AF65-F5344CB8AC3E}">
        <p14:creationId xmlns:p14="http://schemas.microsoft.com/office/powerpoint/2010/main" val="299644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22E7-8E2A-6286-08BB-CE3979CFD54C}"/>
              </a:ext>
            </a:extLst>
          </p:cNvPr>
          <p:cNvSpPr>
            <a:spLocks noGrp="1"/>
          </p:cNvSpPr>
          <p:nvPr>
            <p:ph type="title"/>
          </p:nvPr>
        </p:nvSpPr>
        <p:spPr/>
        <p:txBody>
          <a:bodyPr/>
          <a:lstStyle/>
          <a:p>
            <a:r>
              <a:rPr lang="en-US"/>
              <a:t>Examples of Accessible Formats </a:t>
            </a:r>
          </a:p>
        </p:txBody>
      </p:sp>
      <p:sp>
        <p:nvSpPr>
          <p:cNvPr id="3" name="Text Placeholder 2">
            <a:extLst>
              <a:ext uri="{FF2B5EF4-FFF2-40B4-BE49-F238E27FC236}">
                <a16:creationId xmlns:a16="http://schemas.microsoft.com/office/drawing/2014/main" id="{6373C185-937A-63F3-3D4E-5E24292D5F85}"/>
              </a:ext>
            </a:extLst>
          </p:cNvPr>
          <p:cNvSpPr>
            <a:spLocks noGrp="1"/>
          </p:cNvSpPr>
          <p:nvPr>
            <p:ph type="body" idx="1"/>
          </p:nvPr>
        </p:nvSpPr>
        <p:spPr>
          <a:xfrm>
            <a:off x="948645" y="1596181"/>
            <a:ext cx="4124098" cy="631166"/>
          </a:xfrm>
        </p:spPr>
        <p:txBody>
          <a:bodyPr/>
          <a:lstStyle/>
          <a:p>
            <a:r>
              <a:rPr lang="en-US" sz="2800"/>
              <a:t>Print or Digital Text</a:t>
            </a:r>
          </a:p>
        </p:txBody>
      </p:sp>
      <p:sp>
        <p:nvSpPr>
          <p:cNvPr id="4" name="Content Placeholder 3">
            <a:extLst>
              <a:ext uri="{FF2B5EF4-FFF2-40B4-BE49-F238E27FC236}">
                <a16:creationId xmlns:a16="http://schemas.microsoft.com/office/drawing/2014/main" id="{37890AA3-8238-D393-8DBF-98A3F6B8FC3A}"/>
              </a:ext>
            </a:extLst>
          </p:cNvPr>
          <p:cNvSpPr>
            <a:spLocks noGrp="1"/>
          </p:cNvSpPr>
          <p:nvPr>
            <p:ph sz="half" idx="2"/>
          </p:nvPr>
        </p:nvSpPr>
        <p:spPr>
          <a:xfrm>
            <a:off x="948645" y="2247831"/>
            <a:ext cx="3764869" cy="3264591"/>
          </a:xfrm>
        </p:spPr>
        <p:txBody>
          <a:bodyPr vert="horz" lIns="91440" tIns="45720" rIns="91440" bIns="45720" rtlCol="0" anchor="t">
            <a:noAutofit/>
          </a:bodyPr>
          <a:lstStyle/>
          <a:p>
            <a:pPr>
              <a:lnSpc>
                <a:spcPct val="100000"/>
              </a:lnSpc>
            </a:pPr>
            <a:r>
              <a:rPr lang="en-US" sz="2700">
                <a:ea typeface="+mn-lt"/>
                <a:cs typeface="+mn-lt"/>
              </a:rPr>
              <a:t>Braille</a:t>
            </a:r>
            <a:endParaRPr lang="en-US" sz="2700"/>
          </a:p>
          <a:p>
            <a:pPr>
              <a:lnSpc>
                <a:spcPct val="100000"/>
              </a:lnSpc>
            </a:pPr>
            <a:r>
              <a:rPr lang="en-US" sz="2700">
                <a:ea typeface="+mn-lt"/>
                <a:cs typeface="+mn-lt"/>
              </a:rPr>
              <a:t>Accessible digital text </a:t>
            </a:r>
            <a:endParaRPr lang="en-US" sz="2700"/>
          </a:p>
          <a:p>
            <a:pPr>
              <a:lnSpc>
                <a:spcPct val="100000"/>
              </a:lnSpc>
            </a:pPr>
            <a:r>
              <a:rPr lang="en-US" sz="2700">
                <a:ea typeface="+mn-lt"/>
                <a:cs typeface="+mn-lt"/>
              </a:rPr>
              <a:t>Large print</a:t>
            </a:r>
            <a:endParaRPr lang="en-US" sz="2700"/>
          </a:p>
          <a:p>
            <a:pPr>
              <a:lnSpc>
                <a:spcPct val="100000"/>
              </a:lnSpc>
            </a:pPr>
            <a:r>
              <a:rPr lang="en-US" sz="2700">
                <a:ea typeface="+mn-lt"/>
                <a:cs typeface="+mn-lt"/>
              </a:rPr>
              <a:t>Audio</a:t>
            </a:r>
            <a:endParaRPr lang="en-US" sz="2700"/>
          </a:p>
          <a:p>
            <a:pPr>
              <a:lnSpc>
                <a:spcPct val="100000"/>
              </a:lnSpc>
            </a:pPr>
            <a:r>
              <a:rPr lang="en-US" sz="2700">
                <a:ea typeface="+mn-lt"/>
                <a:cs typeface="+mn-lt"/>
              </a:rPr>
              <a:t>Tactile graphics of images </a:t>
            </a:r>
            <a:endParaRPr lang="en-US" sz="2700"/>
          </a:p>
          <a:p>
            <a:pPr>
              <a:lnSpc>
                <a:spcPct val="100000"/>
              </a:lnSpc>
            </a:pPr>
            <a:endParaRPr lang="en-US" sz="2400"/>
          </a:p>
        </p:txBody>
      </p:sp>
      <p:sp>
        <p:nvSpPr>
          <p:cNvPr id="5" name="Text Placeholder 4">
            <a:extLst>
              <a:ext uri="{FF2B5EF4-FFF2-40B4-BE49-F238E27FC236}">
                <a16:creationId xmlns:a16="http://schemas.microsoft.com/office/drawing/2014/main" id="{58DEFD5C-C9CD-0A7A-9A2F-7C3181675808}"/>
              </a:ext>
            </a:extLst>
          </p:cNvPr>
          <p:cNvSpPr>
            <a:spLocks noGrp="1"/>
          </p:cNvSpPr>
          <p:nvPr>
            <p:ph type="body" sz="quarter" idx="3"/>
          </p:nvPr>
        </p:nvSpPr>
        <p:spPr>
          <a:xfrm>
            <a:off x="6033403" y="1596181"/>
            <a:ext cx="1697038" cy="634862"/>
          </a:xfrm>
        </p:spPr>
        <p:txBody>
          <a:bodyPr/>
          <a:lstStyle/>
          <a:p>
            <a:r>
              <a:rPr lang="en-US" sz="2800"/>
              <a:t>Audio</a:t>
            </a:r>
          </a:p>
        </p:txBody>
      </p:sp>
      <p:sp>
        <p:nvSpPr>
          <p:cNvPr id="6" name="Content Placeholder 5">
            <a:extLst>
              <a:ext uri="{FF2B5EF4-FFF2-40B4-BE49-F238E27FC236}">
                <a16:creationId xmlns:a16="http://schemas.microsoft.com/office/drawing/2014/main" id="{463E1754-3487-6A3E-8AAB-42B8249C8615}"/>
              </a:ext>
            </a:extLst>
          </p:cNvPr>
          <p:cNvSpPr>
            <a:spLocks noGrp="1"/>
          </p:cNvSpPr>
          <p:nvPr>
            <p:ph sz="quarter" idx="4"/>
          </p:nvPr>
        </p:nvSpPr>
        <p:spPr>
          <a:xfrm>
            <a:off x="6108111" y="2268044"/>
            <a:ext cx="4856592" cy="631167"/>
          </a:xfrm>
        </p:spPr>
        <p:txBody>
          <a:bodyPr vert="horz" lIns="91440" tIns="45720" rIns="91440" bIns="45720" rtlCol="0" anchor="t">
            <a:noAutofit/>
          </a:bodyPr>
          <a:lstStyle/>
          <a:p>
            <a:pPr>
              <a:lnSpc>
                <a:spcPct val="100000"/>
              </a:lnSpc>
            </a:pPr>
            <a:r>
              <a:rPr lang="en-US" sz="2700">
                <a:ea typeface="+mn-lt"/>
                <a:cs typeface="+mn-lt"/>
              </a:rPr>
              <a:t>Text transcript</a:t>
            </a:r>
            <a:endParaRPr lang="en-US" sz="2700"/>
          </a:p>
        </p:txBody>
      </p:sp>
      <p:sp>
        <p:nvSpPr>
          <p:cNvPr id="15" name="Text Placeholder 4">
            <a:extLst>
              <a:ext uri="{FF2B5EF4-FFF2-40B4-BE49-F238E27FC236}">
                <a16:creationId xmlns:a16="http://schemas.microsoft.com/office/drawing/2014/main" id="{1EC57DEB-4FAD-806B-7971-E5BCBF3D292A}"/>
              </a:ext>
            </a:extLst>
          </p:cNvPr>
          <p:cNvSpPr txBox="1">
            <a:spLocks/>
          </p:cNvSpPr>
          <p:nvPr/>
        </p:nvSpPr>
        <p:spPr>
          <a:xfrm>
            <a:off x="6033403" y="2806686"/>
            <a:ext cx="1697038" cy="634862"/>
          </a:xfrm>
          <a:prstGeom prst="rect">
            <a:avLst/>
          </a:prstGeom>
        </p:spPr>
        <p:txBody>
          <a:bodyPr vert="horz" lIns="91440" tIns="45720" rIns="91440" bIns="45720" rtlCol="0" anchor="b">
            <a:noAutofit/>
          </a:bodyPr>
          <a:lstStyle>
            <a:lvl1pPr marL="0" indent="0" algn="l" defTabSz="914400" rtl="0" eaLnBrk="1" latinLnBrk="0" hangingPunct="1">
              <a:lnSpc>
                <a:spcPct val="125000"/>
              </a:lnSpc>
              <a:spcBef>
                <a:spcPts val="1000"/>
              </a:spcBef>
              <a:buFont typeface="Arial" panose="020B0604020202020204" pitchFamily="34" charset="0"/>
              <a:buNone/>
              <a:defRPr sz="2400" b="1" kern="1200">
                <a:solidFill>
                  <a:schemeClr val="accent3"/>
                </a:solidFill>
                <a:latin typeface="+mn-lt"/>
                <a:ea typeface="+mn-ea"/>
                <a:cs typeface="+mn-cs"/>
              </a:defRPr>
            </a:lvl1pPr>
            <a:lvl2pPr marL="457200" indent="0" algn="l" defTabSz="914400" rtl="0" eaLnBrk="1" latinLnBrk="0" hangingPunct="1">
              <a:lnSpc>
                <a:spcPct val="125000"/>
              </a:lnSpc>
              <a:spcBef>
                <a:spcPts val="500"/>
              </a:spcBef>
              <a:buFont typeface="Courier New" panose="02070309020205020404" pitchFamily="49" charset="0"/>
              <a:buNone/>
              <a:defRPr sz="2000" b="1" kern="1200">
                <a:solidFill>
                  <a:schemeClr val="tx1"/>
                </a:solidFill>
                <a:latin typeface="+mn-lt"/>
                <a:ea typeface="+mn-ea"/>
                <a:cs typeface="+mn-cs"/>
              </a:defRPr>
            </a:lvl2pPr>
            <a:lvl3pPr marL="914400" indent="0" algn="l" defTabSz="914400" rtl="0" eaLnBrk="1" latinLnBrk="0" hangingPunct="1">
              <a:lnSpc>
                <a:spcPct val="125000"/>
              </a:lnSpc>
              <a:spcBef>
                <a:spcPts val="5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t>Video</a:t>
            </a:r>
          </a:p>
        </p:txBody>
      </p:sp>
      <p:sp>
        <p:nvSpPr>
          <p:cNvPr id="12" name="Content Placeholder 5">
            <a:extLst>
              <a:ext uri="{FF2B5EF4-FFF2-40B4-BE49-F238E27FC236}">
                <a16:creationId xmlns:a16="http://schemas.microsoft.com/office/drawing/2014/main" id="{224592F7-144B-45E2-F165-26200EFA32A9}"/>
              </a:ext>
            </a:extLst>
          </p:cNvPr>
          <p:cNvSpPr txBox="1">
            <a:spLocks/>
          </p:cNvSpPr>
          <p:nvPr/>
        </p:nvSpPr>
        <p:spPr>
          <a:xfrm>
            <a:off x="6095999" y="3429761"/>
            <a:ext cx="5015345" cy="3272268"/>
          </a:xfrm>
          <a:prstGeom prst="rect">
            <a:avLst/>
          </a:prstGeom>
        </p:spPr>
        <p:txBody>
          <a:bodyPr vert="horz" lIns="91440" tIns="45720" rIns="91440" bIns="45720" rtlCol="0" anchor="t">
            <a:no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700">
                <a:ea typeface="+mn-lt"/>
                <a:cs typeface="+mn-lt"/>
              </a:rPr>
              <a:t>Captioned video</a:t>
            </a:r>
            <a:endParaRPr lang="en-US" sz="2700"/>
          </a:p>
          <a:p>
            <a:pPr>
              <a:lnSpc>
                <a:spcPct val="100000"/>
              </a:lnSpc>
            </a:pPr>
            <a:r>
              <a:rPr lang="en-US" sz="2700">
                <a:ea typeface="+mn-lt"/>
                <a:cs typeface="+mn-lt"/>
              </a:rPr>
              <a:t>Audio described video</a:t>
            </a:r>
            <a:endParaRPr lang="en-US" sz="2700"/>
          </a:p>
          <a:p>
            <a:pPr>
              <a:lnSpc>
                <a:spcPct val="100000"/>
              </a:lnSpc>
            </a:pPr>
            <a:r>
              <a:rPr lang="en-US" sz="2700">
                <a:ea typeface="+mn-lt"/>
                <a:cs typeface="+mn-lt"/>
              </a:rPr>
              <a:t>Video with synchronized American Sign Language (ASL)</a:t>
            </a:r>
            <a:endParaRPr lang="en-US" sz="2700"/>
          </a:p>
        </p:txBody>
      </p:sp>
      <p:sp>
        <p:nvSpPr>
          <p:cNvPr id="7" name="Slide Number Placeholder 6">
            <a:extLst>
              <a:ext uri="{FF2B5EF4-FFF2-40B4-BE49-F238E27FC236}">
                <a16:creationId xmlns:a16="http://schemas.microsoft.com/office/drawing/2014/main" id="{A83EB783-2DFD-01D7-5158-86734B97F888}"/>
              </a:ext>
            </a:extLst>
          </p:cNvPr>
          <p:cNvSpPr>
            <a:spLocks noGrp="1"/>
          </p:cNvSpPr>
          <p:nvPr>
            <p:ph type="sldNum" sz="quarter" idx="12"/>
          </p:nvPr>
        </p:nvSpPr>
        <p:spPr>
          <a:xfrm>
            <a:off x="10442712" y="6128165"/>
            <a:ext cx="911087" cy="365125"/>
          </a:xfrm>
        </p:spPr>
        <p:txBody>
          <a:bodyPr/>
          <a:lstStyle/>
          <a:p>
            <a:fld id="{C09E912F-BC0C-D74B-867F-FC7290A5C2F2}" type="slidenum">
              <a:rPr lang="en-US" smtClean="0"/>
              <a:t>20</a:t>
            </a:fld>
            <a:endParaRPr lang="en-US"/>
          </a:p>
        </p:txBody>
      </p:sp>
    </p:spTree>
    <p:extLst>
      <p:ext uri="{BB962C8B-B14F-4D97-AF65-F5344CB8AC3E}">
        <p14:creationId xmlns:p14="http://schemas.microsoft.com/office/powerpoint/2010/main" val="131916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6852-9515-0C5A-96FF-7B7132F4CC49}"/>
              </a:ext>
            </a:extLst>
          </p:cNvPr>
          <p:cNvSpPr>
            <a:spLocks noGrp="1"/>
          </p:cNvSpPr>
          <p:nvPr>
            <p:ph type="title"/>
          </p:nvPr>
        </p:nvSpPr>
        <p:spPr/>
        <p:txBody>
          <a:bodyPr/>
          <a:lstStyle/>
          <a:p>
            <a:r>
              <a:rPr lang="en-US"/>
              <a:t>Accessible Formats and the IEP</a:t>
            </a:r>
          </a:p>
        </p:txBody>
      </p:sp>
      <p:sp>
        <p:nvSpPr>
          <p:cNvPr id="5" name="Text Placeholder 4">
            <a:extLst>
              <a:ext uri="{FF2B5EF4-FFF2-40B4-BE49-F238E27FC236}">
                <a16:creationId xmlns:a16="http://schemas.microsoft.com/office/drawing/2014/main" id="{3C7DC796-0140-0787-C14C-024A03371EBB}"/>
              </a:ext>
            </a:extLst>
          </p:cNvPr>
          <p:cNvSpPr>
            <a:spLocks noGrp="1"/>
          </p:cNvSpPr>
          <p:nvPr>
            <p:ph type="body" idx="1"/>
          </p:nvPr>
        </p:nvSpPr>
        <p:spPr>
          <a:xfrm>
            <a:off x="839788" y="1670103"/>
            <a:ext cx="5157787" cy="3073262"/>
          </a:xfrm>
        </p:spPr>
        <p:txBody>
          <a:bodyPr/>
          <a:lstStyle/>
          <a:p>
            <a:pPr>
              <a:lnSpc>
                <a:spcPct val="100000"/>
              </a:lnSpc>
              <a:spcBef>
                <a:spcPts val="0"/>
              </a:spcBef>
            </a:pPr>
            <a:r>
              <a:rPr lang="en-US" sz="3200" b="0" dirty="0">
                <a:ea typeface="+mn-lt"/>
                <a:cs typeface="+mn-lt"/>
              </a:rPr>
              <a:t>More to the Myths and Facts: Addressing Accessible Educational Materials in the 2024 Assistive Technology Guidance </a:t>
            </a:r>
            <a:endParaRPr lang="en-US" sz="3200">
              <a:ea typeface="+mn-lt"/>
              <a:cs typeface="+mn-lt"/>
            </a:endParaRPr>
          </a:p>
        </p:txBody>
      </p:sp>
      <p:sp>
        <p:nvSpPr>
          <p:cNvPr id="7" name="Content Placeholder 6">
            <a:extLst>
              <a:ext uri="{FF2B5EF4-FFF2-40B4-BE49-F238E27FC236}">
                <a16:creationId xmlns:a16="http://schemas.microsoft.com/office/drawing/2014/main" id="{1611B50A-BA41-0C6B-9551-F81BCF779915}"/>
              </a:ext>
            </a:extLst>
          </p:cNvPr>
          <p:cNvSpPr>
            <a:spLocks noGrp="1"/>
          </p:cNvSpPr>
          <p:nvPr>
            <p:ph sz="quarter" idx="4"/>
          </p:nvPr>
        </p:nvSpPr>
        <p:spPr>
          <a:xfrm>
            <a:off x="6096000" y="1666376"/>
            <a:ext cx="5164138" cy="3998016"/>
          </a:xfrm>
        </p:spPr>
        <p:txBody>
          <a:bodyPr vert="horz" lIns="91440" tIns="45720" rIns="91440" bIns="45720" rtlCol="0" anchor="t">
            <a:noAutofit/>
          </a:bodyPr>
          <a:lstStyle/>
          <a:p>
            <a:pPr>
              <a:lnSpc>
                <a:spcPct val="100000"/>
              </a:lnSpc>
            </a:pPr>
            <a:r>
              <a:rPr lang="en-US" sz="2600" dirty="0">
                <a:ea typeface="+mn-lt"/>
                <a:cs typeface="+mn-lt"/>
              </a:rPr>
              <a:t>Determination of a student's need </a:t>
            </a:r>
            <a:endParaRPr lang="en-US" sz="2600"/>
          </a:p>
          <a:p>
            <a:pPr>
              <a:lnSpc>
                <a:spcPct val="100000"/>
              </a:lnSpc>
            </a:pPr>
            <a:r>
              <a:rPr lang="en-US" sz="2600" dirty="0">
                <a:ea typeface="+mn-lt"/>
                <a:cs typeface="+mn-lt"/>
              </a:rPr>
              <a:t>Selection of the appropriate format </a:t>
            </a:r>
            <a:endParaRPr lang="en-US" sz="2600">
              <a:ea typeface="+mn-lt"/>
              <a:cs typeface="+mn-lt"/>
            </a:endParaRPr>
          </a:p>
          <a:p>
            <a:pPr>
              <a:lnSpc>
                <a:spcPct val="100000"/>
              </a:lnSpc>
            </a:pPr>
            <a:r>
              <a:rPr lang="en-US" sz="2600" dirty="0">
                <a:ea typeface="+mn-lt"/>
                <a:cs typeface="+mn-lt"/>
              </a:rPr>
              <a:t>Identification of the source of the format </a:t>
            </a:r>
            <a:endParaRPr lang="en-US" sz="2600"/>
          </a:p>
          <a:p>
            <a:pPr>
              <a:lnSpc>
                <a:spcPct val="100000"/>
              </a:lnSpc>
            </a:pPr>
            <a:r>
              <a:rPr lang="en-US" sz="2600" dirty="0">
                <a:ea typeface="+mn-lt"/>
                <a:cs typeface="+mn-lt"/>
              </a:rPr>
              <a:t>Support for the use of accessible formats </a:t>
            </a:r>
            <a:endParaRPr lang="en-US" sz="2600"/>
          </a:p>
        </p:txBody>
      </p:sp>
      <p:sp>
        <p:nvSpPr>
          <p:cNvPr id="4" name="Slide Number Placeholder 3">
            <a:extLst>
              <a:ext uri="{FF2B5EF4-FFF2-40B4-BE49-F238E27FC236}">
                <a16:creationId xmlns:a16="http://schemas.microsoft.com/office/drawing/2014/main" id="{181DD8D0-4298-0026-4358-6BD265EB358E}"/>
              </a:ext>
            </a:extLst>
          </p:cNvPr>
          <p:cNvSpPr>
            <a:spLocks noGrp="1"/>
          </p:cNvSpPr>
          <p:nvPr>
            <p:ph type="sldNum" sz="quarter" idx="12"/>
          </p:nvPr>
        </p:nvSpPr>
        <p:spPr/>
        <p:txBody>
          <a:bodyPr/>
          <a:lstStyle/>
          <a:p>
            <a:fld id="{C09E912F-BC0C-D74B-867F-FC7290A5C2F2}" type="slidenum">
              <a:rPr lang="en-US" smtClean="0"/>
              <a:t>21</a:t>
            </a:fld>
            <a:endParaRPr lang="en-US"/>
          </a:p>
        </p:txBody>
      </p:sp>
    </p:spTree>
    <p:extLst>
      <p:ext uri="{BB962C8B-B14F-4D97-AF65-F5344CB8AC3E}">
        <p14:creationId xmlns:p14="http://schemas.microsoft.com/office/powerpoint/2010/main" val="9726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10BE9-E0B3-FE0D-8DCB-C5D8B65E0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9191C-3D89-6452-8440-0018813E1E5A}"/>
              </a:ext>
            </a:extLst>
          </p:cNvPr>
          <p:cNvSpPr>
            <a:spLocks noGrp="1"/>
          </p:cNvSpPr>
          <p:nvPr>
            <p:ph type="title"/>
          </p:nvPr>
        </p:nvSpPr>
        <p:spPr>
          <a:xfrm>
            <a:off x="838200" y="820173"/>
            <a:ext cx="10515600" cy="838200"/>
          </a:xfrm>
        </p:spPr>
        <p:txBody>
          <a:bodyPr anchor="ctr">
            <a:normAutofit/>
          </a:bodyPr>
          <a:lstStyle/>
          <a:p>
            <a:r>
              <a:rPr lang="en-US"/>
              <a:t>True &amp; False After</a:t>
            </a:r>
          </a:p>
        </p:txBody>
      </p:sp>
      <p:sp>
        <p:nvSpPr>
          <p:cNvPr id="7" name="Rectangle: Rounded Corners 6">
            <a:extLst>
              <a:ext uri="{FF2B5EF4-FFF2-40B4-BE49-F238E27FC236}">
                <a16:creationId xmlns:a16="http://schemas.microsoft.com/office/drawing/2014/main" id="{3B858074-AEDC-C767-3F03-401F7F7702CF}"/>
              </a:ext>
              <a:ext uri="{C183D7F6-B498-43B3-948B-1728B52AA6E4}">
                <adec:decorative xmlns:adec="http://schemas.microsoft.com/office/drawing/2017/decorative" val="1"/>
              </a:ext>
            </a:extLst>
          </p:cNvPr>
          <p:cNvSpPr/>
          <p:nvPr/>
        </p:nvSpPr>
        <p:spPr>
          <a:xfrm>
            <a:off x="2433458" y="1912260"/>
            <a:ext cx="7095481" cy="360732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8" name="Freeform: Shape 7" descr="Students with disabilities can only receive accessible digital materials through the IEP process.">
            <a:extLst>
              <a:ext uri="{FF2B5EF4-FFF2-40B4-BE49-F238E27FC236}">
                <a16:creationId xmlns:a16="http://schemas.microsoft.com/office/drawing/2014/main" id="{A4D6B5A9-94E8-A046-E89B-1138E74F9702}"/>
              </a:ext>
            </a:extLst>
          </p:cNvPr>
          <p:cNvSpPr/>
          <p:nvPr/>
        </p:nvSpPr>
        <p:spPr>
          <a:xfrm>
            <a:off x="2602371" y="1759860"/>
            <a:ext cx="7095481" cy="3607328"/>
          </a:xfrm>
          <a:custGeom>
            <a:avLst/>
            <a:gdLst>
              <a:gd name="connsiteX0" fmla="*/ 0 w 4505585"/>
              <a:gd name="connsiteY0" fmla="*/ 286105 h 2861046"/>
              <a:gd name="connsiteX1" fmla="*/ 286105 w 4505585"/>
              <a:gd name="connsiteY1" fmla="*/ 0 h 2861046"/>
              <a:gd name="connsiteX2" fmla="*/ 4219480 w 4505585"/>
              <a:gd name="connsiteY2" fmla="*/ 0 h 2861046"/>
              <a:gd name="connsiteX3" fmla="*/ 4505585 w 4505585"/>
              <a:gd name="connsiteY3" fmla="*/ 286105 h 2861046"/>
              <a:gd name="connsiteX4" fmla="*/ 4505585 w 4505585"/>
              <a:gd name="connsiteY4" fmla="*/ 2574941 h 2861046"/>
              <a:gd name="connsiteX5" fmla="*/ 4219480 w 4505585"/>
              <a:gd name="connsiteY5" fmla="*/ 2861046 h 2861046"/>
              <a:gd name="connsiteX6" fmla="*/ 286105 w 4505585"/>
              <a:gd name="connsiteY6" fmla="*/ 2861046 h 2861046"/>
              <a:gd name="connsiteX7" fmla="*/ 0 w 4505585"/>
              <a:gd name="connsiteY7" fmla="*/ 2574941 h 2861046"/>
              <a:gd name="connsiteX8" fmla="*/ 0 w 4505585"/>
              <a:gd name="connsiteY8" fmla="*/ 286105 h 286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585" h="2861046">
                <a:moveTo>
                  <a:pt x="0" y="286105"/>
                </a:moveTo>
                <a:cubicBezTo>
                  <a:pt x="0" y="128094"/>
                  <a:pt x="128094" y="0"/>
                  <a:pt x="286105" y="0"/>
                </a:cubicBezTo>
                <a:lnTo>
                  <a:pt x="4219480" y="0"/>
                </a:lnTo>
                <a:cubicBezTo>
                  <a:pt x="4377491" y="0"/>
                  <a:pt x="4505585" y="128094"/>
                  <a:pt x="4505585" y="286105"/>
                </a:cubicBezTo>
                <a:lnTo>
                  <a:pt x="4505585" y="2574941"/>
                </a:lnTo>
                <a:cubicBezTo>
                  <a:pt x="4505585" y="2732952"/>
                  <a:pt x="4377491" y="2861046"/>
                  <a:pt x="4219480" y="2861046"/>
                </a:cubicBezTo>
                <a:lnTo>
                  <a:pt x="286105" y="2861046"/>
                </a:lnTo>
                <a:cubicBezTo>
                  <a:pt x="128094" y="2861046"/>
                  <a:pt x="0" y="2732952"/>
                  <a:pt x="0" y="2574941"/>
                </a:cubicBezTo>
                <a:lnTo>
                  <a:pt x="0" y="2861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179047" rIns="179047" bIns="179047" numCol="1" spcCol="1270" anchor="ctr" anchorCtr="0">
            <a:noAutofit/>
          </a:bodyPr>
          <a:lstStyle/>
          <a:p>
            <a:pPr defTabSz="1111250">
              <a:lnSpc>
                <a:spcPct val="90000"/>
              </a:lnSpc>
              <a:spcBef>
                <a:spcPct val="0"/>
              </a:spcBef>
              <a:spcAft>
                <a:spcPct val="35000"/>
              </a:spcAft>
            </a:pPr>
            <a:r>
              <a:rPr lang="en-US" sz="3200"/>
              <a:t>Students with disabilities can only receive accessible digital materials through the IEP process.</a:t>
            </a:r>
            <a:endParaRPr lang="en-US" sz="3200" kern="1200"/>
          </a:p>
        </p:txBody>
      </p:sp>
      <p:sp>
        <p:nvSpPr>
          <p:cNvPr id="4" name="Slide Number Placeholder 3">
            <a:extLst>
              <a:ext uri="{FF2B5EF4-FFF2-40B4-BE49-F238E27FC236}">
                <a16:creationId xmlns:a16="http://schemas.microsoft.com/office/drawing/2014/main" id="{8E887CCD-777C-01B3-F417-5FD350292B9D}"/>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22</a:t>
            </a:fld>
            <a:endParaRPr lang="en-US"/>
          </a:p>
        </p:txBody>
      </p:sp>
    </p:spTree>
    <p:extLst>
      <p:ext uri="{BB962C8B-B14F-4D97-AF65-F5344CB8AC3E}">
        <p14:creationId xmlns:p14="http://schemas.microsoft.com/office/powerpoint/2010/main" val="236133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22B9-3230-CA01-E4E2-F1102D2926A0}"/>
              </a:ext>
            </a:extLst>
          </p:cNvPr>
          <p:cNvSpPr>
            <a:spLocks noGrp="1"/>
          </p:cNvSpPr>
          <p:nvPr>
            <p:ph type="title"/>
          </p:nvPr>
        </p:nvSpPr>
        <p:spPr/>
        <p:txBody>
          <a:bodyPr/>
          <a:lstStyle/>
          <a:p>
            <a:r>
              <a:rPr lang="en-US"/>
              <a:t>Calls to Action!</a:t>
            </a:r>
          </a:p>
        </p:txBody>
      </p:sp>
      <p:sp>
        <p:nvSpPr>
          <p:cNvPr id="4" name="Content Placeholder 3">
            <a:extLst>
              <a:ext uri="{FF2B5EF4-FFF2-40B4-BE49-F238E27FC236}">
                <a16:creationId xmlns:a16="http://schemas.microsoft.com/office/drawing/2014/main" id="{C589B6A3-8E17-6B7E-6E0F-896B788CF9D3}"/>
              </a:ext>
            </a:extLst>
          </p:cNvPr>
          <p:cNvSpPr>
            <a:spLocks noGrp="1"/>
          </p:cNvSpPr>
          <p:nvPr>
            <p:ph idx="1"/>
          </p:nvPr>
        </p:nvSpPr>
        <p:spPr>
          <a:xfrm>
            <a:off x="838200" y="1863192"/>
            <a:ext cx="9786257" cy="3969872"/>
          </a:xfrm>
        </p:spPr>
        <p:txBody>
          <a:bodyPr vert="horz" lIns="91440" tIns="45720" rIns="91440" bIns="45720" rtlCol="0" anchor="t">
            <a:noAutofit/>
          </a:bodyPr>
          <a:lstStyle/>
          <a:p>
            <a:pPr marL="457200" indent="-457200">
              <a:lnSpc>
                <a:spcPct val="100000"/>
              </a:lnSpc>
              <a:buAutoNum type="arabicPeriod"/>
            </a:pPr>
            <a:r>
              <a:rPr lang="en-US" dirty="0">
                <a:ea typeface="+mn-lt"/>
                <a:cs typeface="+mn-lt"/>
              </a:rPr>
              <a:t>Investigate whether your state/district IEP form or guidance includes considerations for accessible materials</a:t>
            </a:r>
            <a:r>
              <a:rPr lang="en-US" dirty="0"/>
              <a:t>. </a:t>
            </a:r>
          </a:p>
          <a:p>
            <a:pPr marL="457200" indent="-457200">
              <a:lnSpc>
                <a:spcPct val="100000"/>
              </a:lnSpc>
              <a:buAutoNum type="arabicPeriod"/>
            </a:pPr>
            <a:r>
              <a:rPr lang="en-US" dirty="0"/>
              <a:t>Confirm that your state or district contract or purchase order language directs publishers to submit NIMAS files to the NIMAC.</a:t>
            </a:r>
          </a:p>
          <a:p>
            <a:pPr marL="457200" indent="-457200">
              <a:lnSpc>
                <a:spcPct val="100000"/>
              </a:lnSpc>
              <a:buAutoNum type="arabicPeriod"/>
            </a:pPr>
            <a:r>
              <a:rPr lang="en-US" dirty="0"/>
              <a:t>Host </a:t>
            </a:r>
            <a:r>
              <a:rPr lang="en-US" dirty="0">
                <a:ea typeface="+mn-lt"/>
                <a:cs typeface="+mn-lt"/>
              </a:rPr>
              <a:t>a shared reading of </a:t>
            </a:r>
            <a:r>
              <a:rPr lang="en-US" i="1" dirty="0">
                <a:ea typeface="+mn-lt"/>
                <a:cs typeface="+mn-lt"/>
              </a:rPr>
              <a:t>More to the Myths and Facts </a:t>
            </a:r>
            <a:r>
              <a:rPr lang="en-US" dirty="0">
                <a:ea typeface="+mn-lt"/>
                <a:cs typeface="+mn-lt"/>
              </a:rPr>
              <a:t>with colleagues.</a:t>
            </a:r>
          </a:p>
          <a:p>
            <a:pPr marL="457200" lvl="1" indent="0">
              <a:lnSpc>
                <a:spcPct val="100000"/>
              </a:lnSpc>
              <a:buNone/>
            </a:pPr>
            <a:endParaRPr lang="en-US" dirty="0"/>
          </a:p>
          <a:p>
            <a:pPr marL="514350" indent="-514350">
              <a:lnSpc>
                <a:spcPct val="100000"/>
              </a:lnSpc>
              <a:buFont typeface="+mj-lt"/>
              <a:buAutoNum type="arabicPeriod"/>
            </a:pPr>
            <a:endParaRPr lang="en-US" dirty="0"/>
          </a:p>
        </p:txBody>
      </p:sp>
      <p:sp>
        <p:nvSpPr>
          <p:cNvPr id="7" name="Slide Number Placeholder 6">
            <a:extLst>
              <a:ext uri="{FF2B5EF4-FFF2-40B4-BE49-F238E27FC236}">
                <a16:creationId xmlns:a16="http://schemas.microsoft.com/office/drawing/2014/main" id="{DF9BB9CB-8DEF-FB01-5D03-343A54501F2A}"/>
              </a:ext>
            </a:extLst>
          </p:cNvPr>
          <p:cNvSpPr>
            <a:spLocks noGrp="1"/>
          </p:cNvSpPr>
          <p:nvPr>
            <p:ph type="sldNum" sz="quarter" idx="12"/>
          </p:nvPr>
        </p:nvSpPr>
        <p:spPr/>
        <p:txBody>
          <a:bodyPr/>
          <a:lstStyle/>
          <a:p>
            <a:fld id="{C09E912F-BC0C-D74B-867F-FC7290A5C2F2}" type="slidenum">
              <a:rPr lang="en-US" smtClean="0"/>
              <a:t>23</a:t>
            </a:fld>
            <a:endParaRPr lang="en-US"/>
          </a:p>
        </p:txBody>
      </p:sp>
    </p:spTree>
    <p:extLst>
      <p:ext uri="{BB962C8B-B14F-4D97-AF65-F5344CB8AC3E}">
        <p14:creationId xmlns:p14="http://schemas.microsoft.com/office/powerpoint/2010/main" val="2347531512"/>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4898-BB83-19F1-8B8A-B48EE0E11FEF}"/>
              </a:ext>
            </a:extLst>
          </p:cNvPr>
          <p:cNvSpPr>
            <a:spLocks noGrp="1"/>
          </p:cNvSpPr>
          <p:nvPr>
            <p:ph type="title"/>
          </p:nvPr>
        </p:nvSpPr>
        <p:spPr>
          <a:xfrm>
            <a:off x="1471961" y="927763"/>
            <a:ext cx="9875488" cy="2553620"/>
          </a:xfrm>
        </p:spPr>
        <p:txBody>
          <a:bodyPr anchor="b">
            <a:normAutofit/>
          </a:bodyPr>
          <a:lstStyle/>
          <a:p>
            <a:r>
              <a:rPr lang="en-US"/>
              <a:t>Remember!</a:t>
            </a:r>
          </a:p>
        </p:txBody>
      </p:sp>
      <p:sp>
        <p:nvSpPr>
          <p:cNvPr id="3" name="Content Placeholder 2">
            <a:extLst>
              <a:ext uri="{FF2B5EF4-FFF2-40B4-BE49-F238E27FC236}">
                <a16:creationId xmlns:a16="http://schemas.microsoft.com/office/drawing/2014/main" id="{B83B4A7B-A7CA-6CD7-F2A0-1C286B6E95C4}"/>
              </a:ext>
            </a:extLst>
          </p:cNvPr>
          <p:cNvSpPr>
            <a:spLocks noGrp="1"/>
          </p:cNvSpPr>
          <p:nvPr>
            <p:ph type="body" idx="1"/>
          </p:nvPr>
        </p:nvSpPr>
        <p:spPr>
          <a:xfrm>
            <a:off x="1468437" y="3467100"/>
            <a:ext cx="10247312" cy="1574800"/>
          </a:xfrm>
        </p:spPr>
        <p:txBody>
          <a:bodyPr vert="horz" lIns="91440" tIns="45720" rIns="91440" bIns="45720" rtlCol="0" anchor="t">
            <a:normAutofit/>
          </a:bodyPr>
          <a:lstStyle/>
          <a:p>
            <a:r>
              <a:rPr lang="en-US" sz="4000"/>
              <a:t>Coaching Call on 12/12 at 12pm MT, 2pm ET</a:t>
            </a:r>
          </a:p>
        </p:txBody>
      </p:sp>
      <p:sp>
        <p:nvSpPr>
          <p:cNvPr id="4" name="Slide Number Placeholder 3">
            <a:extLst>
              <a:ext uri="{FF2B5EF4-FFF2-40B4-BE49-F238E27FC236}">
                <a16:creationId xmlns:a16="http://schemas.microsoft.com/office/drawing/2014/main" id="{EFE97770-1C3C-7554-BE42-E5912CA1D042}"/>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24</a:t>
            </a:fld>
            <a:endParaRPr lang="en-US"/>
          </a:p>
        </p:txBody>
      </p:sp>
    </p:spTree>
    <p:extLst>
      <p:ext uri="{BB962C8B-B14F-4D97-AF65-F5344CB8AC3E}">
        <p14:creationId xmlns:p14="http://schemas.microsoft.com/office/powerpoint/2010/main" val="3588934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32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900076" y="2506730"/>
            <a:ext cx="5157787" cy="3157661"/>
          </a:xfrm>
        </p:spPr>
        <p:txBody>
          <a:bodyPr vert="horz" lIns="91440" tIns="45720" rIns="91440" bIns="45720" rtlCol="0" anchor="t">
            <a:normAutofit/>
          </a:bodyPr>
          <a:lstStyle/>
          <a:p>
            <a:pPr marL="457200" lvl="1" indent="0">
              <a:lnSpc>
                <a:spcPct val="100000"/>
              </a:lnSpc>
              <a:spcAft>
                <a:spcPts val="1200"/>
              </a:spcAft>
              <a:buNone/>
            </a:pPr>
            <a:r>
              <a:rPr lang="en-US">
                <a:hlinkClick r:id="rId3"/>
              </a:rPr>
              <a:t>ncademi.org</a:t>
            </a:r>
            <a:r>
              <a:rPr lang="en-US"/>
              <a:t> </a:t>
            </a:r>
          </a:p>
          <a:p>
            <a:pPr marL="457200" lvl="1" indent="0">
              <a:lnSpc>
                <a:spcPct val="100000"/>
              </a:lnSpc>
              <a:spcAft>
                <a:spcPts val="1200"/>
              </a:spcAft>
              <a:buNone/>
            </a:pPr>
            <a:r>
              <a:rPr lang="en-US">
                <a:hlinkClick r:id="rId4"/>
              </a:rPr>
              <a:t>info@ncademi.org</a:t>
            </a:r>
            <a:r>
              <a:rPr lang="en-US"/>
              <a:t> </a:t>
            </a:r>
          </a:p>
          <a:p>
            <a:pPr marL="457200" lvl="1" indent="0">
              <a:lnSpc>
                <a:spcPct val="100000"/>
              </a:lnSpc>
              <a:spcAft>
                <a:spcPts val="1200"/>
              </a:spcAft>
              <a:buNone/>
            </a:pPr>
            <a:r>
              <a:rPr lang="en-US"/>
              <a:t>435.554.8213 (voice or text)</a:t>
            </a:r>
          </a:p>
          <a:p>
            <a:pPr marL="457200" lvl="1" indent="0">
              <a:lnSpc>
                <a:spcPct val="100000"/>
              </a:lnSpc>
              <a:buNone/>
            </a:pPr>
            <a:r>
              <a:rPr lang="en-US">
                <a:hlinkClick r:id="rId5"/>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32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174205" y="23316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6"/>
              </a:rPr>
              <a:t>bit.ly/NCADEMI-notifications</a:t>
            </a:r>
            <a:r>
              <a:rPr lang="en-US" sz="2400"/>
              <a:t> </a:t>
            </a:r>
          </a:p>
        </p:txBody>
      </p:sp>
      <p:pic>
        <p:nvPicPr>
          <p:cNvPr id="8" name="Content Placeholder 7">
            <a:extLst>
              <a:ext uri="{FF2B5EF4-FFF2-40B4-BE49-F238E27FC236}">
                <a16:creationId xmlns:a16="http://schemas.microsoft.com/office/drawing/2014/main" id="{87214B3D-C1EB-7BB3-5534-6EE9FF6EAAFB}"/>
              </a:ext>
              <a:ext uri="{C183D7F6-B498-43B3-948B-1728B52AA6E4}">
                <adec:decorative xmlns:adec="http://schemas.microsoft.com/office/drawing/2017/decorative" val="1"/>
              </a:ext>
            </a:extLst>
          </p:cNvPr>
          <p:cNvPicPr>
            <a:picLocks noGrp="1" noChangeAspect="1"/>
          </p:cNvPicPr>
          <p:nvPr>
            <p:ph sz="quarter" idx="4"/>
          </p:nvPr>
        </p:nvPicPr>
        <p:blipFill>
          <a:blip r:embed="rId7"/>
          <a:stretch>
            <a:fillRect/>
          </a:stretch>
        </p:blipFill>
        <p:spPr>
          <a:xfrm>
            <a:off x="6915944" y="2789084"/>
            <a:ext cx="2619375" cy="2619375"/>
          </a:xfrm>
        </p:spPr>
      </p:pic>
      <p:pic>
        <p:nvPicPr>
          <p:cNvPr id="10" name="Picture 9">
            <a:extLst>
              <a:ext uri="{FF2B5EF4-FFF2-40B4-BE49-F238E27FC236}">
                <a16:creationId xmlns:a16="http://schemas.microsoft.com/office/drawing/2014/main" id="{7588F18A-A6D9-17A4-BF02-F374B53ACBBF}"/>
              </a:ext>
              <a:ext uri="{C183D7F6-B498-43B3-948B-1728B52AA6E4}">
                <adec:decorative xmlns:adec="http://schemas.microsoft.com/office/drawing/2017/decorative" val="1"/>
              </a:ext>
            </a:extLst>
          </p:cNvPr>
          <p:cNvPicPr>
            <a:picLocks noChangeAspect="1"/>
          </p:cNvPicPr>
          <p:nvPr/>
        </p:nvPicPr>
        <p:blipFill>
          <a:blip r:embed="rId8"/>
          <a:srcRect l="-14873" t="-11756" r="-17236" b="-18768"/>
          <a:stretch/>
        </p:blipFill>
        <p:spPr>
          <a:xfrm>
            <a:off x="832075" y="2506731"/>
            <a:ext cx="604007" cy="596762"/>
          </a:xfrm>
          <a:prstGeom prst="rect">
            <a:avLst/>
          </a:prstGeom>
        </p:spPr>
      </p:pic>
      <p:pic>
        <p:nvPicPr>
          <p:cNvPr id="12" name="Picture 11">
            <a:extLst>
              <a:ext uri="{FF2B5EF4-FFF2-40B4-BE49-F238E27FC236}">
                <a16:creationId xmlns:a16="http://schemas.microsoft.com/office/drawing/2014/main" id="{AB83D98E-E62C-091B-BCCF-61597E1612ED}"/>
              </a:ext>
              <a:ext uri="{C183D7F6-B498-43B3-948B-1728B52AA6E4}">
                <adec:decorative xmlns:adec="http://schemas.microsoft.com/office/drawing/2017/decorative" val="1"/>
              </a:ext>
            </a:extLst>
          </p:cNvPr>
          <p:cNvPicPr>
            <a:picLocks noChangeAspect="1"/>
          </p:cNvPicPr>
          <p:nvPr/>
        </p:nvPicPr>
        <p:blipFill>
          <a:blip r:embed="rId9"/>
          <a:srcRect l="-14873" t="-6703" r="-17236" b="-18147"/>
          <a:stretch/>
        </p:blipFill>
        <p:spPr>
          <a:xfrm>
            <a:off x="832075" y="3169753"/>
            <a:ext cx="604007" cy="570817"/>
          </a:xfrm>
          <a:prstGeom prst="rect">
            <a:avLst/>
          </a:prstGeom>
        </p:spPr>
      </p:pic>
      <p:pic>
        <p:nvPicPr>
          <p:cNvPr id="14" name="Picture 13">
            <a:extLst>
              <a:ext uri="{FF2B5EF4-FFF2-40B4-BE49-F238E27FC236}">
                <a16:creationId xmlns:a16="http://schemas.microsoft.com/office/drawing/2014/main" id="{FF1479B7-10BE-F425-6081-E7002E3DE111}"/>
              </a:ext>
              <a:ext uri="{C183D7F6-B498-43B3-948B-1728B52AA6E4}">
                <adec:decorative xmlns:adec="http://schemas.microsoft.com/office/drawing/2017/decorative" val="1"/>
              </a:ext>
            </a:extLst>
          </p:cNvPr>
          <p:cNvPicPr>
            <a:picLocks noChangeAspect="1"/>
          </p:cNvPicPr>
          <p:nvPr/>
        </p:nvPicPr>
        <p:blipFill>
          <a:blip r:embed="rId10"/>
          <a:srcRect l="-61109" t="-18956" r="-18411" b="-24436"/>
          <a:stretch/>
        </p:blipFill>
        <p:spPr>
          <a:xfrm>
            <a:off x="623455" y="3754508"/>
            <a:ext cx="812627" cy="649083"/>
          </a:xfrm>
          <a:prstGeom prst="rect">
            <a:avLst/>
          </a:prstGeom>
        </p:spPr>
      </p:pic>
      <p:pic>
        <p:nvPicPr>
          <p:cNvPr id="16" name="Picture 15">
            <a:extLst>
              <a:ext uri="{FF2B5EF4-FFF2-40B4-BE49-F238E27FC236}">
                <a16:creationId xmlns:a16="http://schemas.microsoft.com/office/drawing/2014/main" id="{C8631C3A-0157-7EB3-8B06-EC3C6D446B5A}"/>
              </a:ext>
              <a:ext uri="{C183D7F6-B498-43B3-948B-1728B52AA6E4}">
                <adec:decorative xmlns:adec="http://schemas.microsoft.com/office/drawing/2017/decorative" val="1"/>
              </a:ext>
            </a:extLst>
          </p:cNvPr>
          <p:cNvPicPr>
            <a:picLocks noChangeAspect="1"/>
          </p:cNvPicPr>
          <p:nvPr/>
        </p:nvPicPr>
        <p:blipFill>
          <a:blip r:embed="rId11"/>
          <a:srcRect l="-14993" t="-7010" r="-18176" b="-18840"/>
          <a:stretch/>
        </p:blipFill>
        <p:spPr>
          <a:xfrm>
            <a:off x="832076" y="4443905"/>
            <a:ext cx="604006" cy="570817"/>
          </a:xfrm>
          <a:prstGeom prst="rect">
            <a:avLst/>
          </a:prstGeom>
        </p:spPr>
      </p:pic>
      <p:sp>
        <p:nvSpPr>
          <p:cNvPr id="5" name="Slide Number Placeholder 4">
            <a:extLst>
              <a:ext uri="{FF2B5EF4-FFF2-40B4-BE49-F238E27FC236}">
                <a16:creationId xmlns:a16="http://schemas.microsoft.com/office/drawing/2014/main" id="{E4EE42F8-71D6-651C-D7B8-433387EF2C60}"/>
              </a:ext>
            </a:extLst>
          </p:cNvPr>
          <p:cNvSpPr>
            <a:spLocks noGrp="1"/>
          </p:cNvSpPr>
          <p:nvPr>
            <p:ph type="sldNum" sz="quarter" idx="12"/>
          </p:nvPr>
        </p:nvSpPr>
        <p:spPr/>
        <p:txBody>
          <a:bodyPr/>
          <a:lstStyle/>
          <a:p>
            <a:fld id="{C09E912F-BC0C-D74B-867F-FC7290A5C2F2}" type="slidenum">
              <a:rPr lang="en-US" smtClean="0"/>
              <a:t>25</a:t>
            </a:fld>
            <a:endParaRPr lang="en-US"/>
          </a:p>
        </p:txBody>
      </p:sp>
    </p:spTree>
    <p:extLst>
      <p:ext uri="{BB962C8B-B14F-4D97-AF65-F5344CB8AC3E}">
        <p14:creationId xmlns:p14="http://schemas.microsoft.com/office/powerpoint/2010/main" val="268343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a:extLst>
              <a:ext uri="{FF2B5EF4-FFF2-40B4-BE49-F238E27FC236}">
                <a16:creationId xmlns:a16="http://schemas.microsoft.com/office/drawing/2014/main" id="{DC161F30-3D2C-0177-50AF-FF029D7C3F36}"/>
              </a:ext>
            </a:extLst>
          </p:cNvPr>
          <p:cNvSpPr>
            <a:spLocks noGrp="1"/>
          </p:cNvSpPr>
          <p:nvPr>
            <p:ph sz="half" idx="1"/>
          </p:nvPr>
        </p:nvSpPr>
        <p:spPr>
          <a:xfrm>
            <a:off x="838200" y="1581683"/>
            <a:ext cx="7162800" cy="3866971"/>
          </a:xfrm>
        </p:spPr>
        <p:txBody>
          <a:bodyPr vert="horz" lIns="91440" tIns="45720" rIns="91440" bIns="45720" rtlCol="0" anchor="t">
            <a:noAutofit/>
          </a:bodyPr>
          <a:lstStyle/>
          <a:p>
            <a:pPr marL="0" indent="0">
              <a:lnSpc>
                <a:spcPct val="100000"/>
              </a:lnSpc>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p>
          <a:p>
            <a:pPr marL="0" indent="0">
              <a:lnSpc>
                <a:spcPct val="100000"/>
              </a:lnSpc>
              <a:buNone/>
            </a:pPr>
            <a:r>
              <a:rPr lang="en-US" sz="2400">
                <a:solidFill>
                  <a:srgbClr val="212121"/>
                </a:solidFill>
              </a:rPr>
              <a:t>The contents of this slide deck are licensed under a </a:t>
            </a:r>
            <a:r>
              <a:rPr lang="en-US" sz="2400">
                <a:solidFill>
                  <a:srgbClr val="212121"/>
                </a:solidFill>
                <a:hlinkClick r:id="rId2"/>
              </a:rPr>
              <a:t>Creative Commons Attribution-</a:t>
            </a:r>
            <a:r>
              <a:rPr lang="en-US" sz="2400" err="1">
                <a:solidFill>
                  <a:srgbClr val="212121"/>
                </a:solidFill>
                <a:hlinkClick r:id="rId2"/>
              </a:rPr>
              <a:t>ShareAlike</a:t>
            </a:r>
            <a:r>
              <a:rPr lang="en-US" sz="2400">
                <a:solidFill>
                  <a:srgbClr val="212121"/>
                </a:solidFill>
                <a:hlinkClick r:id="rId2"/>
              </a:rPr>
              <a:t>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667635" y="4153938"/>
            <a:ext cx="1962150" cy="657225"/>
          </a:xfrm>
        </p:spPr>
      </p:pic>
      <p:pic>
        <p:nvPicPr>
          <p:cNvPr id="4" name="Picture 3" descr="NCADEMI logo.">
            <a:extLst>
              <a:ext uri="{FF2B5EF4-FFF2-40B4-BE49-F238E27FC236}">
                <a16:creationId xmlns:a16="http://schemas.microsoft.com/office/drawing/2014/main" id="{3AA4BF01-06E8-69A7-C97E-C72D3426D16A}"/>
              </a:ext>
            </a:extLst>
          </p:cNvPr>
          <p:cNvPicPr>
            <a:picLocks noChangeAspect="1"/>
          </p:cNvPicPr>
          <p:nvPr/>
        </p:nvPicPr>
        <p:blipFill>
          <a:blip r:embed="rId5"/>
          <a:stretch>
            <a:fillRect/>
          </a:stretch>
        </p:blipFill>
        <p:spPr>
          <a:xfrm>
            <a:off x="562795" y="6015838"/>
            <a:ext cx="2514600" cy="838200"/>
          </a:xfrm>
          <a:prstGeom prst="rect">
            <a:avLst/>
          </a:prstGeom>
        </p:spPr>
      </p:pic>
      <p:sp>
        <p:nvSpPr>
          <p:cNvPr id="6" name="TextBox 5">
            <a:extLst>
              <a:ext uri="{FF2B5EF4-FFF2-40B4-BE49-F238E27FC236}">
                <a16:creationId xmlns:a16="http://schemas.microsoft.com/office/drawing/2014/main" id="{E7A67898-D121-4270-918C-124C3EA07ACA}"/>
              </a:ext>
            </a:extLst>
          </p:cNvPr>
          <p:cNvSpPr txBox="1"/>
          <p:nvPr/>
        </p:nvSpPr>
        <p:spPr>
          <a:xfrm>
            <a:off x="3331675" y="6353461"/>
            <a:ext cx="552261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info@ncademi.org</a:t>
            </a:r>
            <a:endParaRPr lang="en-US" sz="1200">
              <a:solidFill>
                <a:schemeClr val="accent5"/>
              </a:solidFill>
              <a:latin typeface="Museo Slab 500" panose="02000000000000000000" pitchFamily="2" charset="77"/>
            </a:endParaRPr>
          </a:p>
        </p:txBody>
      </p:sp>
      <p:sp>
        <p:nvSpPr>
          <p:cNvPr id="5" name="Slide Number Placeholder 4">
            <a:extLst>
              <a:ext uri="{FF2B5EF4-FFF2-40B4-BE49-F238E27FC236}">
                <a16:creationId xmlns:a16="http://schemas.microsoft.com/office/drawing/2014/main" id="{CBA0D39A-AD5D-60A2-E028-CF6D49D0BA32}"/>
              </a:ext>
            </a:extLst>
          </p:cNvPr>
          <p:cNvSpPr>
            <a:spLocks noGrp="1"/>
          </p:cNvSpPr>
          <p:nvPr>
            <p:ph type="sldNum" sz="quarter" idx="12"/>
          </p:nvPr>
        </p:nvSpPr>
        <p:spPr/>
        <p:txBody>
          <a:bodyPr/>
          <a:lstStyle/>
          <a:p>
            <a:fld id="{C09E912F-BC0C-D74B-867F-FC7290A5C2F2}" type="slidenum">
              <a:rPr lang="en-US" smtClean="0"/>
              <a:t>26</a:t>
            </a:fld>
            <a:endParaRPr lang="en-US"/>
          </a:p>
        </p:txBody>
      </p:sp>
    </p:spTree>
    <p:extLst>
      <p:ext uri="{BB962C8B-B14F-4D97-AF65-F5344CB8AC3E}">
        <p14:creationId xmlns:p14="http://schemas.microsoft.com/office/powerpoint/2010/main" val="64872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637D-A4BE-8452-5CFA-06D06522BF7E}"/>
              </a:ext>
            </a:extLst>
          </p:cNvPr>
          <p:cNvSpPr>
            <a:spLocks noGrp="1"/>
          </p:cNvSpPr>
          <p:nvPr>
            <p:ph type="title"/>
          </p:nvPr>
        </p:nvSpPr>
        <p:spPr/>
        <p:txBody>
          <a:bodyPr/>
          <a:lstStyle/>
          <a:p>
            <a:r>
              <a:rPr lang="en-US"/>
              <a:t>Q&amp;A</a:t>
            </a:r>
          </a:p>
        </p:txBody>
      </p:sp>
      <p:sp>
        <p:nvSpPr>
          <p:cNvPr id="4" name="Slide Number Placeholder 3">
            <a:extLst>
              <a:ext uri="{FF2B5EF4-FFF2-40B4-BE49-F238E27FC236}">
                <a16:creationId xmlns:a16="http://schemas.microsoft.com/office/drawing/2014/main" id="{E8D12B65-361B-090B-98E5-567EBA0BD2B7}"/>
              </a:ext>
            </a:extLst>
          </p:cNvPr>
          <p:cNvSpPr>
            <a:spLocks noGrp="1"/>
          </p:cNvSpPr>
          <p:nvPr>
            <p:ph type="sldNum" sz="quarter" idx="12"/>
          </p:nvPr>
        </p:nvSpPr>
        <p:spPr/>
        <p:txBody>
          <a:bodyPr/>
          <a:lstStyle/>
          <a:p>
            <a:fld id="{C09E912F-BC0C-D74B-867F-FC7290A5C2F2}" type="slidenum">
              <a:rPr lang="en-US" smtClean="0"/>
              <a:t>27</a:t>
            </a:fld>
            <a:endParaRPr lang="en-US"/>
          </a:p>
        </p:txBody>
      </p:sp>
    </p:spTree>
    <p:extLst>
      <p:ext uri="{BB962C8B-B14F-4D97-AF65-F5344CB8AC3E}">
        <p14:creationId xmlns:p14="http://schemas.microsoft.com/office/powerpoint/2010/main" val="22064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10512515" cy="4081770"/>
          </a:xfrm>
        </p:spPr>
        <p:txBody>
          <a:bodyPr vert="horz" lIns="91440" tIns="45720" rIns="91440" bIns="45720" rtlCol="0" anchor="t">
            <a:noAutofit/>
          </a:bodyPr>
          <a:lstStyle/>
          <a:p>
            <a:pPr marL="457200" indent="-457200">
              <a:lnSpc>
                <a:spcPct val="90000"/>
              </a:lnSpc>
              <a:spcAft>
                <a:spcPts val="1200"/>
              </a:spcAft>
            </a:pPr>
            <a:r>
              <a:rPr lang="en-US" sz="3000" dirty="0"/>
              <a:t>Links and slides available at </a:t>
            </a:r>
            <a:r>
              <a:rPr lang="en-US" sz="3000" dirty="0">
                <a:ea typeface="+mn-lt"/>
                <a:cs typeface="+mn-lt"/>
                <a:hlinkClick r:id="rId3"/>
              </a:rPr>
              <a:t>bit.ly/idea-ada</a:t>
            </a:r>
            <a:r>
              <a:rPr lang="en-US" sz="3000" dirty="0"/>
              <a:t>. </a:t>
            </a:r>
            <a:endParaRPr lang="en-US" dirty="0"/>
          </a:p>
          <a:p>
            <a:pPr marL="457200" indent="-457200">
              <a:lnSpc>
                <a:spcPct val="90000"/>
              </a:lnSpc>
              <a:spcAft>
                <a:spcPts val="1200"/>
              </a:spcAft>
            </a:pPr>
            <a:r>
              <a:rPr lang="en-US" sz="3000" dirty="0"/>
              <a:t>Recording will be available tomorrow morning. </a:t>
            </a:r>
          </a:p>
          <a:p>
            <a:pPr marL="457200" indent="-457200">
              <a:lnSpc>
                <a:spcPct val="90000"/>
              </a:lnSpc>
              <a:spcAft>
                <a:spcPts val="1200"/>
              </a:spcAft>
            </a:pPr>
            <a:r>
              <a:rPr lang="en-US" sz="3000" dirty="0"/>
              <a:t>Review Webinar Part 1, </a:t>
            </a:r>
            <a:r>
              <a:rPr lang="en-US" sz="3000" dirty="0">
                <a:ea typeface="+mn-lt"/>
                <a:cs typeface="+mn-lt"/>
              </a:rPr>
              <a:t>Act Now: Understanding New PreK-12 Digital Accessibility Requirements at </a:t>
            </a:r>
            <a:r>
              <a:rPr lang="en-US" sz="3000" dirty="0">
                <a:ea typeface="+mn-lt"/>
                <a:cs typeface="+mn-lt"/>
                <a:hlinkClick r:id="rId4"/>
              </a:rPr>
              <a:t>bit.ly/ada-k12</a:t>
            </a:r>
            <a:r>
              <a:rPr lang="en-US" sz="3000" dirty="0">
                <a:ea typeface="+mn-lt"/>
                <a:cs typeface="+mn-lt"/>
              </a:rPr>
              <a:t>.</a:t>
            </a:r>
          </a:p>
          <a:p>
            <a:pPr>
              <a:lnSpc>
                <a:spcPct val="90000"/>
              </a:lnSpc>
              <a:spcAft>
                <a:spcPts val="1200"/>
              </a:spcAft>
            </a:pPr>
            <a:endParaRPr lang="en-US" sz="3000"/>
          </a:p>
        </p:txBody>
      </p:sp>
      <p:sp>
        <p:nvSpPr>
          <p:cNvPr id="4" name="Slide Number Placeholder 3">
            <a:extLst>
              <a:ext uri="{FF2B5EF4-FFF2-40B4-BE49-F238E27FC236}">
                <a16:creationId xmlns:a16="http://schemas.microsoft.com/office/drawing/2014/main" id="{CFFEE580-E441-9466-3AD5-C549D5ABAEF1}"/>
              </a:ext>
            </a:extLst>
          </p:cNvPr>
          <p:cNvSpPr>
            <a:spLocks noGrp="1"/>
          </p:cNvSpPr>
          <p:nvPr>
            <p:ph type="sldNum" sz="quarter" idx="12"/>
          </p:nvPr>
        </p:nvSpPr>
        <p:spPr/>
        <p:txBody>
          <a:bodyPr/>
          <a:lstStyle/>
          <a:p>
            <a:fld id="{C09E912F-BC0C-D74B-867F-FC7290A5C2F2}" type="slidenum">
              <a:rPr lang="en-US" smtClean="0"/>
              <a:t>3</a:t>
            </a:fld>
            <a:endParaRPr lang="en-US"/>
          </a:p>
        </p:txBody>
      </p:sp>
    </p:spTree>
    <p:extLst>
      <p:ext uri="{BB962C8B-B14F-4D97-AF65-F5344CB8AC3E}">
        <p14:creationId xmlns:p14="http://schemas.microsoft.com/office/powerpoint/2010/main" val="184257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2FBF-C9B2-0485-A05C-1DA514B1A6FC}"/>
              </a:ext>
            </a:extLst>
          </p:cNvPr>
          <p:cNvSpPr>
            <a:spLocks noGrp="1"/>
          </p:cNvSpPr>
          <p:nvPr>
            <p:ph type="title"/>
          </p:nvPr>
        </p:nvSpPr>
        <p:spPr/>
        <p:txBody>
          <a:bodyPr/>
          <a:lstStyle/>
          <a:p>
            <a:r>
              <a:rPr lang="en-US" dirty="0"/>
              <a:t>Webinar Evaluation</a:t>
            </a:r>
          </a:p>
        </p:txBody>
      </p:sp>
      <p:sp>
        <p:nvSpPr>
          <p:cNvPr id="3" name="Content Placeholder 2">
            <a:extLst>
              <a:ext uri="{FF2B5EF4-FFF2-40B4-BE49-F238E27FC236}">
                <a16:creationId xmlns:a16="http://schemas.microsoft.com/office/drawing/2014/main" id="{CD9B3CE6-FAA5-74F0-952D-FB15D1B50F7A}"/>
              </a:ext>
            </a:extLst>
          </p:cNvPr>
          <p:cNvSpPr>
            <a:spLocks noGrp="1"/>
          </p:cNvSpPr>
          <p:nvPr>
            <p:ph idx="1"/>
          </p:nvPr>
        </p:nvSpPr>
        <p:spPr/>
        <p:txBody>
          <a:bodyPr vert="horz" lIns="91440" tIns="45720" rIns="91440" bIns="45720" rtlCol="0" anchor="t">
            <a:noAutofit/>
          </a:bodyPr>
          <a:lstStyle/>
          <a:p>
            <a:r>
              <a:rPr lang="en-US" sz="3000" dirty="0"/>
              <a:t>A survey will be sent to all attendees later this week, after the coaching session. </a:t>
            </a:r>
          </a:p>
          <a:p>
            <a:r>
              <a:rPr lang="en-US" sz="3000" dirty="0"/>
              <a:t>Confidential and fewer than five minutes of your time. </a:t>
            </a:r>
          </a:p>
        </p:txBody>
      </p:sp>
      <p:sp>
        <p:nvSpPr>
          <p:cNvPr id="4" name="Slide Number Placeholder 3">
            <a:extLst>
              <a:ext uri="{FF2B5EF4-FFF2-40B4-BE49-F238E27FC236}">
                <a16:creationId xmlns:a16="http://schemas.microsoft.com/office/drawing/2014/main" id="{7CDEEC4F-9F20-02C0-5E22-3C6E3C43F270}"/>
              </a:ext>
            </a:extLst>
          </p:cNvPr>
          <p:cNvSpPr>
            <a:spLocks noGrp="1"/>
          </p:cNvSpPr>
          <p:nvPr>
            <p:ph type="sldNum" sz="quarter" idx="12"/>
          </p:nvPr>
        </p:nvSpPr>
        <p:spPr/>
        <p:txBody>
          <a:bodyPr/>
          <a:lstStyle/>
          <a:p>
            <a:fld id="{C09E912F-BC0C-D74B-867F-FC7290A5C2F2}" type="slidenum">
              <a:rPr lang="en-US" smtClean="0"/>
              <a:t>4</a:t>
            </a:fld>
            <a:endParaRPr lang="en-US"/>
          </a:p>
        </p:txBody>
      </p:sp>
    </p:spTree>
    <p:extLst>
      <p:ext uri="{BB962C8B-B14F-4D97-AF65-F5344CB8AC3E}">
        <p14:creationId xmlns:p14="http://schemas.microsoft.com/office/powerpoint/2010/main" val="4633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650965"/>
            <a:ext cx="8319655" cy="4018584"/>
          </a:xfrm>
        </p:spPr>
        <p:txBody>
          <a:bodyPr vert="horz" lIns="91440" tIns="45720" rIns="91440" bIns="45720" rtlCol="0" anchor="t">
            <a:noAutofit/>
          </a:bodyPr>
          <a:lstStyle/>
          <a:p>
            <a:pPr marL="457200" indent="-457200">
              <a:lnSpc>
                <a:spcPct val="114000"/>
              </a:lnSpc>
              <a:spcBef>
                <a:spcPts val="0"/>
              </a:spcBef>
              <a:spcAft>
                <a:spcPts val="1200"/>
              </a:spcAft>
            </a:pPr>
            <a:r>
              <a:rPr lang="en-US" sz="3000" dirty="0"/>
              <a:t>Please use the </a:t>
            </a:r>
            <a:r>
              <a:rPr lang="en-US" sz="3000" b="1" dirty="0"/>
              <a:t>Zoom Q&amp;A</a:t>
            </a:r>
            <a:r>
              <a:rPr lang="en-US" sz="3000" dirty="0"/>
              <a:t> for any questions for the presenters.</a:t>
            </a:r>
          </a:p>
          <a:p>
            <a:pPr marL="457200" indent="-457200">
              <a:lnSpc>
                <a:spcPct val="114000"/>
              </a:lnSpc>
              <a:spcBef>
                <a:spcPts val="0"/>
              </a:spcBef>
              <a:spcAft>
                <a:spcPts val="1200"/>
              </a:spcAft>
            </a:pPr>
            <a:r>
              <a:rPr lang="en-US" sz="3000" dirty="0"/>
              <a:t>During the Q&amp;A at the end, </a:t>
            </a:r>
            <a:r>
              <a:rPr lang="en-US" sz="3000" b="1" dirty="0"/>
              <a:t>Raise Hand in Zoom</a:t>
            </a:r>
            <a:r>
              <a:rPr lang="en-US" sz="3000" dirty="0"/>
              <a:t> to unmute and use your microphone to ask questions.</a:t>
            </a:r>
          </a:p>
          <a:p>
            <a:pPr marL="457200" indent="-457200">
              <a:lnSpc>
                <a:spcPct val="113999"/>
              </a:lnSpc>
              <a:spcBef>
                <a:spcPts val="0"/>
              </a:spcBef>
              <a:spcAft>
                <a:spcPts val="1200"/>
              </a:spcAft>
            </a:pPr>
            <a:r>
              <a:rPr lang="en-US" sz="3000" dirty="0"/>
              <a:t>Use </a:t>
            </a:r>
            <a:r>
              <a:rPr lang="en-US" sz="3000" b="1" dirty="0"/>
              <a:t>Zoom Chat</a:t>
            </a:r>
            <a:r>
              <a:rPr lang="en-US" sz="3000" dirty="0"/>
              <a:t> to talk to each other, reply, and share. </a:t>
            </a:r>
          </a:p>
        </p:txBody>
      </p:sp>
      <p:pic>
        <p:nvPicPr>
          <p:cNvPr id="1027" name="Picture 3">
            <a:extLst>
              <a:ext uri="{FF2B5EF4-FFF2-40B4-BE49-F238E27FC236}">
                <a16:creationId xmlns:a16="http://schemas.microsoft.com/office/drawing/2014/main" id="{F3B1EC1D-DF3C-AF10-B802-7B7DD37F37C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636" y="1437110"/>
            <a:ext cx="11620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E21E331-8C30-E623-1BBC-3BCF1C23502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0363" y="2844400"/>
            <a:ext cx="13049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28AAC4E-8027-E72F-367C-E38F3E696EB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4326" y="4256158"/>
            <a:ext cx="1162050" cy="11715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94BF2A4-A682-AA91-87DE-DB56913D012A}"/>
              </a:ext>
            </a:extLst>
          </p:cNvPr>
          <p:cNvSpPr>
            <a:spLocks noGrp="1"/>
          </p:cNvSpPr>
          <p:nvPr>
            <p:ph type="sldNum" sz="quarter" idx="12"/>
          </p:nvPr>
        </p:nvSpPr>
        <p:spPr/>
        <p:txBody>
          <a:bodyPr/>
          <a:lstStyle/>
          <a:p>
            <a:fld id="{C09E912F-BC0C-D74B-867F-FC7290A5C2F2}" type="slidenum">
              <a:rPr lang="en-US" smtClean="0"/>
              <a:t>5</a:t>
            </a:fld>
            <a:endParaRPr lang="en-US"/>
          </a:p>
        </p:txBody>
      </p:sp>
    </p:spTree>
    <p:extLst>
      <p:ext uri="{BB962C8B-B14F-4D97-AF65-F5344CB8AC3E}">
        <p14:creationId xmlns:p14="http://schemas.microsoft.com/office/powerpoint/2010/main" val="302006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D0AF-74EE-4D19-610C-57602A371019}"/>
              </a:ext>
            </a:extLst>
          </p:cNvPr>
          <p:cNvSpPr>
            <a:spLocks noGrp="1"/>
          </p:cNvSpPr>
          <p:nvPr>
            <p:ph type="title"/>
          </p:nvPr>
        </p:nvSpPr>
        <p:spPr/>
        <p:txBody>
          <a:bodyPr/>
          <a:lstStyle/>
          <a:p>
            <a:r>
              <a:rPr lang="en-US"/>
              <a:t>About NCADEMI</a:t>
            </a:r>
          </a:p>
        </p:txBody>
      </p:sp>
      <p:sp>
        <p:nvSpPr>
          <p:cNvPr id="3" name="Content Placeholder 2">
            <a:extLst>
              <a:ext uri="{FF2B5EF4-FFF2-40B4-BE49-F238E27FC236}">
                <a16:creationId xmlns:a16="http://schemas.microsoft.com/office/drawing/2014/main" id="{EAEE51F4-2776-BBFA-8B0A-E4805415D427}"/>
              </a:ext>
            </a:extLst>
          </p:cNvPr>
          <p:cNvSpPr>
            <a:spLocks noGrp="1"/>
          </p:cNvSpPr>
          <p:nvPr>
            <p:ph sz="half" idx="1"/>
          </p:nvPr>
        </p:nvSpPr>
        <p:spPr>
          <a:xfrm>
            <a:off x="838200" y="1656336"/>
            <a:ext cx="6267450" cy="3838396"/>
          </a:xfrm>
        </p:spPr>
        <p:txBody>
          <a:bodyPr vert="horz" lIns="91440" tIns="45720" rIns="91440" bIns="45720" rtlCol="0" anchor="t">
            <a:normAutofit fontScale="92500" lnSpcReduction="10000"/>
          </a:bodyPr>
          <a:lstStyle/>
          <a:p>
            <a:pPr marL="0" indent="0">
              <a:spcBef>
                <a:spcPts val="0"/>
              </a:spcBef>
              <a:buNone/>
            </a:pPr>
            <a:r>
              <a:rPr lang="en-US"/>
              <a:t>A new technical assistance center funded by the U.S. Department of Education's Office of Special Education Programs (OSEP) to improve the quality, availability, and timely provision of accessible digital educational materials and instruction for learners with disabilities from preschool through high school graduation. </a:t>
            </a:r>
          </a:p>
          <a:p>
            <a:pPr marL="0" indent="0">
              <a:buNone/>
            </a:pPr>
            <a:endParaRPr lang="en-US"/>
          </a:p>
        </p:txBody>
      </p:sp>
      <p:pic>
        <p:nvPicPr>
          <p:cNvPr id="9" name="Content Placeholder 8" descr="A child in a wheelchair using a laptop with a headset.">
            <a:extLst>
              <a:ext uri="{FF2B5EF4-FFF2-40B4-BE49-F238E27FC236}">
                <a16:creationId xmlns:a16="http://schemas.microsoft.com/office/drawing/2014/main" id="{AD1591CD-3332-8EC6-C5C1-8318CFB61AE6}"/>
              </a:ext>
            </a:extLst>
          </p:cNvPr>
          <p:cNvPicPr>
            <a:picLocks noGrp="1" noChangeAspect="1"/>
          </p:cNvPicPr>
          <p:nvPr>
            <p:ph sz="half" idx="2"/>
          </p:nvPr>
        </p:nvPicPr>
        <p:blipFill>
          <a:blip r:embed="rId3"/>
          <a:stretch>
            <a:fillRect/>
          </a:stretch>
        </p:blipFill>
        <p:spPr>
          <a:xfrm>
            <a:off x="7352527" y="1841984"/>
            <a:ext cx="3706771" cy="2781300"/>
          </a:xfrm>
          <a:prstGeom prst="rect">
            <a:avLst/>
          </a:prstGeom>
        </p:spPr>
      </p:pic>
      <p:sp>
        <p:nvSpPr>
          <p:cNvPr id="4" name="Slide Number Placeholder 3">
            <a:extLst>
              <a:ext uri="{FF2B5EF4-FFF2-40B4-BE49-F238E27FC236}">
                <a16:creationId xmlns:a16="http://schemas.microsoft.com/office/drawing/2014/main" id="{38794ECC-22A4-D347-A0F4-DF0FFA261163}"/>
              </a:ext>
            </a:extLst>
          </p:cNvPr>
          <p:cNvSpPr>
            <a:spLocks noGrp="1"/>
          </p:cNvSpPr>
          <p:nvPr>
            <p:ph type="sldNum" sz="quarter" idx="12"/>
          </p:nvPr>
        </p:nvSpPr>
        <p:spPr/>
        <p:txBody>
          <a:bodyPr/>
          <a:lstStyle/>
          <a:p>
            <a:fld id="{C09E912F-BC0C-D74B-867F-FC7290A5C2F2}" type="slidenum">
              <a:rPr lang="en-US" smtClean="0"/>
              <a:t>6</a:t>
            </a:fld>
            <a:endParaRPr lang="en-US"/>
          </a:p>
        </p:txBody>
      </p:sp>
    </p:spTree>
    <p:extLst>
      <p:ext uri="{BB962C8B-B14F-4D97-AF65-F5344CB8AC3E}">
        <p14:creationId xmlns:p14="http://schemas.microsoft.com/office/powerpoint/2010/main" val="209457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4390-F045-4F26-BA9C-4548829412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1B7C91-2CA3-1B34-FA91-7FF4899A8082}"/>
              </a:ext>
            </a:extLst>
          </p:cNvPr>
          <p:cNvSpPr>
            <a:spLocks noGrp="1"/>
          </p:cNvSpPr>
          <p:nvPr>
            <p:ph type="title"/>
          </p:nvPr>
        </p:nvSpPr>
        <p:spPr/>
        <p:txBody>
          <a:bodyPr/>
          <a:lstStyle/>
          <a:p>
            <a:r>
              <a:rPr lang="en-US"/>
              <a:t>The Home of NCADEMI</a:t>
            </a:r>
          </a:p>
        </p:txBody>
      </p:sp>
      <p:sp>
        <p:nvSpPr>
          <p:cNvPr id="6" name="Content Placeholder 5">
            <a:extLst>
              <a:ext uri="{FF2B5EF4-FFF2-40B4-BE49-F238E27FC236}">
                <a16:creationId xmlns:a16="http://schemas.microsoft.com/office/drawing/2014/main" id="{67C6D2A2-C8B2-F53C-0E10-D5AF960DD9FC}"/>
              </a:ext>
            </a:extLst>
          </p:cNvPr>
          <p:cNvSpPr>
            <a:spLocks noGrp="1"/>
          </p:cNvSpPr>
          <p:nvPr>
            <p:ph sz="half" idx="1"/>
          </p:nvPr>
        </p:nvSpPr>
        <p:spPr>
          <a:xfrm>
            <a:off x="838200" y="1658373"/>
            <a:ext cx="6226629" cy="4186246"/>
          </a:xfrm>
        </p:spPr>
        <p:txBody>
          <a:bodyPr vert="horz" lIns="91440" tIns="45720" rIns="91440" bIns="45720" rtlCol="0" anchor="t">
            <a:noAutofit/>
          </a:bodyPr>
          <a:lstStyle/>
          <a:p>
            <a:pPr marL="0" indent="0" algn="l" rtl="0" fontAlgn="base">
              <a:lnSpc>
                <a:spcPct val="114000"/>
              </a:lnSpc>
              <a:spcBef>
                <a:spcPts val="0"/>
              </a:spcBef>
              <a:spcAft>
                <a:spcPts val="1200"/>
              </a:spcAft>
              <a:buNone/>
            </a:pPr>
            <a:r>
              <a:rPr lang="en-US" sz="2400" b="0" i="0" u="none" strike="noStrike">
                <a:solidFill>
                  <a:srgbClr val="000000"/>
                </a:solidFill>
                <a:effectLst/>
              </a:rPr>
              <a:t>A project at Utah State University</a:t>
            </a:r>
            <a:r>
              <a:rPr lang="en-US" sz="2400" b="0" i="0">
                <a:solidFill>
                  <a:srgbClr val="000000"/>
                </a:solidFill>
                <a:effectLst/>
              </a:rPr>
              <a:t>​</a:t>
            </a:r>
          </a:p>
          <a:p>
            <a:pPr fontAlgn="base">
              <a:lnSpc>
                <a:spcPct val="114000"/>
              </a:lnSpc>
              <a:spcBef>
                <a:spcPts val="0"/>
              </a:spcBef>
              <a:spcAft>
                <a:spcPts val="1200"/>
              </a:spcAft>
            </a:pPr>
            <a:r>
              <a:rPr lang="en-US" sz="2400" b="0" i="0" u="none" strike="noStrike">
                <a:solidFill>
                  <a:srgbClr val="000000"/>
                </a:solidFill>
                <a:effectLst/>
              </a:rPr>
              <a:t>Administered within Utah’s University Center for Excellence in Developmental Disabilities - the Institute for Disability Research, Policy &amp; Practice (IDRPP)</a:t>
            </a:r>
          </a:p>
          <a:p>
            <a:pPr fontAlgn="base">
              <a:lnSpc>
                <a:spcPct val="114000"/>
              </a:lnSpc>
              <a:spcBef>
                <a:spcPts val="0"/>
              </a:spcBef>
              <a:spcAft>
                <a:spcPts val="1200"/>
              </a:spcAft>
            </a:pPr>
            <a:r>
              <a:rPr lang="en-US" sz="2400" b="0" i="0" u="none" strike="noStrike">
                <a:solidFill>
                  <a:srgbClr val="000000"/>
                </a:solidFill>
                <a:effectLst/>
              </a:rPr>
              <a:t>A partnership between Web Accessibility in Mind (WebAIM) and Technical Assistance for Excellence in Special Education (TAESE)</a:t>
            </a:r>
            <a:r>
              <a:rPr lang="en-US" sz="2400" b="0" i="0">
                <a:solidFill>
                  <a:srgbClr val="000000"/>
                </a:solidFill>
                <a:effectLst/>
              </a:rPr>
              <a:t>​ within the IDRPP</a:t>
            </a:r>
          </a:p>
        </p:txBody>
      </p:sp>
      <p:pic>
        <p:nvPicPr>
          <p:cNvPr id="11" name="Picture 10" descr="Emma Eccles Jones College of Education &amp; Human Services, Institute for Disability Research, Policy &amp; Practice, Utah State University logo.">
            <a:extLst>
              <a:ext uri="{FF2B5EF4-FFF2-40B4-BE49-F238E27FC236}">
                <a16:creationId xmlns:a16="http://schemas.microsoft.com/office/drawing/2014/main" id="{03A18AC9-64CB-0503-DCD0-D588F8298D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85657" y="2061919"/>
            <a:ext cx="4731855" cy="556039"/>
          </a:xfrm>
          <a:prstGeom prst="rect">
            <a:avLst/>
          </a:prstGeom>
        </p:spPr>
      </p:pic>
      <p:pic>
        <p:nvPicPr>
          <p:cNvPr id="8" name="Picture 7">
            <a:extLst>
              <a:ext uri="{FF2B5EF4-FFF2-40B4-BE49-F238E27FC236}">
                <a16:creationId xmlns:a16="http://schemas.microsoft.com/office/drawing/2014/main" id="{9603AA7A-8345-98FE-C1B4-34BBC437E5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15976" y="3977231"/>
            <a:ext cx="1271218" cy="1317087"/>
          </a:xfrm>
          <a:prstGeom prst="rect">
            <a:avLst/>
          </a:prstGeom>
        </p:spPr>
      </p:pic>
      <p:pic>
        <p:nvPicPr>
          <p:cNvPr id="9" name="Picture 8">
            <a:extLst>
              <a:ext uri="{FF2B5EF4-FFF2-40B4-BE49-F238E27FC236}">
                <a16:creationId xmlns:a16="http://schemas.microsoft.com/office/drawing/2014/main" id="{54FE4C75-6248-2FB0-596B-307B851F69D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58000" y="3076315"/>
            <a:ext cx="2463373" cy="652069"/>
          </a:xfrm>
          <a:prstGeom prst="rect">
            <a:avLst/>
          </a:prstGeom>
        </p:spPr>
      </p:pic>
      <p:pic>
        <p:nvPicPr>
          <p:cNvPr id="10" name="Picture 9">
            <a:extLst>
              <a:ext uri="{FF2B5EF4-FFF2-40B4-BE49-F238E27FC236}">
                <a16:creationId xmlns:a16="http://schemas.microsoft.com/office/drawing/2014/main" id="{547A6D06-D594-4205-20B0-014D0611470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06500" y="2987665"/>
            <a:ext cx="2463373" cy="743013"/>
          </a:xfrm>
          <a:prstGeom prst="rect">
            <a:avLst/>
          </a:prstGeom>
        </p:spPr>
      </p:pic>
      <p:sp>
        <p:nvSpPr>
          <p:cNvPr id="4" name="Slide Number Placeholder 3">
            <a:extLst>
              <a:ext uri="{FF2B5EF4-FFF2-40B4-BE49-F238E27FC236}">
                <a16:creationId xmlns:a16="http://schemas.microsoft.com/office/drawing/2014/main" id="{249C0EB0-A537-7991-A8BF-DA7FBB099F23}"/>
              </a:ext>
            </a:extLst>
          </p:cNvPr>
          <p:cNvSpPr>
            <a:spLocks noGrp="1"/>
          </p:cNvSpPr>
          <p:nvPr>
            <p:ph type="sldNum" sz="quarter" idx="12"/>
          </p:nvPr>
        </p:nvSpPr>
        <p:spPr/>
        <p:txBody>
          <a:bodyPr/>
          <a:lstStyle/>
          <a:p>
            <a:fld id="{C09E912F-BC0C-D74B-867F-FC7290A5C2F2}" type="slidenum">
              <a:rPr lang="en-US" smtClean="0"/>
              <a:t>7</a:t>
            </a:fld>
            <a:endParaRPr lang="en-US"/>
          </a:p>
        </p:txBody>
      </p:sp>
    </p:spTree>
    <p:extLst>
      <p:ext uri="{BB962C8B-B14F-4D97-AF65-F5344CB8AC3E}">
        <p14:creationId xmlns:p14="http://schemas.microsoft.com/office/powerpoint/2010/main" val="342059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460-F9E8-1141-565D-EB09E6311CEB}"/>
              </a:ext>
            </a:extLst>
          </p:cNvPr>
          <p:cNvSpPr>
            <a:spLocks noGrp="1"/>
          </p:cNvSpPr>
          <p:nvPr>
            <p:ph type="title"/>
          </p:nvPr>
        </p:nvSpPr>
        <p:spPr>
          <a:xfrm>
            <a:off x="1471961" y="240415"/>
            <a:ext cx="9875488" cy="1629948"/>
          </a:xfrm>
        </p:spPr>
        <p:txBody>
          <a:bodyPr/>
          <a:lstStyle/>
          <a:p>
            <a:r>
              <a:rPr lang="en-US"/>
              <a:t>Objectives</a:t>
            </a:r>
          </a:p>
        </p:txBody>
      </p:sp>
      <p:sp>
        <p:nvSpPr>
          <p:cNvPr id="3" name="Content Placeholder 2">
            <a:extLst>
              <a:ext uri="{FF2B5EF4-FFF2-40B4-BE49-F238E27FC236}">
                <a16:creationId xmlns:a16="http://schemas.microsoft.com/office/drawing/2014/main" id="{C64DE786-CCB4-AC85-5991-62A29DB0435D}"/>
              </a:ext>
            </a:extLst>
          </p:cNvPr>
          <p:cNvSpPr>
            <a:spLocks noGrp="1"/>
          </p:cNvSpPr>
          <p:nvPr>
            <p:ph type="body" idx="1"/>
          </p:nvPr>
        </p:nvSpPr>
        <p:spPr>
          <a:xfrm>
            <a:off x="1457584" y="1870362"/>
            <a:ext cx="9889865" cy="3366655"/>
          </a:xfrm>
        </p:spPr>
        <p:txBody>
          <a:bodyPr vert="horz" lIns="91440" tIns="45720" rIns="91440" bIns="45720" rtlCol="0" anchor="t">
            <a:noAutofit/>
          </a:bodyPr>
          <a:lstStyle/>
          <a:p>
            <a:pPr marL="514350" indent="-514350">
              <a:lnSpc>
                <a:spcPct val="100000"/>
              </a:lnSpc>
              <a:buFont typeface="+mj-lt"/>
              <a:buAutoNum type="arabicPeriod"/>
            </a:pPr>
            <a:r>
              <a:rPr lang="en-US" b="0" i="0">
                <a:solidFill>
                  <a:srgbClr val="000000"/>
                </a:solidFill>
                <a:effectLst/>
                <a:ea typeface="Calibri"/>
                <a:cs typeface="Calibri"/>
              </a:rPr>
              <a:t>Understand the difference between the </a:t>
            </a:r>
            <a:r>
              <a:rPr lang="en-US" b="0">
                <a:solidFill>
                  <a:srgbClr val="000000"/>
                </a:solidFill>
                <a:ea typeface="Calibri"/>
                <a:cs typeface="Calibri"/>
              </a:rPr>
              <a:t>following two</a:t>
            </a:r>
            <a:r>
              <a:rPr lang="en-US" b="0" i="0">
                <a:solidFill>
                  <a:srgbClr val="000000"/>
                </a:solidFill>
                <a:effectLst/>
                <a:ea typeface="Calibri"/>
                <a:cs typeface="Calibri"/>
              </a:rPr>
              <a:t> laws with respect to the provision of accessible materials for students with disabilities</a:t>
            </a:r>
            <a:r>
              <a:rPr lang="en-US" b="0">
                <a:solidFill>
                  <a:srgbClr val="000000"/>
                </a:solidFill>
                <a:ea typeface="Calibri"/>
                <a:cs typeface="Calibri"/>
              </a:rPr>
              <a:t>:</a:t>
            </a:r>
          </a:p>
          <a:p>
            <a:pPr marL="914400" lvl="1" indent="-457200">
              <a:lnSpc>
                <a:spcPct val="100000"/>
              </a:lnSpc>
              <a:buChar char="•"/>
            </a:pPr>
            <a:r>
              <a:rPr lang="en-US" sz="2800" b="0">
                <a:solidFill>
                  <a:srgbClr val="000000"/>
                </a:solidFill>
                <a:cs typeface="Calibri"/>
              </a:rPr>
              <a:t>Title II of the Americans with Disabilities Act (ADA)</a:t>
            </a:r>
          </a:p>
          <a:p>
            <a:pPr marL="914400" lvl="1" indent="-457200">
              <a:lnSpc>
                <a:spcPct val="100000"/>
              </a:lnSpc>
              <a:buChar char="•"/>
            </a:pPr>
            <a:r>
              <a:rPr lang="en-US" sz="2800" b="0">
                <a:solidFill>
                  <a:srgbClr val="000000"/>
                </a:solidFill>
                <a:cs typeface="Calibri"/>
              </a:rPr>
              <a:t>Individuals with Disabilities Education Act (IDEA)</a:t>
            </a:r>
          </a:p>
          <a:p>
            <a:pPr marL="514350" indent="-514350">
              <a:lnSpc>
                <a:spcPct val="100000"/>
              </a:lnSpc>
              <a:buFont typeface="+mj-lt"/>
              <a:buAutoNum type="arabicPeriod"/>
            </a:pPr>
            <a:r>
              <a:rPr lang="en-US" b="0" i="0">
                <a:solidFill>
                  <a:srgbClr val="1D1C1D"/>
                </a:solidFill>
                <a:effectLst/>
              </a:rPr>
              <a:t>Identify immediate steps to meet the requirements of both laws.</a:t>
            </a:r>
            <a:endParaRPr lang="en-US" b="0">
              <a:solidFill>
                <a:srgbClr val="000000"/>
              </a:solidFill>
              <a:cs typeface="Calibri"/>
            </a:endParaRPr>
          </a:p>
        </p:txBody>
      </p:sp>
      <p:sp>
        <p:nvSpPr>
          <p:cNvPr id="4" name="Slide Number Placeholder 3">
            <a:extLst>
              <a:ext uri="{FF2B5EF4-FFF2-40B4-BE49-F238E27FC236}">
                <a16:creationId xmlns:a16="http://schemas.microsoft.com/office/drawing/2014/main" id="{30105970-0C21-9709-4D18-CDC8CA9B34E2}"/>
              </a:ext>
            </a:extLst>
          </p:cNvPr>
          <p:cNvSpPr>
            <a:spLocks noGrp="1"/>
          </p:cNvSpPr>
          <p:nvPr>
            <p:ph type="sldNum" sz="quarter" idx="12"/>
          </p:nvPr>
        </p:nvSpPr>
        <p:spPr/>
        <p:txBody>
          <a:bodyPr/>
          <a:lstStyle/>
          <a:p>
            <a:fld id="{C09E912F-BC0C-D74B-867F-FC7290A5C2F2}" type="slidenum">
              <a:rPr lang="en-US" smtClean="0"/>
              <a:t>8</a:t>
            </a:fld>
            <a:endParaRPr lang="en-US"/>
          </a:p>
        </p:txBody>
      </p:sp>
    </p:spTree>
    <p:extLst>
      <p:ext uri="{BB962C8B-B14F-4D97-AF65-F5344CB8AC3E}">
        <p14:creationId xmlns:p14="http://schemas.microsoft.com/office/powerpoint/2010/main" val="1960241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7C4B-BB1A-D1A1-ABEB-9B0C06957A7B}"/>
              </a:ext>
            </a:extLst>
          </p:cNvPr>
          <p:cNvSpPr>
            <a:spLocks noGrp="1"/>
          </p:cNvSpPr>
          <p:nvPr>
            <p:ph type="title"/>
          </p:nvPr>
        </p:nvSpPr>
        <p:spPr>
          <a:xfrm>
            <a:off x="838200" y="820173"/>
            <a:ext cx="10515600" cy="838200"/>
          </a:xfrm>
        </p:spPr>
        <p:txBody>
          <a:bodyPr anchor="ctr">
            <a:normAutofit/>
          </a:bodyPr>
          <a:lstStyle/>
          <a:p>
            <a:r>
              <a:rPr lang="en-US"/>
              <a:t>True &amp; False Before</a:t>
            </a:r>
          </a:p>
        </p:txBody>
      </p:sp>
      <p:sp>
        <p:nvSpPr>
          <p:cNvPr id="7" name="Rectangle: Rounded Corners 6">
            <a:extLst>
              <a:ext uri="{FF2B5EF4-FFF2-40B4-BE49-F238E27FC236}">
                <a16:creationId xmlns:a16="http://schemas.microsoft.com/office/drawing/2014/main" id="{3357914B-6740-25C8-E759-FCE588C5F09B}"/>
              </a:ext>
              <a:ext uri="{C183D7F6-B498-43B3-948B-1728B52AA6E4}">
                <adec:decorative xmlns:adec="http://schemas.microsoft.com/office/drawing/2017/decorative" val="1"/>
              </a:ext>
            </a:extLst>
          </p:cNvPr>
          <p:cNvSpPr/>
          <p:nvPr/>
        </p:nvSpPr>
        <p:spPr>
          <a:xfrm>
            <a:off x="2433458" y="1912259"/>
            <a:ext cx="7095481" cy="3607328"/>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365760"/>
          <a:lstStyle/>
          <a:p>
            <a:endParaRPr lang="en-US"/>
          </a:p>
        </p:txBody>
      </p:sp>
      <p:sp>
        <p:nvSpPr>
          <p:cNvPr id="8" name="Freeform: Shape 7" descr="Students with disabilities can only receive accessible digital materials through the IEP process.">
            <a:extLst>
              <a:ext uri="{FF2B5EF4-FFF2-40B4-BE49-F238E27FC236}">
                <a16:creationId xmlns:a16="http://schemas.microsoft.com/office/drawing/2014/main" id="{6D164211-FA57-C8B6-3996-241959718D63}"/>
              </a:ext>
              <a:ext uri="{C183D7F6-B498-43B3-948B-1728B52AA6E4}">
                <adec:decorative xmlns:adec="http://schemas.microsoft.com/office/drawing/2017/decorative" val="0"/>
              </a:ext>
            </a:extLst>
          </p:cNvPr>
          <p:cNvSpPr/>
          <p:nvPr/>
        </p:nvSpPr>
        <p:spPr>
          <a:xfrm>
            <a:off x="2589824" y="1769211"/>
            <a:ext cx="7095481" cy="3607328"/>
          </a:xfrm>
          <a:custGeom>
            <a:avLst/>
            <a:gdLst>
              <a:gd name="connsiteX0" fmla="*/ 0 w 4505585"/>
              <a:gd name="connsiteY0" fmla="*/ 286105 h 2861046"/>
              <a:gd name="connsiteX1" fmla="*/ 286105 w 4505585"/>
              <a:gd name="connsiteY1" fmla="*/ 0 h 2861046"/>
              <a:gd name="connsiteX2" fmla="*/ 4219480 w 4505585"/>
              <a:gd name="connsiteY2" fmla="*/ 0 h 2861046"/>
              <a:gd name="connsiteX3" fmla="*/ 4505585 w 4505585"/>
              <a:gd name="connsiteY3" fmla="*/ 286105 h 2861046"/>
              <a:gd name="connsiteX4" fmla="*/ 4505585 w 4505585"/>
              <a:gd name="connsiteY4" fmla="*/ 2574941 h 2861046"/>
              <a:gd name="connsiteX5" fmla="*/ 4219480 w 4505585"/>
              <a:gd name="connsiteY5" fmla="*/ 2861046 h 2861046"/>
              <a:gd name="connsiteX6" fmla="*/ 286105 w 4505585"/>
              <a:gd name="connsiteY6" fmla="*/ 2861046 h 2861046"/>
              <a:gd name="connsiteX7" fmla="*/ 0 w 4505585"/>
              <a:gd name="connsiteY7" fmla="*/ 2574941 h 2861046"/>
              <a:gd name="connsiteX8" fmla="*/ 0 w 4505585"/>
              <a:gd name="connsiteY8" fmla="*/ 286105 h 286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585" h="2861046">
                <a:moveTo>
                  <a:pt x="0" y="286105"/>
                </a:moveTo>
                <a:cubicBezTo>
                  <a:pt x="0" y="128094"/>
                  <a:pt x="128094" y="0"/>
                  <a:pt x="286105" y="0"/>
                </a:cubicBezTo>
                <a:lnTo>
                  <a:pt x="4219480" y="0"/>
                </a:lnTo>
                <a:cubicBezTo>
                  <a:pt x="4377491" y="0"/>
                  <a:pt x="4505585" y="128094"/>
                  <a:pt x="4505585" y="286105"/>
                </a:cubicBezTo>
                <a:lnTo>
                  <a:pt x="4505585" y="2574941"/>
                </a:lnTo>
                <a:cubicBezTo>
                  <a:pt x="4505585" y="2732952"/>
                  <a:pt x="4377491" y="2861046"/>
                  <a:pt x="4219480" y="2861046"/>
                </a:cubicBezTo>
                <a:lnTo>
                  <a:pt x="286105" y="2861046"/>
                </a:lnTo>
                <a:cubicBezTo>
                  <a:pt x="128094" y="2861046"/>
                  <a:pt x="0" y="2732952"/>
                  <a:pt x="0" y="2574941"/>
                </a:cubicBezTo>
                <a:lnTo>
                  <a:pt x="0" y="28610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760" tIns="179047" rIns="179047" bIns="179047" numCol="1" spcCol="1270" anchor="ctr" anchorCtr="0">
            <a:noAutofit/>
          </a:bodyPr>
          <a:lstStyle/>
          <a:p>
            <a:pPr defTabSz="1111250">
              <a:lnSpc>
                <a:spcPct val="90000"/>
              </a:lnSpc>
              <a:spcBef>
                <a:spcPct val="0"/>
              </a:spcBef>
              <a:spcAft>
                <a:spcPct val="35000"/>
              </a:spcAft>
            </a:pPr>
            <a:r>
              <a:rPr lang="en-US" sz="3200"/>
              <a:t>Students with disabilities can only receive accessible digital materials through the IEP process.</a:t>
            </a:r>
            <a:endParaRPr lang="en-US" sz="3200" kern="1200"/>
          </a:p>
        </p:txBody>
      </p:sp>
      <p:sp>
        <p:nvSpPr>
          <p:cNvPr id="4" name="Slide Number Placeholder 3">
            <a:extLst>
              <a:ext uri="{FF2B5EF4-FFF2-40B4-BE49-F238E27FC236}">
                <a16:creationId xmlns:a16="http://schemas.microsoft.com/office/drawing/2014/main" id="{31939D5F-B3DC-D5C8-8250-EC519717E58E}"/>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9</a:t>
            </a:fld>
            <a:endParaRPr lang="en-US"/>
          </a:p>
        </p:txBody>
      </p:sp>
    </p:spTree>
    <p:extLst>
      <p:ext uri="{BB962C8B-B14F-4D97-AF65-F5344CB8AC3E}">
        <p14:creationId xmlns:p14="http://schemas.microsoft.com/office/powerpoint/2010/main" val="3636259837"/>
      </p:ext>
    </p:extLst>
  </p:cSld>
  <p:clrMapOvr>
    <a:masterClrMapping/>
  </p:clrMapOvr>
</p:sld>
</file>

<file path=ppt/theme/theme1.xml><?xml version="1.0" encoding="utf-8"?>
<a:theme xmlns:a="http://schemas.openxmlformats.org/drawingml/2006/main" name="Office Theme">
  <a:themeElements>
    <a:clrScheme name="NCADEMI">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AB65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24</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Intersection of Special Education and New PreK-12 Digital Accessibility Requirements</vt:lpstr>
      <vt:lpstr>Today's Presenters</vt:lpstr>
      <vt:lpstr>Webinar Resources</vt:lpstr>
      <vt:lpstr>Webinar Evaluation</vt:lpstr>
      <vt:lpstr>Webinar Communication</vt:lpstr>
      <vt:lpstr>About NCADEMI</vt:lpstr>
      <vt:lpstr>The Home of NCADEMI</vt:lpstr>
      <vt:lpstr>Objectives</vt:lpstr>
      <vt:lpstr>True &amp; False Before</vt:lpstr>
      <vt:lpstr>Frequently Used Interchangeably</vt:lpstr>
      <vt:lpstr>“Accessible” in Federal Law &amp; Guidance</vt:lpstr>
      <vt:lpstr>Digital Accessibility in Action (2008)</vt:lpstr>
      <vt:lpstr>Accessible Educational Materials (AEM)</vt:lpstr>
      <vt:lpstr>Two Pathways to Provide Accessible Materials</vt:lpstr>
      <vt:lpstr>Legal Obligations</vt:lpstr>
      <vt:lpstr>ADA Title II - Accessible from the Beginning</vt:lpstr>
      <vt:lpstr>Examples of Digital Materials Required to Conform</vt:lpstr>
      <vt:lpstr>IDEA - Retrofitting to Accommodate</vt:lpstr>
      <vt:lpstr>Materials Covered under IDEA</vt:lpstr>
      <vt:lpstr>Examples of Accessible Formats </vt:lpstr>
      <vt:lpstr>Accessible Formats and the IEP</vt:lpstr>
      <vt:lpstr>True &amp; False After</vt:lpstr>
      <vt:lpstr>Calls to Action!</vt:lpstr>
      <vt:lpstr>Remember!</vt:lpstr>
      <vt:lpstr>Contact, Connect, and Stay Informed</vt:lpstr>
      <vt:lpstr>Disclaimers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revision>88</cp:revision>
  <dcterms:created xsi:type="dcterms:W3CDTF">2024-09-20T19:53:30Z</dcterms:created>
  <dcterms:modified xsi:type="dcterms:W3CDTF">2024-12-09T23:33:40Z</dcterms:modified>
  <cp:category/>
</cp:coreProperties>
</file>