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sldIdLst>
    <p:sldId id="304" r:id="rId2"/>
    <p:sldId id="267" r:id="rId3"/>
    <p:sldId id="332" r:id="rId4"/>
    <p:sldId id="299" r:id="rId5"/>
    <p:sldId id="322" r:id="rId6"/>
    <p:sldId id="305" r:id="rId7"/>
    <p:sldId id="334" r:id="rId8"/>
    <p:sldId id="300" r:id="rId9"/>
    <p:sldId id="285" r:id="rId10"/>
    <p:sldId id="306" r:id="rId11"/>
    <p:sldId id="307" r:id="rId12"/>
    <p:sldId id="288" r:id="rId13"/>
    <p:sldId id="308" r:id="rId14"/>
    <p:sldId id="309" r:id="rId15"/>
    <p:sldId id="323" r:id="rId16"/>
    <p:sldId id="320" r:id="rId17"/>
    <p:sldId id="328" r:id="rId18"/>
    <p:sldId id="333" r:id="rId19"/>
    <p:sldId id="311" r:id="rId20"/>
    <p:sldId id="310" r:id="rId21"/>
    <p:sldId id="335" r:id="rId22"/>
    <p:sldId id="287" r:id="rId23"/>
    <p:sldId id="313" r:id="rId24"/>
    <p:sldId id="315" r:id="rId25"/>
    <p:sldId id="314" r:id="rId26"/>
    <p:sldId id="316" r:id="rId27"/>
    <p:sldId id="286" r:id="rId28"/>
    <p:sldId id="291" r:id="rId29"/>
    <p:sldId id="326" r:id="rId30"/>
    <p:sldId id="329" r:id="rId31"/>
    <p:sldId id="317" r:id="rId32"/>
    <p:sldId id="331" r:id="rId33"/>
    <p:sldId id="318" r:id="rId34"/>
    <p:sldId id="336" r:id="rId35"/>
    <p:sldId id="330" r:id="rId36"/>
    <p:sldId id="265" r:id="rId37"/>
    <p:sldId id="295" r:id="rId38"/>
    <p:sldId id="26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998813-A493-FA17-DF47-6DAFD7443D41}" name="Cynthia Curry" initials="CC" userId="S::cynthia.curry@usu.edu::a1c3078c-cc6c-427f-aa3c-b322aa9f6cc1" providerId="AD"/>
  <p188:author id="{601E294C-11AF-F42F-272E-88986262C22B}" name="Christopher Phillips" initials="CP" userId="ilTjjj4i994XxAvW57ke5dyg67FVK0OyHqGn3kLk41g=" providerId="None"/>
  <p188:author id="{EE9878F7-72C0-A91C-4CFD-1B024229783E}" name="Jena Fahlbush" initials="JF" userId="Jena Fahlbush"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191"/>
    <a:srgbClr val="0000EE"/>
    <a:srgbClr val="07208B"/>
    <a:srgbClr val="D67C28"/>
    <a:srgbClr val="AC66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1241D-F60A-4431-91EA-66511301E080}" v="113" dt="2025-01-21T16:22:13.315"/>
    <p1510:client id="{1E475DCD-1DAE-4053-810F-C50299501045}" v="43" dt="2025-01-22T18:22:13.152"/>
    <p1510:client id="{2B61491A-8FC0-4078-BE95-EFA9BB1C385F}" v="7" dt="2025-01-21T15:53:58.456"/>
    <p1510:client id="{2F2DA361-4A30-4F05-BF00-BBCE96B48BC4}" v="105" dt="2025-01-21T18:43:17.739"/>
    <p1510:client id="{8EC87C2A-950B-4B8B-B8B9-B411517B3AB2}" v="36" dt="2025-01-20T22:53:03.331"/>
    <p1510:client id="{9C8670E7-FAC7-40D7-8C84-C0686A05C18C}" v="44" dt="2025-01-20T22:33:21.176"/>
    <p1510:client id="{B2FB9CC7-79F6-4B20-A7EA-0846E047DE46}" v="34" dt="2025-01-21T17:32:07.113"/>
    <p1510:client id="{D34ABEA4-1CA8-460F-B445-F5FEE46F783E}" v="1" dt="2025-01-22T16:05:45.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Curry" userId="iEvfDsXcgFz46NorJh2apB5STWl8OkXO2s4F7L6vWdA=" providerId="None" clId="Web-{5F58EB85-FB6C-4921-BAEF-91859E2B0BD6}"/>
    <pc:docChg chg="delSld modSld">
      <pc:chgData name="Cynthia Curry" userId="iEvfDsXcgFz46NorJh2apB5STWl8OkXO2s4F7L6vWdA=" providerId="None" clId="Web-{5F58EB85-FB6C-4921-BAEF-91859E2B0BD6}" dt="2025-01-13T17:39:06.384" v="96" actId="20577"/>
      <pc:docMkLst>
        <pc:docMk/>
      </pc:docMkLst>
      <pc:sldChg chg="modSp">
        <pc:chgData name="Cynthia Curry" userId="iEvfDsXcgFz46NorJh2apB5STWl8OkXO2s4F7L6vWdA=" providerId="None" clId="Web-{5F58EB85-FB6C-4921-BAEF-91859E2B0BD6}" dt="2025-01-13T17:30:55.154" v="68" actId="20577"/>
        <pc:sldMkLst>
          <pc:docMk/>
          <pc:sldMk cId="3613332786" sldId="291"/>
        </pc:sldMkLst>
        <pc:spChg chg="mod">
          <ac:chgData name="Cynthia Curry" userId="iEvfDsXcgFz46NorJh2apB5STWl8OkXO2s4F7L6vWdA=" providerId="None" clId="Web-{5F58EB85-FB6C-4921-BAEF-91859E2B0BD6}" dt="2025-01-13T17:30:55.154" v="68" actId="20577"/>
          <ac:spMkLst>
            <pc:docMk/>
            <pc:sldMk cId="3613332786" sldId="291"/>
            <ac:spMk id="5" creationId="{BCB741EC-E420-9593-C84E-5B378C398A9C}"/>
          </ac:spMkLst>
        </pc:spChg>
      </pc:sldChg>
      <pc:sldChg chg="del">
        <pc:chgData name="Cynthia Curry" userId="iEvfDsXcgFz46NorJh2apB5STWl8OkXO2s4F7L6vWdA=" providerId="None" clId="Web-{5F58EB85-FB6C-4921-BAEF-91859E2B0BD6}" dt="2025-01-13T17:07:34.541" v="0"/>
        <pc:sldMkLst>
          <pc:docMk/>
          <pc:sldMk cId="2327685857" sldId="296"/>
        </pc:sldMkLst>
      </pc:sldChg>
      <pc:sldChg chg="del">
        <pc:chgData name="Cynthia Curry" userId="iEvfDsXcgFz46NorJh2apB5STWl8OkXO2s4F7L6vWdA=" providerId="None" clId="Web-{5F58EB85-FB6C-4921-BAEF-91859E2B0BD6}" dt="2025-01-13T17:07:37.212" v="1"/>
        <pc:sldMkLst>
          <pc:docMk/>
          <pc:sldMk cId="1688976648" sldId="297"/>
        </pc:sldMkLst>
      </pc:sldChg>
      <pc:sldChg chg="modNotes">
        <pc:chgData name="Cynthia Curry" userId="iEvfDsXcgFz46NorJh2apB5STWl8OkXO2s4F7L6vWdA=" providerId="None" clId="Web-{5F58EB85-FB6C-4921-BAEF-91859E2B0BD6}" dt="2025-01-13T17:34:25.386" v="89"/>
        <pc:sldMkLst>
          <pc:docMk/>
          <pc:sldMk cId="763320820" sldId="300"/>
        </pc:sldMkLst>
      </pc:sldChg>
      <pc:sldChg chg="modSp">
        <pc:chgData name="Cynthia Curry" userId="iEvfDsXcgFz46NorJh2apB5STWl8OkXO2s4F7L6vWdA=" providerId="None" clId="Web-{5F58EB85-FB6C-4921-BAEF-91859E2B0BD6}" dt="2025-01-13T17:16:49.802" v="44" actId="20577"/>
        <pc:sldMkLst>
          <pc:docMk/>
          <pc:sldMk cId="2626358232" sldId="307"/>
        </pc:sldMkLst>
        <pc:spChg chg="mod">
          <ac:chgData name="Cynthia Curry" userId="iEvfDsXcgFz46NorJh2apB5STWl8OkXO2s4F7L6vWdA=" providerId="None" clId="Web-{5F58EB85-FB6C-4921-BAEF-91859E2B0BD6}" dt="2025-01-13T17:16:49.802" v="44" actId="20577"/>
          <ac:spMkLst>
            <pc:docMk/>
            <pc:sldMk cId="2626358232" sldId="307"/>
            <ac:spMk id="6" creationId="{BD33BB89-124B-03F5-3075-809B2BCEA846}"/>
          </ac:spMkLst>
        </pc:spChg>
      </pc:sldChg>
      <pc:sldChg chg="modSp">
        <pc:chgData name="Cynthia Curry" userId="iEvfDsXcgFz46NorJh2apB5STWl8OkXO2s4F7L6vWdA=" providerId="None" clId="Web-{5F58EB85-FB6C-4921-BAEF-91859E2B0BD6}" dt="2025-01-13T17:39:06.384" v="96" actId="20577"/>
        <pc:sldMkLst>
          <pc:docMk/>
          <pc:sldMk cId="1714162969" sldId="317"/>
        </pc:sldMkLst>
        <pc:spChg chg="mod">
          <ac:chgData name="Cynthia Curry" userId="iEvfDsXcgFz46NorJh2apB5STWl8OkXO2s4F7L6vWdA=" providerId="None" clId="Web-{5F58EB85-FB6C-4921-BAEF-91859E2B0BD6}" dt="2025-01-13T17:39:06.384" v="96" actId="20577"/>
          <ac:spMkLst>
            <pc:docMk/>
            <pc:sldMk cId="1714162969" sldId="317"/>
            <ac:spMk id="5" creationId="{8E9DF4A6-192E-815A-6F33-B2854A66064B}"/>
          </ac:spMkLst>
        </pc:spChg>
      </pc:sldChg>
      <pc:sldChg chg="modSp">
        <pc:chgData name="Cynthia Curry" userId="iEvfDsXcgFz46NorJh2apB5STWl8OkXO2s4F7L6vWdA=" providerId="None" clId="Web-{5F58EB85-FB6C-4921-BAEF-91859E2B0BD6}" dt="2025-01-13T17:31:06.841" v="84" actId="20577"/>
        <pc:sldMkLst>
          <pc:docMk/>
          <pc:sldMk cId="4195897616" sldId="318"/>
        </pc:sldMkLst>
        <pc:spChg chg="mod">
          <ac:chgData name="Cynthia Curry" userId="iEvfDsXcgFz46NorJh2apB5STWl8OkXO2s4F7L6vWdA=" providerId="None" clId="Web-{5F58EB85-FB6C-4921-BAEF-91859E2B0BD6}" dt="2025-01-13T17:31:06.841" v="84" actId="20577"/>
          <ac:spMkLst>
            <pc:docMk/>
            <pc:sldMk cId="4195897616" sldId="318"/>
            <ac:spMk id="2" creationId="{98A38429-193C-0557-C408-21D97C7D890D}"/>
          </ac:spMkLst>
        </pc:spChg>
      </pc:sldChg>
      <pc:sldChg chg="modSp">
        <pc:chgData name="Cynthia Curry" userId="iEvfDsXcgFz46NorJh2apB5STWl8OkXO2s4F7L6vWdA=" providerId="None" clId="Web-{5F58EB85-FB6C-4921-BAEF-91859E2B0BD6}" dt="2025-01-13T17:29:03.764" v="50" actId="20577"/>
        <pc:sldMkLst>
          <pc:docMk/>
          <pc:sldMk cId="1983248102" sldId="320"/>
        </pc:sldMkLst>
      </pc:sldChg>
      <pc:sldChg chg="modSp">
        <pc:chgData name="Cynthia Curry" userId="iEvfDsXcgFz46NorJh2apB5STWl8OkXO2s4F7L6vWdA=" providerId="None" clId="Web-{5F58EB85-FB6C-4921-BAEF-91859E2B0BD6}" dt="2025-01-13T17:29:12.795" v="63" actId="20577"/>
        <pc:sldMkLst>
          <pc:docMk/>
          <pc:sldMk cId="728425612" sldId="321"/>
        </pc:sldMkLst>
      </pc:sldChg>
    </pc:docChg>
  </pc:docChgLst>
  <pc:docChgLst>
    <pc:chgData name="Christopher Phillips" userId="ilTjjj4i994XxAvW57ke5dyg67FVK0OyHqGn3kLk41g=" providerId="None" clId="Web-{C5A6F461-F368-44AE-972C-1A7E11F5D188}"/>
    <pc:docChg chg="modSld">
      <pc:chgData name="Christopher Phillips" userId="ilTjjj4i994XxAvW57ke5dyg67FVK0OyHqGn3kLk41g=" providerId="None" clId="Web-{C5A6F461-F368-44AE-972C-1A7E11F5D188}" dt="2025-01-13T17:39:48.734" v="182"/>
      <pc:docMkLst>
        <pc:docMk/>
      </pc:docMkLst>
      <pc:sldChg chg="modNotes">
        <pc:chgData name="Christopher Phillips" userId="ilTjjj4i994XxAvW57ke5dyg67FVK0OyHqGn3kLk41g=" providerId="None" clId="Web-{C5A6F461-F368-44AE-972C-1A7E11F5D188}" dt="2025-01-13T17:39:44.578" v="176"/>
        <pc:sldMkLst>
          <pc:docMk/>
          <pc:sldMk cId="648723226" sldId="263"/>
        </pc:sldMkLst>
      </pc:sldChg>
      <pc:sldChg chg="modNotes">
        <pc:chgData name="Christopher Phillips" userId="ilTjjj4i994XxAvW57ke5dyg67FVK0OyHqGn3kLk41g=" providerId="None" clId="Web-{C5A6F461-F368-44AE-972C-1A7E11F5D188}" dt="2025-01-13T17:39:40.765" v="170"/>
        <pc:sldMkLst>
          <pc:docMk/>
          <pc:sldMk cId="2683432174" sldId="265"/>
        </pc:sldMkLst>
      </pc:sldChg>
      <pc:sldChg chg="modNotes">
        <pc:chgData name="Christopher Phillips" userId="ilTjjj4i994XxAvW57ke5dyg67FVK0OyHqGn3kLk41g=" providerId="None" clId="Web-{C5A6F461-F368-44AE-972C-1A7E11F5D188}" dt="2025-01-13T17:36:28.343" v="74"/>
        <pc:sldMkLst>
          <pc:docMk/>
          <pc:sldMk cId="959388060" sldId="267"/>
        </pc:sldMkLst>
      </pc:sldChg>
      <pc:sldChg chg="modNotes">
        <pc:chgData name="Christopher Phillips" userId="ilTjjj4i994XxAvW57ke5dyg67FVK0OyHqGn3kLk41g=" providerId="None" clId="Web-{C5A6F461-F368-44AE-972C-1A7E11F5D188}" dt="2025-01-13T17:34:49.905" v="15"/>
        <pc:sldMkLst>
          <pc:docMk/>
          <pc:sldMk cId="2094570952" sldId="285"/>
        </pc:sldMkLst>
      </pc:sldChg>
      <pc:sldChg chg="modNotes">
        <pc:chgData name="Christopher Phillips" userId="ilTjjj4i994XxAvW57ke5dyg67FVK0OyHqGn3kLk41g=" providerId="None" clId="Web-{C5A6F461-F368-44AE-972C-1A7E11F5D188}" dt="2025-01-13T17:37:36.734" v="121"/>
        <pc:sldMkLst>
          <pc:docMk/>
          <pc:sldMk cId="942918123" sldId="286"/>
        </pc:sldMkLst>
      </pc:sldChg>
      <pc:sldChg chg="modNotes">
        <pc:chgData name="Christopher Phillips" userId="ilTjjj4i994XxAvW57ke5dyg67FVK0OyHqGn3kLk41g=" providerId="None" clId="Web-{C5A6F461-F368-44AE-972C-1A7E11F5D188}" dt="2025-01-13T17:37:22.187" v="103"/>
        <pc:sldMkLst>
          <pc:docMk/>
          <pc:sldMk cId="3707264432" sldId="287"/>
        </pc:sldMkLst>
      </pc:sldChg>
      <pc:sldChg chg="modNotes">
        <pc:chgData name="Christopher Phillips" userId="ilTjjj4i994XxAvW57ke5dyg67FVK0OyHqGn3kLk41g=" providerId="None" clId="Web-{C5A6F461-F368-44AE-972C-1A7E11F5D188}" dt="2025-01-13T17:38:18.296" v="143"/>
        <pc:sldMkLst>
          <pc:docMk/>
          <pc:sldMk cId="2324043260" sldId="288"/>
        </pc:sldMkLst>
      </pc:sldChg>
      <pc:sldChg chg="modNotes">
        <pc:chgData name="Christopher Phillips" userId="ilTjjj4i994XxAvW57ke5dyg67FVK0OyHqGn3kLk41g=" providerId="None" clId="Web-{C5A6F461-F368-44AE-972C-1A7E11F5D188}" dt="2025-01-13T17:37:49.609" v="132"/>
        <pc:sldMkLst>
          <pc:docMk/>
          <pc:sldMk cId="3613332786" sldId="291"/>
        </pc:sldMkLst>
      </pc:sldChg>
      <pc:sldChg chg="modNotes">
        <pc:chgData name="Christopher Phillips" userId="ilTjjj4i994XxAvW57ke5dyg67FVK0OyHqGn3kLk41g=" providerId="None" clId="Web-{C5A6F461-F368-44AE-972C-1A7E11F5D188}" dt="2025-01-13T17:39:48.734" v="182"/>
        <pc:sldMkLst>
          <pc:docMk/>
          <pc:sldMk cId="2460922666" sldId="295"/>
        </pc:sldMkLst>
      </pc:sldChg>
      <pc:sldChg chg="modNotes">
        <pc:chgData name="Christopher Phillips" userId="ilTjjj4i994XxAvW57ke5dyg67FVK0OyHqGn3kLk41g=" providerId="None" clId="Web-{C5A6F461-F368-44AE-972C-1A7E11F5D188}" dt="2025-01-13T17:35:47.155" v="46"/>
        <pc:sldMkLst>
          <pc:docMk/>
          <pc:sldMk cId="1842576060" sldId="299"/>
        </pc:sldMkLst>
      </pc:sldChg>
      <pc:sldChg chg="modNotes">
        <pc:chgData name="Christopher Phillips" userId="ilTjjj4i994XxAvW57ke5dyg67FVK0OyHqGn3kLk41g=" providerId="None" clId="Web-{C5A6F461-F368-44AE-972C-1A7E11F5D188}" dt="2025-01-13T17:34:40.592" v="13"/>
        <pc:sldMkLst>
          <pc:docMk/>
          <pc:sldMk cId="763320820" sldId="300"/>
        </pc:sldMkLst>
      </pc:sldChg>
      <pc:sldChg chg="modNotes">
        <pc:chgData name="Christopher Phillips" userId="ilTjjj4i994XxAvW57ke5dyg67FVK0OyHqGn3kLk41g=" providerId="None" clId="Web-{C5A6F461-F368-44AE-972C-1A7E11F5D188}" dt="2025-01-13T17:36:21.764" v="55"/>
        <pc:sldMkLst>
          <pc:docMk/>
          <pc:sldMk cId="3020067008" sldId="304"/>
        </pc:sldMkLst>
      </pc:sldChg>
      <pc:sldChg chg="modNotes">
        <pc:chgData name="Christopher Phillips" userId="ilTjjj4i994XxAvW57ke5dyg67FVK0OyHqGn3kLk41g=" providerId="None" clId="Web-{C5A6F461-F368-44AE-972C-1A7E11F5D188}" dt="2025-01-13T17:34:53.952" v="21"/>
        <pc:sldMkLst>
          <pc:docMk/>
          <pc:sldMk cId="3420592906" sldId="306"/>
        </pc:sldMkLst>
      </pc:sldChg>
      <pc:sldChg chg="modNotes">
        <pc:chgData name="Christopher Phillips" userId="ilTjjj4i994XxAvW57ke5dyg67FVK0OyHqGn3kLk41g=" providerId="None" clId="Web-{C5A6F461-F368-44AE-972C-1A7E11F5D188}" dt="2025-01-13T17:34:58.436" v="26"/>
        <pc:sldMkLst>
          <pc:docMk/>
          <pc:sldMk cId="2626358232" sldId="307"/>
        </pc:sldMkLst>
      </pc:sldChg>
      <pc:sldChg chg="modNotes">
        <pc:chgData name="Christopher Phillips" userId="ilTjjj4i994XxAvW57ke5dyg67FVK0OyHqGn3kLk41g=" providerId="None" clId="Web-{C5A6F461-F368-44AE-972C-1A7E11F5D188}" dt="2025-01-13T17:38:41.937" v="149"/>
        <pc:sldMkLst>
          <pc:docMk/>
          <pc:sldMk cId="3724885382" sldId="308"/>
        </pc:sldMkLst>
      </pc:sldChg>
      <pc:sldChg chg="modNotes">
        <pc:chgData name="Christopher Phillips" userId="ilTjjj4i994XxAvW57ke5dyg67FVK0OyHqGn3kLk41g=" providerId="None" clId="Web-{C5A6F461-F368-44AE-972C-1A7E11F5D188}" dt="2025-01-13T17:38:20.218" v="145"/>
        <pc:sldMkLst>
          <pc:docMk/>
          <pc:sldMk cId="634568393" sldId="309"/>
        </pc:sldMkLst>
      </pc:sldChg>
      <pc:sldChg chg="modNotes">
        <pc:chgData name="Christopher Phillips" userId="ilTjjj4i994XxAvW57ke5dyg67FVK0OyHqGn3kLk41g=" providerId="None" clId="Web-{C5A6F461-F368-44AE-972C-1A7E11F5D188}" dt="2025-01-13T17:37:15.671" v="94"/>
        <pc:sldMkLst>
          <pc:docMk/>
          <pc:sldMk cId="2346954743" sldId="310"/>
        </pc:sldMkLst>
      </pc:sldChg>
      <pc:sldChg chg="modNotes">
        <pc:chgData name="Christopher Phillips" userId="ilTjjj4i994XxAvW57ke5dyg67FVK0OyHqGn3kLk41g=" providerId="None" clId="Web-{C5A6F461-F368-44AE-972C-1A7E11F5D188}" dt="2025-01-13T17:37:01.015" v="89"/>
        <pc:sldMkLst>
          <pc:docMk/>
          <pc:sldMk cId="3819406663" sldId="311"/>
        </pc:sldMkLst>
      </pc:sldChg>
      <pc:sldChg chg="modNotes">
        <pc:chgData name="Christopher Phillips" userId="ilTjjj4i994XxAvW57ke5dyg67FVK0OyHqGn3kLk41g=" providerId="None" clId="Web-{C5A6F461-F368-44AE-972C-1A7E11F5D188}" dt="2025-01-13T17:37:19.249" v="99"/>
        <pc:sldMkLst>
          <pc:docMk/>
          <pc:sldMk cId="3210781767" sldId="312"/>
        </pc:sldMkLst>
      </pc:sldChg>
      <pc:sldChg chg="modNotes">
        <pc:chgData name="Christopher Phillips" userId="ilTjjj4i994XxAvW57ke5dyg67FVK0OyHqGn3kLk41g=" providerId="None" clId="Web-{C5A6F461-F368-44AE-972C-1A7E11F5D188}" dt="2025-01-13T17:37:24.999" v="107"/>
        <pc:sldMkLst>
          <pc:docMk/>
          <pc:sldMk cId="32911293" sldId="313"/>
        </pc:sldMkLst>
      </pc:sldChg>
      <pc:sldChg chg="modNotes">
        <pc:chgData name="Christopher Phillips" userId="ilTjjj4i994XxAvW57ke5dyg67FVK0OyHqGn3kLk41g=" providerId="None" clId="Web-{C5A6F461-F368-44AE-972C-1A7E11F5D188}" dt="2025-01-13T17:37:31.624" v="114"/>
        <pc:sldMkLst>
          <pc:docMk/>
          <pc:sldMk cId="3733328752" sldId="314"/>
        </pc:sldMkLst>
      </pc:sldChg>
      <pc:sldChg chg="modNotes">
        <pc:chgData name="Christopher Phillips" userId="ilTjjj4i994XxAvW57ke5dyg67FVK0OyHqGn3kLk41g=" providerId="None" clId="Web-{C5A6F461-F368-44AE-972C-1A7E11F5D188}" dt="2025-01-13T17:37:27.859" v="110"/>
        <pc:sldMkLst>
          <pc:docMk/>
          <pc:sldMk cId="2033636507" sldId="315"/>
        </pc:sldMkLst>
      </pc:sldChg>
      <pc:sldChg chg="modNotes">
        <pc:chgData name="Christopher Phillips" userId="ilTjjj4i994XxAvW57ke5dyg67FVK0OyHqGn3kLk41g=" providerId="None" clId="Web-{C5A6F461-F368-44AE-972C-1A7E11F5D188}" dt="2025-01-13T17:37:39.405" v="126"/>
        <pc:sldMkLst>
          <pc:docMk/>
          <pc:sldMk cId="446264089" sldId="316"/>
        </pc:sldMkLst>
      </pc:sldChg>
      <pc:sldChg chg="modNotes">
        <pc:chgData name="Christopher Phillips" userId="ilTjjj4i994XxAvW57ke5dyg67FVK0OyHqGn3kLk41g=" providerId="None" clId="Web-{C5A6F461-F368-44AE-972C-1A7E11F5D188}" dt="2025-01-13T17:39:16.781" v="165"/>
        <pc:sldMkLst>
          <pc:docMk/>
          <pc:sldMk cId="1714162969" sldId="317"/>
        </pc:sldMkLst>
      </pc:sldChg>
      <pc:sldChg chg="modNotes">
        <pc:chgData name="Christopher Phillips" userId="ilTjjj4i994XxAvW57ke5dyg67FVK0OyHqGn3kLk41g=" providerId="None" clId="Web-{C5A6F461-F368-44AE-972C-1A7E11F5D188}" dt="2025-01-13T17:31:43.216" v="6"/>
        <pc:sldMkLst>
          <pc:docMk/>
          <pc:sldMk cId="4195897616" sldId="318"/>
        </pc:sldMkLst>
      </pc:sldChg>
      <pc:sldChg chg="modNotes">
        <pc:chgData name="Christopher Phillips" userId="ilTjjj4i994XxAvW57ke5dyg67FVK0OyHqGn3kLk41g=" providerId="None" clId="Web-{C5A6F461-F368-44AE-972C-1A7E11F5D188}" dt="2025-01-13T17:38:22.906" v="147"/>
        <pc:sldMkLst>
          <pc:docMk/>
          <pc:sldMk cId="1983248102" sldId="320"/>
        </pc:sldMkLst>
      </pc:sldChg>
      <pc:sldChg chg="modSp modNotes">
        <pc:chgData name="Christopher Phillips" userId="ilTjjj4i994XxAvW57ke5dyg67FVK0OyHqGn3kLk41g=" providerId="None" clId="Web-{C5A6F461-F368-44AE-972C-1A7E11F5D188}" dt="2025-01-13T17:36:39.218" v="84"/>
        <pc:sldMkLst>
          <pc:docMk/>
          <pc:sldMk cId="728425612" sldId="321"/>
        </pc:sldMkLst>
      </pc:sldChg>
    </pc:docChg>
  </pc:docChgLst>
  <pc:docChgLst>
    <pc:chgData name="Cynthia Curry" userId="iEvfDsXcgFz46NorJh2apB5STWl8OkXO2s4F7L6vWdA=" providerId="None" clId="Web-{9C8670E7-FAC7-40D7-8C84-C0686A05C18C}"/>
    <pc:docChg chg="modSld">
      <pc:chgData name="Cynthia Curry" userId="iEvfDsXcgFz46NorJh2apB5STWl8OkXO2s4F7L6vWdA=" providerId="None" clId="Web-{9C8670E7-FAC7-40D7-8C84-C0686A05C18C}" dt="2025-01-20T22:33:21.176" v="43" actId="20577"/>
      <pc:docMkLst>
        <pc:docMk/>
      </pc:docMkLst>
      <pc:sldChg chg="modSp">
        <pc:chgData name="Cynthia Curry" userId="iEvfDsXcgFz46NorJh2apB5STWl8OkXO2s4F7L6vWdA=" providerId="None" clId="Web-{9C8670E7-FAC7-40D7-8C84-C0686A05C18C}" dt="2025-01-20T22:33:21.176" v="43" actId="20577"/>
        <pc:sldMkLst>
          <pc:docMk/>
          <pc:sldMk cId="942918123" sldId="286"/>
        </pc:sldMkLst>
        <pc:spChg chg="mod">
          <ac:chgData name="Cynthia Curry" userId="iEvfDsXcgFz46NorJh2apB5STWl8OkXO2s4F7L6vWdA=" providerId="None" clId="Web-{9C8670E7-FAC7-40D7-8C84-C0686A05C18C}" dt="2025-01-20T22:32:53.472" v="18" actId="20577"/>
          <ac:spMkLst>
            <pc:docMk/>
            <pc:sldMk cId="942918123" sldId="286"/>
            <ac:spMk id="2" creationId="{FC36D174-D57A-352D-2EB1-78B7A440FA3D}"/>
          </ac:spMkLst>
        </pc:spChg>
        <pc:spChg chg="mod">
          <ac:chgData name="Cynthia Curry" userId="iEvfDsXcgFz46NorJh2apB5STWl8OkXO2s4F7L6vWdA=" providerId="None" clId="Web-{9C8670E7-FAC7-40D7-8C84-C0686A05C18C}" dt="2025-01-20T22:33:21.176" v="43" actId="20577"/>
          <ac:spMkLst>
            <pc:docMk/>
            <pc:sldMk cId="942918123" sldId="286"/>
            <ac:spMk id="3" creationId="{CA47CC6C-D79C-560F-D514-CE26242816B9}"/>
          </ac:spMkLst>
        </pc:spChg>
      </pc:sldChg>
      <pc:sldChg chg="modSp">
        <pc:chgData name="Cynthia Curry" userId="iEvfDsXcgFz46NorJh2apB5STWl8OkXO2s4F7L6vWdA=" providerId="None" clId="Web-{9C8670E7-FAC7-40D7-8C84-C0686A05C18C}" dt="2025-01-20T22:32:39.847" v="14" actId="20577"/>
        <pc:sldMkLst>
          <pc:docMk/>
          <pc:sldMk cId="3707264432" sldId="287"/>
        </pc:sldMkLst>
        <pc:spChg chg="mod">
          <ac:chgData name="Cynthia Curry" userId="iEvfDsXcgFz46NorJh2apB5STWl8OkXO2s4F7L6vWdA=" providerId="None" clId="Web-{9C8670E7-FAC7-40D7-8C84-C0686A05C18C}" dt="2025-01-20T22:32:39.847" v="14" actId="20577"/>
          <ac:spMkLst>
            <pc:docMk/>
            <pc:sldMk cId="3707264432" sldId="287"/>
            <ac:spMk id="3" creationId="{B9FD4084-473B-A950-B779-49762A68A57D}"/>
          </ac:spMkLst>
        </pc:spChg>
      </pc:sldChg>
    </pc:docChg>
  </pc:docChgLst>
  <pc:docChgLst>
    <pc:chgData name="Christopher Phillips" userId="ilTjjj4i994XxAvW57ke5dyg67FVK0OyHqGn3kLk41g=" providerId="None" clId="Web-{2B61491A-8FC0-4078-BE95-EFA9BB1C385F}"/>
    <pc:docChg chg="modSld">
      <pc:chgData name="Christopher Phillips" userId="ilTjjj4i994XxAvW57ke5dyg67FVK0OyHqGn3kLk41g=" providerId="None" clId="Web-{2B61491A-8FC0-4078-BE95-EFA9BB1C385F}" dt="2025-01-21T15:43:22.038" v="4"/>
      <pc:docMkLst>
        <pc:docMk/>
      </pc:docMkLst>
      <pc:sldChg chg="addSp delSp modSp">
        <pc:chgData name="Christopher Phillips" userId="ilTjjj4i994XxAvW57ke5dyg67FVK0OyHqGn3kLk41g=" providerId="None" clId="Web-{2B61491A-8FC0-4078-BE95-EFA9BB1C385F}" dt="2025-01-21T15:43:22.038" v="4"/>
        <pc:sldMkLst>
          <pc:docMk/>
          <pc:sldMk cId="4139549634" sldId="334"/>
        </pc:sldMkLst>
        <pc:spChg chg="del mod">
          <ac:chgData name="Christopher Phillips" userId="ilTjjj4i994XxAvW57ke5dyg67FVK0OyHqGn3kLk41g=" providerId="None" clId="Web-{2B61491A-8FC0-4078-BE95-EFA9BB1C385F}" dt="2025-01-21T15:43:17.304" v="3"/>
          <ac:spMkLst>
            <pc:docMk/>
            <pc:sldMk cId="4139549634" sldId="334"/>
            <ac:spMk id="3" creationId="{5CF5AE1D-46CD-D75A-0472-8D6B317722DA}"/>
          </ac:spMkLst>
        </pc:spChg>
        <pc:spChg chg="add del mod">
          <ac:chgData name="Christopher Phillips" userId="ilTjjj4i994XxAvW57ke5dyg67FVK0OyHqGn3kLk41g=" providerId="None" clId="Web-{2B61491A-8FC0-4078-BE95-EFA9BB1C385F}" dt="2025-01-21T15:43:22.038" v="4"/>
          <ac:spMkLst>
            <pc:docMk/>
            <pc:sldMk cId="4139549634" sldId="334"/>
            <ac:spMk id="6" creationId="{CB22C95D-2CB4-AA01-4E87-70BD90C90B42}"/>
          </ac:spMkLst>
        </pc:spChg>
      </pc:sldChg>
    </pc:docChg>
  </pc:docChgLst>
  <pc:docChgLst>
    <pc:chgData name="Christopher Phillips" userId="ilTjjj4i994XxAvW57ke5dyg67FVK0OyHqGn3kLk41g=" providerId="None" clId="Web-{8FE734FA-8F02-48F8-A878-679D5BED7338}"/>
    <pc:docChg chg="addSld delSld modSld">
      <pc:chgData name="Christopher Phillips" userId="ilTjjj4i994XxAvW57ke5dyg67FVK0OyHqGn3kLk41g=" providerId="None" clId="Web-{8FE734FA-8F02-48F8-A878-679D5BED7338}" dt="2025-01-17T23:43:57.828" v="19" actId="1076"/>
      <pc:docMkLst>
        <pc:docMk/>
      </pc:docMkLst>
      <pc:sldChg chg="modSp">
        <pc:chgData name="Christopher Phillips" userId="ilTjjj4i994XxAvW57ke5dyg67FVK0OyHqGn3kLk41g=" providerId="None" clId="Web-{8FE734FA-8F02-48F8-A878-679D5BED7338}" dt="2025-01-17T23:43:57.828" v="19" actId="1076"/>
        <pc:sldMkLst>
          <pc:docMk/>
          <pc:sldMk cId="3707264432" sldId="287"/>
        </pc:sldMkLst>
      </pc:sldChg>
      <pc:sldChg chg="del">
        <pc:chgData name="Christopher Phillips" userId="ilTjjj4i994XxAvW57ke5dyg67FVK0OyHqGn3kLk41g=" providerId="None" clId="Web-{8FE734FA-8F02-48F8-A878-679D5BED7338}" dt="2025-01-17T23:42:14.453" v="3"/>
        <pc:sldMkLst>
          <pc:docMk/>
          <pc:sldMk cId="728425612" sldId="321"/>
        </pc:sldMkLst>
      </pc:sldChg>
      <pc:sldChg chg="modSp new">
        <pc:chgData name="Christopher Phillips" userId="ilTjjj4i994XxAvW57ke5dyg67FVK0OyHqGn3kLk41g=" providerId="None" clId="Web-{8FE734FA-8F02-48F8-A878-679D5BED7338}" dt="2025-01-17T23:42:37.687" v="18" actId="20577"/>
        <pc:sldMkLst>
          <pc:docMk/>
          <pc:sldMk cId="4139549634" sldId="334"/>
        </pc:sldMkLst>
        <pc:spChg chg="mod">
          <ac:chgData name="Christopher Phillips" userId="ilTjjj4i994XxAvW57ke5dyg67FVK0OyHqGn3kLk41g=" providerId="None" clId="Web-{8FE734FA-8F02-48F8-A878-679D5BED7338}" dt="2025-01-17T23:42:01.843" v="2" actId="20577"/>
          <ac:spMkLst>
            <pc:docMk/>
            <pc:sldMk cId="4139549634" sldId="334"/>
            <ac:spMk id="2" creationId="{5723BB58-BA9C-7EDB-1DA4-F3AAF7C2FA15}"/>
          </ac:spMkLst>
        </pc:spChg>
      </pc:sldChg>
    </pc:docChg>
  </pc:docChgLst>
  <pc:docChgLst>
    <pc:chgData name="Jena Fahlbush" userId="vjrXSoiKRpeyE/phFoF7/nkoZNaqA+QcTyZgT7/HtVo=" providerId="None" clId="Web-{CF9C623F-9BFC-4867-B757-3101E9EB1B59}"/>
    <pc:docChg chg="modSld">
      <pc:chgData name="Jena Fahlbush" userId="vjrXSoiKRpeyE/phFoF7/nkoZNaqA+QcTyZgT7/HtVo=" providerId="None" clId="Web-{CF9C623F-9BFC-4867-B757-3101E9EB1B59}" dt="2025-01-13T19:09:40.738" v="142" actId="20577"/>
      <pc:docMkLst>
        <pc:docMk/>
      </pc:docMkLst>
      <pc:sldChg chg="delSp modSp">
        <pc:chgData name="Jena Fahlbush" userId="vjrXSoiKRpeyE/phFoF7/nkoZNaqA+QcTyZgT7/HtVo=" providerId="None" clId="Web-{CF9C623F-9BFC-4867-B757-3101E9EB1B59}" dt="2025-01-13T18:56:40.173" v="45" actId="14100"/>
        <pc:sldMkLst>
          <pc:docMk/>
          <pc:sldMk cId="3020067008" sldId="304"/>
        </pc:sldMkLst>
        <pc:spChg chg="mod">
          <ac:chgData name="Jena Fahlbush" userId="vjrXSoiKRpeyE/phFoF7/nkoZNaqA+QcTyZgT7/HtVo=" providerId="None" clId="Web-{CF9C623F-9BFC-4867-B757-3101E9EB1B59}" dt="2025-01-13T18:53:12.407" v="1" actId="20577"/>
          <ac:spMkLst>
            <pc:docMk/>
            <pc:sldMk cId="3020067008" sldId="304"/>
            <ac:spMk id="2" creationId="{72AB307C-D312-7BD2-F7E8-C5C6909FC4C1}"/>
          </ac:spMkLst>
        </pc:spChg>
        <pc:spChg chg="mod">
          <ac:chgData name="Jena Fahlbush" userId="vjrXSoiKRpeyE/phFoF7/nkoZNaqA+QcTyZgT7/HtVo=" providerId="None" clId="Web-{CF9C623F-9BFC-4867-B757-3101E9EB1B59}" dt="2025-01-13T18:56:22.517" v="44" actId="20577"/>
          <ac:spMkLst>
            <pc:docMk/>
            <pc:sldMk cId="3020067008" sldId="304"/>
            <ac:spMk id="3" creationId="{D7633E30-1926-03FF-4156-153743B4A821}"/>
          </ac:spMkLst>
        </pc:spChg>
      </pc:sldChg>
      <pc:sldChg chg="addSp modSp">
        <pc:chgData name="Jena Fahlbush" userId="vjrXSoiKRpeyE/phFoF7/nkoZNaqA+QcTyZgT7/HtVo=" providerId="None" clId="Web-{CF9C623F-9BFC-4867-B757-3101E9EB1B59}" dt="2025-01-13T19:02:15.377" v="68" actId="1076"/>
        <pc:sldMkLst>
          <pc:docMk/>
          <pc:sldMk cId="970714726" sldId="305"/>
        </pc:sldMkLst>
        <pc:spChg chg="mod">
          <ac:chgData name="Jena Fahlbush" userId="vjrXSoiKRpeyE/phFoF7/nkoZNaqA+QcTyZgT7/HtVo=" providerId="None" clId="Web-{CF9C623F-9BFC-4867-B757-3101E9EB1B59}" dt="2025-01-13T19:02:15.377" v="68" actId="1076"/>
          <ac:spMkLst>
            <pc:docMk/>
            <pc:sldMk cId="970714726" sldId="305"/>
            <ac:spMk id="2" creationId="{F1BE8B46-2C88-AA02-8087-3A9669C961B6}"/>
          </ac:spMkLst>
        </pc:spChg>
        <pc:spChg chg="mod">
          <ac:chgData name="Jena Fahlbush" userId="vjrXSoiKRpeyE/phFoF7/nkoZNaqA+QcTyZgT7/HtVo=" providerId="None" clId="Web-{CF9C623F-9BFC-4867-B757-3101E9EB1B59}" dt="2025-01-13T19:02:07.034" v="67" actId="20577"/>
          <ac:spMkLst>
            <pc:docMk/>
            <pc:sldMk cId="970714726" sldId="305"/>
            <ac:spMk id="9" creationId="{596293BE-0968-D8DA-F110-7EE95D252BE7}"/>
          </ac:spMkLst>
        </pc:spChg>
        <pc:picChg chg="add mod">
          <ac:chgData name="Jena Fahlbush" userId="vjrXSoiKRpeyE/phFoF7/nkoZNaqA+QcTyZgT7/HtVo=" providerId="None" clId="Web-{CF9C623F-9BFC-4867-B757-3101E9EB1B59}" dt="2025-01-13T19:01:44.955" v="64"/>
          <ac:picMkLst>
            <pc:docMk/>
            <pc:sldMk cId="970714726" sldId="305"/>
            <ac:picMk id="3" creationId="{99216B6F-8057-5B31-011A-1C2B93CEF410}"/>
          </ac:picMkLst>
        </pc:picChg>
      </pc:sldChg>
      <pc:sldChg chg="addSp delSp modSp mod modClrScheme chgLayout">
        <pc:chgData name="Jena Fahlbush" userId="vjrXSoiKRpeyE/phFoF7/nkoZNaqA+QcTyZgT7/HtVo=" providerId="None" clId="Web-{CF9C623F-9BFC-4867-B757-3101E9EB1B59}" dt="2025-01-13T19:09:40.738" v="142" actId="20577"/>
        <pc:sldMkLst>
          <pc:docMk/>
          <pc:sldMk cId="1983248102" sldId="320"/>
        </pc:sldMkLst>
        <pc:spChg chg="add mod ord">
          <ac:chgData name="Jena Fahlbush" userId="vjrXSoiKRpeyE/phFoF7/nkoZNaqA+QcTyZgT7/HtVo=" providerId="None" clId="Web-{CF9C623F-9BFC-4867-B757-3101E9EB1B59}" dt="2025-01-13T19:06:32.597" v="83" actId="20577"/>
          <ac:spMkLst>
            <pc:docMk/>
            <pc:sldMk cId="1983248102" sldId="320"/>
            <ac:spMk id="2" creationId="{36C125F4-6A51-768C-2965-6CBF5EC87953}"/>
          </ac:spMkLst>
        </pc:spChg>
        <pc:spChg chg="add mod ord">
          <ac:chgData name="Jena Fahlbush" userId="vjrXSoiKRpeyE/phFoF7/nkoZNaqA+QcTyZgT7/HtVo=" providerId="None" clId="Web-{CF9C623F-9BFC-4867-B757-3101E9EB1B59}" dt="2025-01-13T19:09:40.738" v="142" actId="20577"/>
          <ac:spMkLst>
            <pc:docMk/>
            <pc:sldMk cId="1983248102" sldId="320"/>
            <ac:spMk id="3" creationId="{57B0DBCB-D41C-C9E1-53E2-58218FFEA11D}"/>
          </ac:spMkLst>
        </pc:spChg>
        <pc:spChg chg="mod ord">
          <ac:chgData name="Jena Fahlbush" userId="vjrXSoiKRpeyE/phFoF7/nkoZNaqA+QcTyZgT7/HtVo=" providerId="None" clId="Web-{CF9C623F-9BFC-4867-B757-3101E9EB1B59}" dt="2025-01-13T19:06:07.050" v="69"/>
          <ac:spMkLst>
            <pc:docMk/>
            <pc:sldMk cId="1983248102" sldId="320"/>
            <ac:spMk id="4" creationId="{CAFA1997-2A50-5EEB-1398-ED43214A2FCC}"/>
          </ac:spMkLst>
        </pc:spChg>
      </pc:sldChg>
      <pc:sldChg chg="modSp">
        <pc:chgData name="Jena Fahlbush" userId="vjrXSoiKRpeyE/phFoF7/nkoZNaqA+QcTyZgT7/HtVo=" providerId="None" clId="Web-{CF9C623F-9BFC-4867-B757-3101E9EB1B59}" dt="2025-01-13T18:57:22.439" v="56" actId="20577"/>
        <pc:sldMkLst>
          <pc:docMk/>
          <pc:sldMk cId="2792802372" sldId="322"/>
        </pc:sldMkLst>
        <pc:spChg chg="mod">
          <ac:chgData name="Jena Fahlbush" userId="vjrXSoiKRpeyE/phFoF7/nkoZNaqA+QcTyZgT7/HtVo=" providerId="None" clId="Web-{CF9C623F-9BFC-4867-B757-3101E9EB1B59}" dt="2025-01-13T18:57:22.439" v="56" actId="20577"/>
          <ac:spMkLst>
            <pc:docMk/>
            <pc:sldMk cId="2792802372" sldId="322"/>
            <ac:spMk id="3" creationId="{37CB059F-1692-253B-30B0-65934BA07021}"/>
          </ac:spMkLst>
        </pc:spChg>
        <pc:spChg chg="mod">
          <ac:chgData name="Jena Fahlbush" userId="vjrXSoiKRpeyE/phFoF7/nkoZNaqA+QcTyZgT7/HtVo=" providerId="None" clId="Web-{CF9C623F-9BFC-4867-B757-3101E9EB1B59}" dt="2025-01-13T18:57:10.158" v="54" actId="20577"/>
          <ac:spMkLst>
            <pc:docMk/>
            <pc:sldMk cId="2792802372" sldId="322"/>
            <ac:spMk id="6" creationId="{98822FB2-FA3F-9BEB-9E28-2CD93CBD3686}"/>
          </ac:spMkLst>
        </pc:spChg>
      </pc:sldChg>
    </pc:docChg>
  </pc:docChgLst>
  <pc:docChgLst>
    <pc:chgData name="Cynthia Curry" userId="iEvfDsXcgFz46NorJh2apB5STWl8OkXO2s4F7L6vWdA=" providerId="None" clId="Web-{4E9CD503-E548-4A0F-9794-8E82BEA2F524}"/>
    <pc:docChg chg="modSld">
      <pc:chgData name="Cynthia Curry" userId="iEvfDsXcgFz46NorJh2apB5STWl8OkXO2s4F7L6vWdA=" providerId="None" clId="Web-{4E9CD503-E548-4A0F-9794-8E82BEA2F524}" dt="2025-01-16T01:03:36.701" v="5" actId="20577"/>
      <pc:docMkLst>
        <pc:docMk/>
      </pc:docMkLst>
      <pc:sldChg chg="modSp mod modClrScheme chgLayout">
        <pc:chgData name="Cynthia Curry" userId="iEvfDsXcgFz46NorJh2apB5STWl8OkXO2s4F7L6vWdA=" providerId="None" clId="Web-{4E9CD503-E548-4A0F-9794-8E82BEA2F524}" dt="2025-01-16T01:01:56.541" v="3"/>
        <pc:sldMkLst>
          <pc:docMk/>
          <pc:sldMk cId="4034503891" sldId="323"/>
        </pc:sldMkLst>
        <pc:spChg chg="mod ord">
          <ac:chgData name="Cynthia Curry" userId="iEvfDsXcgFz46NorJh2apB5STWl8OkXO2s4F7L6vWdA=" providerId="None" clId="Web-{4E9CD503-E548-4A0F-9794-8E82BEA2F524}" dt="2025-01-16T01:01:56.541" v="3"/>
          <ac:spMkLst>
            <pc:docMk/>
            <pc:sldMk cId="4034503891" sldId="323"/>
            <ac:spMk id="4" creationId="{47A58662-F28D-8255-AF55-B1922B0C1CFA}"/>
          </ac:spMkLst>
        </pc:spChg>
        <pc:spChg chg="mod ord">
          <ac:chgData name="Cynthia Curry" userId="iEvfDsXcgFz46NorJh2apB5STWl8OkXO2s4F7L6vWdA=" providerId="None" clId="Web-{4E9CD503-E548-4A0F-9794-8E82BEA2F524}" dt="2025-01-16T01:01:56.541" v="3"/>
          <ac:spMkLst>
            <pc:docMk/>
            <pc:sldMk cId="4034503891" sldId="323"/>
            <ac:spMk id="5" creationId="{6F8F099D-64DF-EA3F-A3E5-438962E721F6}"/>
          </ac:spMkLst>
        </pc:spChg>
        <pc:spChg chg="mod ord">
          <ac:chgData name="Cynthia Curry" userId="iEvfDsXcgFz46NorJh2apB5STWl8OkXO2s4F7L6vWdA=" providerId="None" clId="Web-{4E9CD503-E548-4A0F-9794-8E82BEA2F524}" dt="2025-01-16T01:01:56.541" v="3"/>
          <ac:spMkLst>
            <pc:docMk/>
            <pc:sldMk cId="4034503891" sldId="323"/>
            <ac:spMk id="6" creationId="{90C5D973-454B-4C96-598E-DB9086176188}"/>
          </ac:spMkLst>
        </pc:spChg>
      </pc:sldChg>
      <pc:sldChg chg="modSp">
        <pc:chgData name="Cynthia Curry" userId="iEvfDsXcgFz46NorJh2apB5STWl8OkXO2s4F7L6vWdA=" providerId="None" clId="Web-{4E9CD503-E548-4A0F-9794-8E82BEA2F524}" dt="2025-01-16T01:03:36.701" v="5" actId="20577"/>
        <pc:sldMkLst>
          <pc:docMk/>
          <pc:sldMk cId="3741312703" sldId="328"/>
        </pc:sldMkLst>
        <pc:spChg chg="mod">
          <ac:chgData name="Cynthia Curry" userId="iEvfDsXcgFz46NorJh2apB5STWl8OkXO2s4F7L6vWdA=" providerId="None" clId="Web-{4E9CD503-E548-4A0F-9794-8E82BEA2F524}" dt="2025-01-16T01:03:36.701" v="5" actId="20577"/>
          <ac:spMkLst>
            <pc:docMk/>
            <pc:sldMk cId="3741312703" sldId="328"/>
            <ac:spMk id="3" creationId="{6573E9E0-68CD-1DB9-4AF2-6DFCF48D858A}"/>
          </ac:spMkLst>
        </pc:spChg>
      </pc:sldChg>
    </pc:docChg>
  </pc:docChgLst>
  <pc:docChgLst>
    <pc:chgData name="Christopher Phillips" userId="ilTjjj4i994XxAvW57ke5dyg67FVK0OyHqGn3kLk41g=" providerId="None" clId="Web-{5F394A30-768B-4F8B-A021-A18ACC64FB4A}"/>
    <pc:docChg chg="mod modSld">
      <pc:chgData name="Christopher Phillips" userId="ilTjjj4i994XxAvW57ke5dyg67FVK0OyHqGn3kLk41g=" providerId="None" clId="Web-{5F394A30-768B-4F8B-A021-A18ACC64FB4A}" dt="2025-01-14T18:04:20.907" v="232"/>
      <pc:docMkLst>
        <pc:docMk/>
      </pc:docMkLst>
      <pc:sldChg chg="modNotes">
        <pc:chgData name="Christopher Phillips" userId="ilTjjj4i994XxAvW57ke5dyg67FVK0OyHqGn3kLk41g=" providerId="None" clId="Web-{5F394A30-768B-4F8B-A021-A18ACC64FB4A}" dt="2025-01-14T18:04:02.017" v="228"/>
        <pc:sldMkLst>
          <pc:docMk/>
          <pc:sldMk cId="763320820" sldId="300"/>
        </pc:sldMkLst>
      </pc:sldChg>
      <pc:sldChg chg="modNotes">
        <pc:chgData name="Christopher Phillips" userId="ilTjjj4i994XxAvW57ke5dyg67FVK0OyHqGn3kLk41g=" providerId="None" clId="Web-{5F394A30-768B-4F8B-A021-A18ACC64FB4A}" dt="2025-01-14T18:04:20.907" v="232"/>
        <pc:sldMkLst>
          <pc:docMk/>
          <pc:sldMk cId="970714726" sldId="305"/>
        </pc:sldMkLst>
      </pc:sldChg>
      <pc:sldChg chg="modSp">
        <pc:chgData name="Christopher Phillips" userId="ilTjjj4i994XxAvW57ke5dyg67FVK0OyHqGn3kLk41g=" providerId="None" clId="Web-{5F394A30-768B-4F8B-A021-A18ACC64FB4A}" dt="2025-01-14T18:03:57.923" v="227" actId="20577"/>
        <pc:sldMkLst>
          <pc:docMk/>
          <pc:sldMk cId="728425612" sldId="321"/>
        </pc:sldMkLst>
      </pc:sldChg>
      <pc:sldChg chg="modNotes">
        <pc:chgData name="Christopher Phillips" userId="ilTjjj4i994XxAvW57ke5dyg67FVK0OyHqGn3kLk41g=" providerId="None" clId="Web-{5F394A30-768B-4F8B-A021-A18ACC64FB4A}" dt="2025-01-14T18:04:12.657" v="230"/>
        <pc:sldMkLst>
          <pc:docMk/>
          <pc:sldMk cId="2792802372" sldId="322"/>
        </pc:sldMkLst>
      </pc:sldChg>
    </pc:docChg>
  </pc:docChgLst>
  <pc:docChgLst>
    <pc:chgData name="Jena Fahlbush" userId="vjrXSoiKRpeyE/phFoF7/nkoZNaqA+QcTyZgT7/HtVo=" providerId="None" clId="Web-{1E475DCD-1DAE-4053-810F-C50299501045}"/>
    <pc:docChg chg="modSld">
      <pc:chgData name="Jena Fahlbush" userId="vjrXSoiKRpeyE/phFoF7/nkoZNaqA+QcTyZgT7/HtVo=" providerId="None" clId="Web-{1E475DCD-1DAE-4053-810F-C50299501045}" dt="2025-01-22T18:22:13.152" v="38"/>
      <pc:docMkLst>
        <pc:docMk/>
      </pc:docMkLst>
      <pc:sldChg chg="addSp delSp modSp">
        <pc:chgData name="Jena Fahlbush" userId="vjrXSoiKRpeyE/phFoF7/nkoZNaqA+QcTyZgT7/HtVo=" providerId="None" clId="Web-{1E475DCD-1DAE-4053-810F-C50299501045}" dt="2025-01-22T18:22:13.152" v="38"/>
        <pc:sldMkLst>
          <pc:docMk/>
          <pc:sldMk cId="2094570952" sldId="285"/>
        </pc:sldMkLst>
        <pc:spChg chg="mod">
          <ac:chgData name="Jena Fahlbush" userId="vjrXSoiKRpeyE/phFoF7/nkoZNaqA+QcTyZgT7/HtVo=" providerId="None" clId="Web-{1E475DCD-1DAE-4053-810F-C50299501045}" dt="2025-01-22T16:07:48.230" v="16" actId="14100"/>
          <ac:spMkLst>
            <pc:docMk/>
            <pc:sldMk cId="2094570952" sldId="285"/>
            <ac:spMk id="3" creationId="{EAEE51F4-2776-BBFA-8B0A-E4805415D427}"/>
          </ac:spMkLst>
        </pc:spChg>
        <pc:picChg chg="add del mod modCrop">
          <ac:chgData name="Jena Fahlbush" userId="vjrXSoiKRpeyE/phFoF7/nkoZNaqA+QcTyZgT7/HtVo=" providerId="None" clId="Web-{1E475DCD-1DAE-4053-810F-C50299501045}" dt="2025-01-22T16:07:07.869" v="7"/>
          <ac:picMkLst>
            <pc:docMk/>
            <pc:sldMk cId="2094570952" sldId="285"/>
            <ac:picMk id="5" creationId="{1A63981E-5994-D387-C608-0AF604DA8BC4}"/>
          </ac:picMkLst>
        </pc:picChg>
        <pc:picChg chg="add del mod">
          <ac:chgData name="Jena Fahlbush" userId="vjrXSoiKRpeyE/phFoF7/nkoZNaqA+QcTyZgT7/HtVo=" providerId="None" clId="Web-{1E475DCD-1DAE-4053-810F-C50299501045}" dt="2025-01-22T18:20:50.916" v="30"/>
          <ac:picMkLst>
            <pc:docMk/>
            <pc:sldMk cId="2094570952" sldId="285"/>
            <ac:picMk id="5" creationId="{B44F7864-B11C-3F0C-2733-03002B2A85C5}"/>
          </ac:picMkLst>
        </pc:picChg>
        <pc:picChg chg="add del mod modCrop">
          <ac:chgData name="Jena Fahlbush" userId="vjrXSoiKRpeyE/phFoF7/nkoZNaqA+QcTyZgT7/HtVo=" providerId="None" clId="Web-{1E475DCD-1DAE-4053-810F-C50299501045}" dt="2025-01-22T18:22:13.152" v="38"/>
          <ac:picMkLst>
            <pc:docMk/>
            <pc:sldMk cId="2094570952" sldId="285"/>
            <ac:picMk id="6" creationId="{79C02249-C572-06B5-02D1-8CCC5A55C35F}"/>
          </ac:picMkLst>
        </pc:picChg>
        <pc:picChg chg="add mod modCrop">
          <ac:chgData name="Jena Fahlbush" userId="vjrXSoiKRpeyE/phFoF7/nkoZNaqA+QcTyZgT7/HtVo=" providerId="None" clId="Web-{1E475DCD-1DAE-4053-810F-C50299501045}" dt="2025-01-22T18:22:10.871" v="37"/>
          <ac:picMkLst>
            <pc:docMk/>
            <pc:sldMk cId="2094570952" sldId="285"/>
            <ac:picMk id="7" creationId="{37A97965-F531-68BB-E511-67C7435DC44E}"/>
          </ac:picMkLst>
        </pc:picChg>
      </pc:sldChg>
    </pc:docChg>
  </pc:docChgLst>
  <pc:docChgLst>
    <pc:chgData name="Jena Fahlbush" userId="vjrXSoiKRpeyE/phFoF7/nkoZNaqA+QcTyZgT7/HtVo=" providerId="None" clId="Web-{EFF9D154-4701-4D64-80DC-3024B51EF5C7}"/>
    <pc:docChg chg="addSld delSld modSld sldOrd">
      <pc:chgData name="Jena Fahlbush" userId="vjrXSoiKRpeyE/phFoF7/nkoZNaqA+QcTyZgT7/HtVo=" providerId="None" clId="Web-{EFF9D154-4701-4D64-80DC-3024B51EF5C7}" dt="2025-01-13T17:39:02.648" v="226" actId="20577"/>
      <pc:docMkLst>
        <pc:docMk/>
      </pc:docMkLst>
      <pc:sldChg chg="modSp">
        <pc:chgData name="Jena Fahlbush" userId="vjrXSoiKRpeyE/phFoF7/nkoZNaqA+QcTyZgT7/HtVo=" providerId="None" clId="Web-{EFF9D154-4701-4D64-80DC-3024B51EF5C7}" dt="2025-01-13T16:37:58.081" v="206" actId="1076"/>
        <pc:sldMkLst>
          <pc:docMk/>
          <pc:sldMk cId="648723226" sldId="263"/>
        </pc:sldMkLst>
        <pc:spChg chg="mod">
          <ac:chgData name="Jena Fahlbush" userId="vjrXSoiKRpeyE/phFoF7/nkoZNaqA+QcTyZgT7/HtVo=" providerId="None" clId="Web-{EFF9D154-4701-4D64-80DC-3024B51EF5C7}" dt="2025-01-13T16:37:58.081" v="206" actId="1076"/>
          <ac:spMkLst>
            <pc:docMk/>
            <pc:sldMk cId="648723226" sldId="263"/>
            <ac:spMk id="3" creationId="{DC161F30-3D2C-0177-50AF-FF029D7C3F36}"/>
          </ac:spMkLst>
        </pc:spChg>
      </pc:sldChg>
      <pc:sldChg chg="modSp">
        <pc:chgData name="Jena Fahlbush" userId="vjrXSoiKRpeyE/phFoF7/nkoZNaqA+QcTyZgT7/HtVo=" providerId="None" clId="Web-{EFF9D154-4701-4D64-80DC-3024B51EF5C7}" dt="2025-01-13T16:28:30.507" v="177" actId="1076"/>
        <pc:sldMkLst>
          <pc:docMk/>
          <pc:sldMk cId="959388060" sldId="267"/>
        </pc:sldMkLst>
        <pc:spChg chg="mod">
          <ac:chgData name="Jena Fahlbush" userId="vjrXSoiKRpeyE/phFoF7/nkoZNaqA+QcTyZgT7/HtVo=" providerId="None" clId="Web-{EFF9D154-4701-4D64-80DC-3024B51EF5C7}" dt="2025-01-13T16:28:30.507" v="176" actId="1076"/>
          <ac:spMkLst>
            <pc:docMk/>
            <pc:sldMk cId="959388060" sldId="267"/>
            <ac:spMk id="2" creationId="{446DF8B1-A1C9-7E5F-A344-1AFCE09A0F00}"/>
          </ac:spMkLst>
        </pc:spChg>
        <pc:spChg chg="mod">
          <ac:chgData name="Jena Fahlbush" userId="vjrXSoiKRpeyE/phFoF7/nkoZNaqA+QcTyZgT7/HtVo=" providerId="None" clId="Web-{EFF9D154-4701-4D64-80DC-3024B51EF5C7}" dt="2025-01-13T16:28:30.507" v="177" actId="1076"/>
          <ac:spMkLst>
            <pc:docMk/>
            <pc:sldMk cId="959388060" sldId="267"/>
            <ac:spMk id="3" creationId="{51FA22C9-CC02-BCE2-F2D3-ABBB518DADCF}"/>
          </ac:spMkLst>
        </pc:spChg>
      </pc:sldChg>
      <pc:sldChg chg="modSp">
        <pc:chgData name="Jena Fahlbush" userId="vjrXSoiKRpeyE/phFoF7/nkoZNaqA+QcTyZgT7/HtVo=" providerId="None" clId="Web-{EFF9D154-4701-4D64-80DC-3024B51EF5C7}" dt="2025-01-13T16:17:33.903" v="72" actId="1076"/>
        <pc:sldMkLst>
          <pc:docMk/>
          <pc:sldMk cId="2094570952" sldId="285"/>
        </pc:sldMkLst>
        <pc:spChg chg="mod">
          <ac:chgData name="Jena Fahlbush" userId="vjrXSoiKRpeyE/phFoF7/nkoZNaqA+QcTyZgT7/HtVo=" providerId="None" clId="Web-{EFF9D154-4701-4D64-80DC-3024B51EF5C7}" dt="2025-01-13T16:17:31.684" v="71" actId="14100"/>
          <ac:spMkLst>
            <pc:docMk/>
            <pc:sldMk cId="2094570952" sldId="285"/>
            <ac:spMk id="3" creationId="{EAEE51F4-2776-BBFA-8B0A-E4805415D427}"/>
          </ac:spMkLst>
        </pc:spChg>
        <pc:picChg chg="mod">
          <ac:chgData name="Jena Fahlbush" userId="vjrXSoiKRpeyE/phFoF7/nkoZNaqA+QcTyZgT7/HtVo=" providerId="None" clId="Web-{EFF9D154-4701-4D64-80DC-3024B51EF5C7}" dt="2025-01-13T16:17:33.903" v="72" actId="1076"/>
          <ac:picMkLst>
            <pc:docMk/>
            <pc:sldMk cId="2094570952" sldId="285"/>
            <ac:picMk id="9" creationId="{AD1591CD-3332-8EC6-C5C1-8318CFB61AE6}"/>
          </ac:picMkLst>
        </pc:picChg>
      </pc:sldChg>
      <pc:sldChg chg="addSp delSp modSp">
        <pc:chgData name="Jena Fahlbush" userId="vjrXSoiKRpeyE/phFoF7/nkoZNaqA+QcTyZgT7/HtVo=" providerId="None" clId="Web-{EFF9D154-4701-4D64-80DC-3024B51EF5C7}" dt="2025-01-13T16:26:11.321" v="165"/>
        <pc:sldMkLst>
          <pc:docMk/>
          <pc:sldMk cId="942918123" sldId="286"/>
        </pc:sldMkLst>
        <pc:spChg chg="mod">
          <ac:chgData name="Jena Fahlbush" userId="vjrXSoiKRpeyE/phFoF7/nkoZNaqA+QcTyZgT7/HtVo=" providerId="None" clId="Web-{EFF9D154-4701-4D64-80DC-3024B51EF5C7}" dt="2025-01-13T16:26:04.977" v="163" actId="14100"/>
          <ac:spMkLst>
            <pc:docMk/>
            <pc:sldMk cId="942918123" sldId="286"/>
            <ac:spMk id="2" creationId="{FC36D174-D57A-352D-2EB1-78B7A440FA3D}"/>
          </ac:spMkLst>
        </pc:spChg>
      </pc:sldChg>
      <pc:sldChg chg="modSp">
        <pc:chgData name="Jena Fahlbush" userId="vjrXSoiKRpeyE/phFoF7/nkoZNaqA+QcTyZgT7/HtVo=" providerId="None" clId="Web-{EFF9D154-4701-4D64-80DC-3024B51EF5C7}" dt="2025-01-13T16:18:35.777" v="80" actId="1076"/>
        <pc:sldMkLst>
          <pc:docMk/>
          <pc:sldMk cId="3707264432" sldId="287"/>
        </pc:sldMkLst>
      </pc:sldChg>
      <pc:sldChg chg="modSp">
        <pc:chgData name="Jena Fahlbush" userId="vjrXSoiKRpeyE/phFoF7/nkoZNaqA+QcTyZgT7/HtVo=" providerId="None" clId="Web-{EFF9D154-4701-4D64-80DC-3024B51EF5C7}" dt="2025-01-13T16:17:52.418" v="75" actId="14100"/>
        <pc:sldMkLst>
          <pc:docMk/>
          <pc:sldMk cId="2324043260" sldId="288"/>
        </pc:sldMkLst>
        <pc:spChg chg="mod">
          <ac:chgData name="Jena Fahlbush" userId="vjrXSoiKRpeyE/phFoF7/nkoZNaqA+QcTyZgT7/HtVo=" providerId="None" clId="Web-{EFF9D154-4701-4D64-80DC-3024B51EF5C7}" dt="2025-01-13T16:17:52.418" v="75" actId="14100"/>
          <ac:spMkLst>
            <pc:docMk/>
            <pc:sldMk cId="2324043260" sldId="288"/>
            <ac:spMk id="5" creationId="{6E5E70AF-C732-71F7-D974-614F6B29BA75}"/>
          </ac:spMkLst>
        </pc:spChg>
      </pc:sldChg>
      <pc:sldChg chg="modSp">
        <pc:chgData name="Jena Fahlbush" userId="vjrXSoiKRpeyE/phFoF7/nkoZNaqA+QcTyZgT7/HtVo=" providerId="None" clId="Web-{EFF9D154-4701-4D64-80DC-3024B51EF5C7}" dt="2025-01-13T17:39:02.648" v="226" actId="20577"/>
        <pc:sldMkLst>
          <pc:docMk/>
          <pc:sldMk cId="3613332786" sldId="291"/>
        </pc:sldMkLst>
        <pc:spChg chg="mod">
          <ac:chgData name="Jena Fahlbush" userId="vjrXSoiKRpeyE/phFoF7/nkoZNaqA+QcTyZgT7/HtVo=" providerId="None" clId="Web-{EFF9D154-4701-4D64-80DC-3024B51EF5C7}" dt="2025-01-13T17:39:02.648" v="226" actId="20577"/>
          <ac:spMkLst>
            <pc:docMk/>
            <pc:sldMk cId="3613332786" sldId="291"/>
            <ac:spMk id="5" creationId="{BCB741EC-E420-9593-C84E-5B378C398A9C}"/>
          </ac:spMkLst>
        </pc:spChg>
      </pc:sldChg>
      <pc:sldChg chg="add del ord">
        <pc:chgData name="Jena Fahlbush" userId="vjrXSoiKRpeyE/phFoF7/nkoZNaqA+QcTyZgT7/HtVo=" providerId="None" clId="Web-{EFF9D154-4701-4D64-80DC-3024B51EF5C7}" dt="2025-01-13T16:13:12.249" v="43"/>
        <pc:sldMkLst>
          <pc:docMk/>
          <pc:sldMk cId="2327685857" sldId="296"/>
        </pc:sldMkLst>
      </pc:sldChg>
      <pc:sldChg chg="ord">
        <pc:chgData name="Jena Fahlbush" userId="vjrXSoiKRpeyE/phFoF7/nkoZNaqA+QcTyZgT7/HtVo=" providerId="None" clId="Web-{EFF9D154-4701-4D64-80DC-3024B51EF5C7}" dt="2025-01-13T16:13:12.249" v="42"/>
        <pc:sldMkLst>
          <pc:docMk/>
          <pc:sldMk cId="1688976648" sldId="297"/>
        </pc:sldMkLst>
      </pc:sldChg>
      <pc:sldChg chg="addSp delSp modSp">
        <pc:chgData name="Jena Fahlbush" userId="vjrXSoiKRpeyE/phFoF7/nkoZNaqA+QcTyZgT7/HtVo=" providerId="None" clId="Web-{EFF9D154-4701-4D64-80DC-3024B51EF5C7}" dt="2025-01-13T16:10:24.250" v="4"/>
        <pc:sldMkLst>
          <pc:docMk/>
          <pc:sldMk cId="1842576060" sldId="299"/>
        </pc:sldMkLst>
      </pc:sldChg>
      <pc:sldChg chg="modSp">
        <pc:chgData name="Jena Fahlbush" userId="vjrXSoiKRpeyE/phFoF7/nkoZNaqA+QcTyZgT7/HtVo=" providerId="None" clId="Web-{EFF9D154-4701-4D64-80DC-3024B51EF5C7}" dt="2025-01-13T16:32:47.162" v="199" actId="14100"/>
        <pc:sldMkLst>
          <pc:docMk/>
          <pc:sldMk cId="763320820" sldId="300"/>
        </pc:sldMkLst>
        <pc:spChg chg="mod">
          <ac:chgData name="Jena Fahlbush" userId="vjrXSoiKRpeyE/phFoF7/nkoZNaqA+QcTyZgT7/HtVo=" providerId="None" clId="Web-{EFF9D154-4701-4D64-80DC-3024B51EF5C7}" dt="2025-01-13T16:32:47.162" v="199" actId="14100"/>
          <ac:spMkLst>
            <pc:docMk/>
            <pc:sldMk cId="763320820" sldId="300"/>
            <ac:spMk id="5" creationId="{5742C1AD-8176-19AB-C489-39E932DB1E60}"/>
          </ac:spMkLst>
        </pc:spChg>
      </pc:sldChg>
      <pc:sldChg chg="modSp">
        <pc:chgData name="Jena Fahlbush" userId="vjrXSoiKRpeyE/phFoF7/nkoZNaqA+QcTyZgT7/HtVo=" providerId="None" clId="Web-{EFF9D154-4701-4D64-80DC-3024B51EF5C7}" dt="2025-01-13T17:14:05.362" v="223"/>
        <pc:sldMkLst>
          <pc:docMk/>
          <pc:sldMk cId="3020067008" sldId="304"/>
        </pc:sldMkLst>
        <pc:spChg chg="mod">
          <ac:chgData name="Jena Fahlbush" userId="vjrXSoiKRpeyE/phFoF7/nkoZNaqA+QcTyZgT7/HtVo=" providerId="None" clId="Web-{EFF9D154-4701-4D64-80DC-3024B51EF5C7}" dt="2025-01-13T16:30:17.960" v="194" actId="20577"/>
          <ac:spMkLst>
            <pc:docMk/>
            <pc:sldMk cId="3020067008" sldId="304"/>
            <ac:spMk id="2" creationId="{72AB307C-D312-7BD2-F7E8-C5C6909FC4C1}"/>
          </ac:spMkLst>
        </pc:spChg>
        <pc:spChg chg="mod">
          <ac:chgData name="Jena Fahlbush" userId="vjrXSoiKRpeyE/phFoF7/nkoZNaqA+QcTyZgT7/HtVo=" providerId="None" clId="Web-{EFF9D154-4701-4D64-80DC-3024B51EF5C7}" dt="2025-01-13T17:13:46.441" v="219" actId="14100"/>
          <ac:spMkLst>
            <pc:docMk/>
            <pc:sldMk cId="3020067008" sldId="304"/>
            <ac:spMk id="3" creationId="{D7633E30-1926-03FF-4156-153743B4A821}"/>
          </ac:spMkLst>
        </pc:spChg>
      </pc:sldChg>
      <pc:sldChg chg="addSp delSp modSp mod modClrScheme chgLayout">
        <pc:chgData name="Jena Fahlbush" userId="vjrXSoiKRpeyE/phFoF7/nkoZNaqA+QcTyZgT7/HtVo=" providerId="None" clId="Web-{EFF9D154-4701-4D64-80DC-3024B51EF5C7}" dt="2025-01-13T16:14:53.623" v="69" actId="20577"/>
        <pc:sldMkLst>
          <pc:docMk/>
          <pc:sldMk cId="970714726" sldId="305"/>
        </pc:sldMkLst>
        <pc:spChg chg="add mod ord">
          <ac:chgData name="Jena Fahlbush" userId="vjrXSoiKRpeyE/phFoF7/nkoZNaqA+QcTyZgT7/HtVo=" providerId="None" clId="Web-{EFF9D154-4701-4D64-80DC-3024B51EF5C7}" dt="2025-01-13T16:14:53.623" v="69" actId="20577"/>
          <ac:spMkLst>
            <pc:docMk/>
            <pc:sldMk cId="970714726" sldId="305"/>
            <ac:spMk id="2" creationId="{F1BE8B46-2C88-AA02-8087-3A9669C961B6}"/>
          </ac:spMkLst>
        </pc:spChg>
        <pc:spChg chg="mod ord">
          <ac:chgData name="Jena Fahlbush" userId="vjrXSoiKRpeyE/phFoF7/nkoZNaqA+QcTyZgT7/HtVo=" providerId="None" clId="Web-{EFF9D154-4701-4D64-80DC-3024B51EF5C7}" dt="2025-01-13T16:13:35.123" v="44"/>
          <ac:spMkLst>
            <pc:docMk/>
            <pc:sldMk cId="970714726" sldId="305"/>
            <ac:spMk id="7" creationId="{670F52B9-1DF0-3406-D88C-9E50943B595E}"/>
          </ac:spMkLst>
        </pc:spChg>
        <pc:spChg chg="add del mod ord">
          <ac:chgData name="Jena Fahlbush" userId="vjrXSoiKRpeyE/phFoF7/nkoZNaqA+QcTyZgT7/HtVo=" providerId="None" clId="Web-{EFF9D154-4701-4D64-80DC-3024B51EF5C7}" dt="2025-01-13T16:14:25.904" v="62"/>
          <ac:spMkLst>
            <pc:docMk/>
            <pc:sldMk cId="970714726" sldId="305"/>
            <ac:spMk id="8" creationId="{589F9051-0B81-0C9E-C22D-4F981010C4FB}"/>
          </ac:spMkLst>
        </pc:spChg>
        <pc:spChg chg="mod ord">
          <ac:chgData name="Jena Fahlbush" userId="vjrXSoiKRpeyE/phFoF7/nkoZNaqA+QcTyZgT7/HtVo=" providerId="None" clId="Web-{EFF9D154-4701-4D64-80DC-3024B51EF5C7}" dt="2025-01-13T16:14:38.185" v="66" actId="14100"/>
          <ac:spMkLst>
            <pc:docMk/>
            <pc:sldMk cId="970714726" sldId="305"/>
            <ac:spMk id="9" creationId="{596293BE-0968-D8DA-F110-7EE95D252BE7}"/>
          </ac:spMkLst>
        </pc:spChg>
      </pc:sldChg>
      <pc:sldChg chg="modSp">
        <pc:chgData name="Jena Fahlbush" userId="vjrXSoiKRpeyE/phFoF7/nkoZNaqA+QcTyZgT7/HtVo=" providerId="None" clId="Web-{EFF9D154-4701-4D64-80DC-3024B51EF5C7}" dt="2025-01-13T16:18:06.950" v="76" actId="14100"/>
        <pc:sldMkLst>
          <pc:docMk/>
          <pc:sldMk cId="3724885382" sldId="308"/>
        </pc:sldMkLst>
        <pc:spChg chg="mod">
          <ac:chgData name="Jena Fahlbush" userId="vjrXSoiKRpeyE/phFoF7/nkoZNaqA+QcTyZgT7/HtVo=" providerId="None" clId="Web-{EFF9D154-4701-4D64-80DC-3024B51EF5C7}" dt="2025-01-13T16:18:06.950" v="76" actId="14100"/>
          <ac:spMkLst>
            <pc:docMk/>
            <pc:sldMk cId="3724885382" sldId="308"/>
            <ac:spMk id="4" creationId="{3459A386-D502-0BB8-18A7-02B97E2D812D}"/>
          </ac:spMkLst>
        </pc:spChg>
      </pc:sldChg>
      <pc:sldChg chg="modSp">
        <pc:chgData name="Jena Fahlbush" userId="vjrXSoiKRpeyE/phFoF7/nkoZNaqA+QcTyZgT7/HtVo=" providerId="None" clId="Web-{EFF9D154-4701-4D64-80DC-3024B51EF5C7}" dt="2025-01-13T16:26:38.040" v="167" actId="14100"/>
        <pc:sldMkLst>
          <pc:docMk/>
          <pc:sldMk cId="32911293" sldId="313"/>
        </pc:sldMkLst>
        <pc:spChg chg="mod">
          <ac:chgData name="Jena Fahlbush" userId="vjrXSoiKRpeyE/phFoF7/nkoZNaqA+QcTyZgT7/HtVo=" providerId="None" clId="Web-{EFF9D154-4701-4D64-80DC-3024B51EF5C7}" dt="2025-01-13T16:26:38.040" v="167" actId="14100"/>
          <ac:spMkLst>
            <pc:docMk/>
            <pc:sldMk cId="32911293" sldId="313"/>
            <ac:spMk id="2" creationId="{FC36D174-D57A-352D-2EB1-78B7A440FA3D}"/>
          </ac:spMkLst>
        </pc:spChg>
      </pc:sldChg>
      <pc:sldChg chg="addSp delSp modSp">
        <pc:chgData name="Jena Fahlbush" userId="vjrXSoiKRpeyE/phFoF7/nkoZNaqA+QcTyZgT7/HtVo=" providerId="None" clId="Web-{EFF9D154-4701-4D64-80DC-3024B51EF5C7}" dt="2025-01-13T16:23:34.978" v="135" actId="1076"/>
        <pc:sldMkLst>
          <pc:docMk/>
          <pc:sldMk cId="3733328752" sldId="314"/>
        </pc:sldMkLst>
        <pc:spChg chg="mod">
          <ac:chgData name="Jena Fahlbush" userId="vjrXSoiKRpeyE/phFoF7/nkoZNaqA+QcTyZgT7/HtVo=" providerId="None" clId="Web-{EFF9D154-4701-4D64-80DC-3024B51EF5C7}" dt="2025-01-13T16:23:03.275" v="130" actId="14100"/>
          <ac:spMkLst>
            <pc:docMk/>
            <pc:sldMk cId="3733328752" sldId="314"/>
            <ac:spMk id="2" creationId="{FC36D174-D57A-352D-2EB1-78B7A440FA3D}"/>
          </ac:spMkLst>
        </pc:spChg>
      </pc:sldChg>
      <pc:sldChg chg="addSp delSp modSp">
        <pc:chgData name="Jena Fahlbush" userId="vjrXSoiKRpeyE/phFoF7/nkoZNaqA+QcTyZgT7/HtVo=" providerId="None" clId="Web-{EFF9D154-4701-4D64-80DC-3024B51EF5C7}" dt="2025-01-13T16:27:30.945" v="175"/>
        <pc:sldMkLst>
          <pc:docMk/>
          <pc:sldMk cId="2033636507" sldId="315"/>
        </pc:sldMkLst>
        <pc:spChg chg="mod">
          <ac:chgData name="Jena Fahlbush" userId="vjrXSoiKRpeyE/phFoF7/nkoZNaqA+QcTyZgT7/HtVo=" providerId="None" clId="Web-{EFF9D154-4701-4D64-80DC-3024B51EF5C7}" dt="2025-01-13T16:26:40.743" v="168" actId="14100"/>
          <ac:spMkLst>
            <pc:docMk/>
            <pc:sldMk cId="2033636507" sldId="315"/>
            <ac:spMk id="2" creationId="{262075AF-B171-C6CD-013D-5541D55A7923}"/>
          </ac:spMkLst>
        </pc:spChg>
      </pc:sldChg>
      <pc:sldChg chg="addSp delSp modSp">
        <pc:chgData name="Jena Fahlbush" userId="vjrXSoiKRpeyE/phFoF7/nkoZNaqA+QcTyZgT7/HtVo=" providerId="None" clId="Web-{EFF9D154-4701-4D64-80DC-3024B51EF5C7}" dt="2025-01-13T16:27:03.977" v="170" actId="1076"/>
        <pc:sldMkLst>
          <pc:docMk/>
          <pc:sldMk cId="446264089" sldId="316"/>
        </pc:sldMkLst>
        <pc:spChg chg="mod">
          <ac:chgData name="Jena Fahlbush" userId="vjrXSoiKRpeyE/phFoF7/nkoZNaqA+QcTyZgT7/HtVo=" providerId="None" clId="Web-{EFF9D154-4701-4D64-80DC-3024B51EF5C7}" dt="2025-01-13T16:26:47.149" v="169" actId="14100"/>
          <ac:spMkLst>
            <pc:docMk/>
            <pc:sldMk cId="446264089" sldId="316"/>
            <ac:spMk id="2" creationId="{F76ED177-4A83-D1D1-7FB4-2A56A31F456E}"/>
          </ac:spMkLst>
        </pc:spChg>
      </pc:sldChg>
      <pc:sldChg chg="modSp">
        <pc:chgData name="Jena Fahlbush" userId="vjrXSoiKRpeyE/phFoF7/nkoZNaqA+QcTyZgT7/HtVo=" providerId="None" clId="Web-{EFF9D154-4701-4D64-80DC-3024B51EF5C7}" dt="2025-01-13T17:31:58.151" v="225" actId="14100"/>
        <pc:sldMkLst>
          <pc:docMk/>
          <pc:sldMk cId="4195897616" sldId="318"/>
        </pc:sldMkLst>
        <pc:spChg chg="mod">
          <ac:chgData name="Jena Fahlbush" userId="vjrXSoiKRpeyE/phFoF7/nkoZNaqA+QcTyZgT7/HtVo=" providerId="None" clId="Web-{EFF9D154-4701-4D64-80DC-3024B51EF5C7}" dt="2025-01-13T17:31:58.151" v="225" actId="14100"/>
          <ac:spMkLst>
            <pc:docMk/>
            <pc:sldMk cId="4195897616" sldId="318"/>
            <ac:spMk id="2" creationId="{98A38429-193C-0557-C408-21D97C7D890D}"/>
          </ac:spMkLst>
        </pc:spChg>
      </pc:sldChg>
      <pc:sldChg chg="addSp delSp modSp new ord">
        <pc:chgData name="Jena Fahlbush" userId="vjrXSoiKRpeyE/phFoF7/nkoZNaqA+QcTyZgT7/HtVo=" providerId="None" clId="Web-{EFF9D154-4701-4D64-80DC-3024B51EF5C7}" dt="2025-01-13T17:14:30.690" v="224" actId="20577"/>
        <pc:sldMkLst>
          <pc:docMk/>
          <pc:sldMk cId="2792802372" sldId="322"/>
        </pc:sldMkLst>
        <pc:spChg chg="mod">
          <ac:chgData name="Jena Fahlbush" userId="vjrXSoiKRpeyE/phFoF7/nkoZNaqA+QcTyZgT7/HtVo=" providerId="None" clId="Web-{EFF9D154-4701-4D64-80DC-3024B51EF5C7}" dt="2025-01-13T16:10:48.578" v="7" actId="20577"/>
          <ac:spMkLst>
            <pc:docMk/>
            <pc:sldMk cId="2792802372" sldId="322"/>
            <ac:spMk id="2" creationId="{4D7B56E2-11C0-0549-77B9-E6518B5C0A83}"/>
          </ac:spMkLst>
        </pc:spChg>
        <pc:spChg chg="mod">
          <ac:chgData name="Jena Fahlbush" userId="vjrXSoiKRpeyE/phFoF7/nkoZNaqA+QcTyZgT7/HtVo=" providerId="None" clId="Web-{EFF9D154-4701-4D64-80DC-3024B51EF5C7}" dt="2025-01-13T16:11:23.562" v="23" actId="20577"/>
          <ac:spMkLst>
            <pc:docMk/>
            <pc:sldMk cId="2792802372" sldId="322"/>
            <ac:spMk id="3" creationId="{37CB059F-1692-253B-30B0-65934BA07021}"/>
          </ac:spMkLst>
        </pc:spChg>
        <pc:spChg chg="add mod">
          <ac:chgData name="Jena Fahlbush" userId="vjrXSoiKRpeyE/phFoF7/nkoZNaqA+QcTyZgT7/HtVo=" providerId="None" clId="Web-{EFF9D154-4701-4D64-80DC-3024B51EF5C7}" dt="2025-01-13T17:14:30.690" v="224" actId="20577"/>
          <ac:spMkLst>
            <pc:docMk/>
            <pc:sldMk cId="2792802372" sldId="322"/>
            <ac:spMk id="6" creationId="{98822FB2-FA3F-9BEB-9E28-2CD93CBD3686}"/>
          </ac:spMkLst>
        </pc:spChg>
        <pc:picChg chg="add mod">
          <ac:chgData name="Jena Fahlbush" userId="vjrXSoiKRpeyE/phFoF7/nkoZNaqA+QcTyZgT7/HtVo=" providerId="None" clId="Web-{EFF9D154-4701-4D64-80DC-3024B51EF5C7}" dt="2025-01-13T16:12:30.655" v="38" actId="1076"/>
          <ac:picMkLst>
            <pc:docMk/>
            <pc:sldMk cId="2792802372" sldId="322"/>
            <ac:picMk id="7" creationId="{83B85D59-BC48-F14A-591C-AB6C1666B693}"/>
          </ac:picMkLst>
        </pc:picChg>
      </pc:sldChg>
      <pc:sldChg chg="add del">
        <pc:chgData name="Jena Fahlbush" userId="vjrXSoiKRpeyE/phFoF7/nkoZNaqA+QcTyZgT7/HtVo=" providerId="None" clId="Web-{EFF9D154-4701-4D64-80DC-3024B51EF5C7}" dt="2025-01-13T16:21:51.307" v="117"/>
        <pc:sldMkLst>
          <pc:docMk/>
          <pc:sldMk cId="273583839" sldId="323"/>
        </pc:sldMkLst>
      </pc:sldChg>
      <pc:sldChg chg="addSp modSp new del">
        <pc:chgData name="Jena Fahlbush" userId="vjrXSoiKRpeyE/phFoF7/nkoZNaqA+QcTyZgT7/HtVo=" providerId="None" clId="Web-{EFF9D154-4701-4D64-80DC-3024B51EF5C7}" dt="2025-01-13T17:13:20.535" v="216"/>
        <pc:sldMkLst>
          <pc:docMk/>
          <pc:sldMk cId="1524163506" sldId="323"/>
        </pc:sldMkLst>
      </pc:sldChg>
      <pc:sldChg chg="add del replId">
        <pc:chgData name="Jena Fahlbush" userId="vjrXSoiKRpeyE/phFoF7/nkoZNaqA+QcTyZgT7/HtVo=" providerId="None" clId="Web-{EFF9D154-4701-4D64-80DC-3024B51EF5C7}" dt="2025-01-13T16:20:02.808" v="93"/>
        <pc:sldMkLst>
          <pc:docMk/>
          <pc:sldMk cId="2407865073" sldId="323"/>
        </pc:sldMkLst>
      </pc:sldChg>
    </pc:docChg>
  </pc:docChgLst>
  <pc:docChgLst>
    <pc:chgData name="Jena Fahlbush" userId="vjrXSoiKRpeyE/phFoF7/nkoZNaqA+QcTyZgT7/HtVo=" providerId="None" clId="Web-{B2FB9CC7-79F6-4B20-A7EA-0846E047DE46}"/>
    <pc:docChg chg="modSld">
      <pc:chgData name="Jena Fahlbush" userId="vjrXSoiKRpeyE/phFoF7/nkoZNaqA+QcTyZgT7/HtVo=" providerId="None" clId="Web-{B2FB9CC7-79F6-4B20-A7EA-0846E047DE46}" dt="2025-01-21T17:32:07.113" v="32" actId="1076"/>
      <pc:docMkLst>
        <pc:docMk/>
      </pc:docMkLst>
      <pc:sldChg chg="modSp">
        <pc:chgData name="Jena Fahlbush" userId="vjrXSoiKRpeyE/phFoF7/nkoZNaqA+QcTyZgT7/HtVo=" providerId="None" clId="Web-{B2FB9CC7-79F6-4B20-A7EA-0846E047DE46}" dt="2025-01-21T17:31:39.425" v="22" actId="1076"/>
        <pc:sldMkLst>
          <pc:docMk/>
          <pc:sldMk cId="2346954743" sldId="310"/>
        </pc:sldMkLst>
        <pc:spChg chg="mod">
          <ac:chgData name="Jena Fahlbush" userId="vjrXSoiKRpeyE/phFoF7/nkoZNaqA+QcTyZgT7/HtVo=" providerId="None" clId="Web-{B2FB9CC7-79F6-4B20-A7EA-0846E047DE46}" dt="2025-01-21T17:31:35.815" v="20" actId="1076"/>
          <ac:spMkLst>
            <pc:docMk/>
            <pc:sldMk cId="2346954743" sldId="310"/>
            <ac:spMk id="2" creationId="{1675D7F5-09F1-A2E7-0FB1-4F6F3E2247D7}"/>
          </ac:spMkLst>
        </pc:spChg>
        <pc:spChg chg="mod">
          <ac:chgData name="Jena Fahlbush" userId="vjrXSoiKRpeyE/phFoF7/nkoZNaqA+QcTyZgT7/HtVo=" providerId="None" clId="Web-{B2FB9CC7-79F6-4B20-A7EA-0846E047DE46}" dt="2025-01-21T17:31:39.425" v="22" actId="1076"/>
          <ac:spMkLst>
            <pc:docMk/>
            <pc:sldMk cId="2346954743" sldId="310"/>
            <ac:spMk id="3" creationId="{6FE49701-808D-F988-8816-59BFC070661B}"/>
          </ac:spMkLst>
        </pc:spChg>
        <pc:spChg chg="ord">
          <ac:chgData name="Jena Fahlbush" userId="vjrXSoiKRpeyE/phFoF7/nkoZNaqA+QcTyZgT7/HtVo=" providerId="None" clId="Web-{B2FB9CC7-79F6-4B20-A7EA-0846E047DE46}" dt="2025-01-21T17:31:08.142" v="17"/>
          <ac:spMkLst>
            <pc:docMk/>
            <pc:sldMk cId="2346954743" sldId="310"/>
            <ac:spMk id="5" creationId="{867D6DDF-8536-8F93-D361-FBE065CB9ADA}"/>
          </ac:spMkLst>
        </pc:spChg>
        <pc:picChg chg="mod">
          <ac:chgData name="Jena Fahlbush" userId="vjrXSoiKRpeyE/phFoF7/nkoZNaqA+QcTyZgT7/HtVo=" providerId="None" clId="Web-{B2FB9CC7-79F6-4B20-A7EA-0846E047DE46}" dt="2025-01-21T17:30:54.298" v="16" actId="1076"/>
          <ac:picMkLst>
            <pc:docMk/>
            <pc:sldMk cId="2346954743" sldId="310"/>
            <ac:picMk id="7" creationId="{16976744-5BF3-57FB-A611-BF887CAA84F1}"/>
          </ac:picMkLst>
        </pc:picChg>
      </pc:sldChg>
      <pc:sldChg chg="addSp modSp">
        <pc:chgData name="Jena Fahlbush" userId="vjrXSoiKRpeyE/phFoF7/nkoZNaqA+QcTyZgT7/HtVo=" providerId="None" clId="Web-{B2FB9CC7-79F6-4B20-A7EA-0846E047DE46}" dt="2025-01-21T17:30:21.203" v="12" actId="20577"/>
        <pc:sldMkLst>
          <pc:docMk/>
          <pc:sldMk cId="3741312703" sldId="328"/>
        </pc:sldMkLst>
        <pc:spChg chg="mod">
          <ac:chgData name="Jena Fahlbush" userId="vjrXSoiKRpeyE/phFoF7/nkoZNaqA+QcTyZgT7/HtVo=" providerId="None" clId="Web-{B2FB9CC7-79F6-4B20-A7EA-0846E047DE46}" dt="2025-01-21T17:30:21.203" v="12" actId="20577"/>
          <ac:spMkLst>
            <pc:docMk/>
            <pc:sldMk cId="3741312703" sldId="328"/>
            <ac:spMk id="3" creationId="{6573E9E0-68CD-1DB9-4AF2-6DFCF48D858A}"/>
          </ac:spMkLst>
        </pc:spChg>
        <pc:picChg chg="add mod">
          <ac:chgData name="Jena Fahlbush" userId="vjrXSoiKRpeyE/phFoF7/nkoZNaqA+QcTyZgT7/HtVo=" providerId="None" clId="Web-{B2FB9CC7-79F6-4B20-A7EA-0846E047DE46}" dt="2025-01-21T17:29:52.983" v="10"/>
          <ac:picMkLst>
            <pc:docMk/>
            <pc:sldMk cId="3741312703" sldId="328"/>
            <ac:picMk id="5" creationId="{9D1FF8AC-0C2C-16D3-E243-4B55099F57E4}"/>
          </ac:picMkLst>
        </pc:picChg>
      </pc:sldChg>
      <pc:sldChg chg="modSp">
        <pc:chgData name="Jena Fahlbush" userId="vjrXSoiKRpeyE/phFoF7/nkoZNaqA+QcTyZgT7/HtVo=" providerId="None" clId="Web-{B2FB9CC7-79F6-4B20-A7EA-0846E047DE46}" dt="2025-01-21T17:20:37.618" v="0" actId="20577"/>
        <pc:sldMkLst>
          <pc:docMk/>
          <pc:sldMk cId="1072101179" sldId="333"/>
        </pc:sldMkLst>
        <pc:spChg chg="mod">
          <ac:chgData name="Jena Fahlbush" userId="vjrXSoiKRpeyE/phFoF7/nkoZNaqA+QcTyZgT7/HtVo=" providerId="None" clId="Web-{B2FB9CC7-79F6-4B20-A7EA-0846E047DE46}" dt="2025-01-21T17:20:37.618" v="0" actId="20577"/>
          <ac:spMkLst>
            <pc:docMk/>
            <pc:sldMk cId="1072101179" sldId="333"/>
            <ac:spMk id="4" creationId="{C420A29E-ED3E-D7B7-7253-2B6E9C717ED3}"/>
          </ac:spMkLst>
        </pc:spChg>
      </pc:sldChg>
      <pc:sldChg chg="modSp">
        <pc:chgData name="Jena Fahlbush" userId="vjrXSoiKRpeyE/phFoF7/nkoZNaqA+QcTyZgT7/HtVo=" providerId="None" clId="Web-{B2FB9CC7-79F6-4B20-A7EA-0846E047DE46}" dt="2025-01-21T17:32:07.113" v="32" actId="1076"/>
        <pc:sldMkLst>
          <pc:docMk/>
          <pc:sldMk cId="3601354616" sldId="335"/>
        </pc:sldMkLst>
        <pc:spChg chg="mod">
          <ac:chgData name="Jena Fahlbush" userId="vjrXSoiKRpeyE/phFoF7/nkoZNaqA+QcTyZgT7/HtVo=" providerId="None" clId="Web-{B2FB9CC7-79F6-4B20-A7EA-0846E047DE46}" dt="2025-01-21T17:32:07.098" v="31" actId="1076"/>
          <ac:spMkLst>
            <pc:docMk/>
            <pc:sldMk cId="3601354616" sldId="335"/>
            <ac:spMk id="6" creationId="{E3905810-6FA0-0192-00F4-09BB6E98BA6A}"/>
          </ac:spMkLst>
        </pc:spChg>
        <pc:spChg chg="mod">
          <ac:chgData name="Jena Fahlbush" userId="vjrXSoiKRpeyE/phFoF7/nkoZNaqA+QcTyZgT7/HtVo=" providerId="None" clId="Web-{B2FB9CC7-79F6-4B20-A7EA-0846E047DE46}" dt="2025-01-21T17:32:07.066" v="29" actId="1076"/>
          <ac:spMkLst>
            <pc:docMk/>
            <pc:sldMk cId="3601354616" sldId="335"/>
            <ac:spMk id="7" creationId="{39228454-5C73-A91B-5C86-EB2C3B1FFC30}"/>
          </ac:spMkLst>
        </pc:spChg>
        <pc:spChg chg="mod">
          <ac:chgData name="Jena Fahlbush" userId="vjrXSoiKRpeyE/phFoF7/nkoZNaqA+QcTyZgT7/HtVo=" providerId="None" clId="Web-{B2FB9CC7-79F6-4B20-A7EA-0846E047DE46}" dt="2025-01-21T17:32:07.113" v="32" actId="1076"/>
          <ac:spMkLst>
            <pc:docMk/>
            <pc:sldMk cId="3601354616" sldId="335"/>
            <ac:spMk id="8" creationId="{F9D3A2B8-DC10-82BD-55FA-03F9EABFFAC1}"/>
          </ac:spMkLst>
        </pc:spChg>
        <pc:spChg chg="mod">
          <ac:chgData name="Jena Fahlbush" userId="vjrXSoiKRpeyE/phFoF7/nkoZNaqA+QcTyZgT7/HtVo=" providerId="None" clId="Web-{B2FB9CC7-79F6-4B20-A7EA-0846E047DE46}" dt="2025-01-21T17:32:07.082" v="30" actId="1076"/>
          <ac:spMkLst>
            <pc:docMk/>
            <pc:sldMk cId="3601354616" sldId="335"/>
            <ac:spMk id="9" creationId="{C39383ED-A606-8F2D-B7FE-8D6A1BE3BF82}"/>
          </ac:spMkLst>
        </pc:spChg>
      </pc:sldChg>
    </pc:docChg>
  </pc:docChgLst>
  <pc:docChgLst>
    <pc:chgData name="Jena Fahlbush" userId="36899403903_tp_box_2" providerId="OAuth2" clId="{4214E928-2AFB-45CF-9880-D04B2292C060}"/>
    <pc:docChg chg="undo custSel addSld delSld modSld sldOrd">
      <pc:chgData name="Jena Fahlbush" userId="36899403903_tp_box_2" providerId="OAuth2" clId="{4214E928-2AFB-45CF-9880-D04B2292C060}" dt="2025-01-17T20:52:39.227" v="215" actId="207"/>
      <pc:docMkLst>
        <pc:docMk/>
      </pc:docMkLst>
      <pc:sldChg chg="modSp mod">
        <pc:chgData name="Jena Fahlbush" userId="36899403903_tp_box_2" providerId="OAuth2" clId="{4214E928-2AFB-45CF-9880-D04B2292C060}" dt="2025-01-17T20:34:11.866" v="214" actId="207"/>
        <pc:sldMkLst>
          <pc:docMk/>
          <pc:sldMk cId="648723226" sldId="263"/>
        </pc:sldMkLst>
        <pc:spChg chg="mod">
          <ac:chgData name="Jena Fahlbush" userId="36899403903_tp_box_2" providerId="OAuth2" clId="{4214E928-2AFB-45CF-9880-D04B2292C060}" dt="2025-01-17T20:34:11.866" v="214" actId="207"/>
          <ac:spMkLst>
            <pc:docMk/>
            <pc:sldMk cId="648723226" sldId="263"/>
            <ac:spMk id="3" creationId="{DC161F30-3D2C-0177-50AF-FF029D7C3F36}"/>
          </ac:spMkLst>
        </pc:spChg>
      </pc:sldChg>
      <pc:sldChg chg="modSp mod">
        <pc:chgData name="Jena Fahlbush" userId="36899403903_tp_box_2" providerId="OAuth2" clId="{4214E928-2AFB-45CF-9880-D04B2292C060}" dt="2025-01-17T14:51:42.401" v="2" actId="14100"/>
        <pc:sldMkLst>
          <pc:docMk/>
          <pc:sldMk cId="959388060" sldId="267"/>
        </pc:sldMkLst>
        <pc:spChg chg="mod">
          <ac:chgData name="Jena Fahlbush" userId="36899403903_tp_box_2" providerId="OAuth2" clId="{4214E928-2AFB-45CF-9880-D04B2292C060}" dt="2025-01-17T14:51:42.401" v="2" actId="14100"/>
          <ac:spMkLst>
            <pc:docMk/>
            <pc:sldMk cId="959388060" sldId="267"/>
            <ac:spMk id="2" creationId="{446DF8B1-A1C9-7E5F-A344-1AFCE09A0F00}"/>
          </ac:spMkLst>
        </pc:spChg>
        <pc:spChg chg="mod">
          <ac:chgData name="Jena Fahlbush" userId="36899403903_tp_box_2" providerId="OAuth2" clId="{4214E928-2AFB-45CF-9880-D04B2292C060}" dt="2025-01-17T14:51:40.227" v="1" actId="14100"/>
          <ac:spMkLst>
            <pc:docMk/>
            <pc:sldMk cId="959388060" sldId="267"/>
            <ac:spMk id="3" creationId="{51FA22C9-CC02-BCE2-F2D3-ABBB518DADCF}"/>
          </ac:spMkLst>
        </pc:spChg>
      </pc:sldChg>
      <pc:sldChg chg="modSp mod">
        <pc:chgData name="Jena Fahlbush" userId="36899403903_tp_box_2" providerId="OAuth2" clId="{4214E928-2AFB-45CF-9880-D04B2292C060}" dt="2025-01-17T20:22:05.228" v="177" actId="207"/>
        <pc:sldMkLst>
          <pc:docMk/>
          <pc:sldMk cId="4034503891" sldId="323"/>
        </pc:sldMkLst>
        <pc:spChg chg="mod">
          <ac:chgData name="Jena Fahlbush" userId="36899403903_tp_box_2" providerId="OAuth2" clId="{4214E928-2AFB-45CF-9880-D04B2292C060}" dt="2025-01-17T20:22:05.228" v="177" actId="207"/>
          <ac:spMkLst>
            <pc:docMk/>
            <pc:sldMk cId="4034503891" sldId="323"/>
            <ac:spMk id="6" creationId="{90C5D973-454B-4C96-598E-DB9086176188}"/>
          </ac:spMkLst>
        </pc:spChg>
      </pc:sldChg>
      <pc:sldChg chg="del">
        <pc:chgData name="Jena Fahlbush" userId="36899403903_tp_box_2" providerId="OAuth2" clId="{4214E928-2AFB-45CF-9880-D04B2292C060}" dt="2025-01-17T20:20:07.033" v="148" actId="47"/>
        <pc:sldMkLst>
          <pc:docMk/>
          <pc:sldMk cId="2222449495" sldId="325"/>
        </pc:sldMkLst>
      </pc:sldChg>
      <pc:sldChg chg="modSp">
        <pc:chgData name="Jena Fahlbush" userId="36899403903_tp_box_2" providerId="OAuth2" clId="{4214E928-2AFB-45CF-9880-D04B2292C060}" dt="2025-01-17T15:01:17.037" v="5" actId="207"/>
        <pc:sldMkLst>
          <pc:docMk/>
          <pc:sldMk cId="441068026" sldId="326"/>
        </pc:sldMkLst>
        <pc:spChg chg="mod">
          <ac:chgData name="Jena Fahlbush" userId="36899403903_tp_box_2" providerId="OAuth2" clId="{4214E928-2AFB-45CF-9880-D04B2292C060}" dt="2025-01-17T15:01:17.037" v="5" actId="207"/>
          <ac:spMkLst>
            <pc:docMk/>
            <pc:sldMk cId="441068026" sldId="326"/>
            <ac:spMk id="8" creationId="{921C0596-09DA-6959-E245-A1C650105F1E}"/>
          </ac:spMkLst>
        </pc:spChg>
      </pc:sldChg>
      <pc:sldChg chg="addSp delSp modSp add del mod">
        <pc:chgData name="Jena Fahlbush" userId="36899403903_tp_box_2" providerId="OAuth2" clId="{4214E928-2AFB-45CF-9880-D04B2292C060}" dt="2025-01-17T20:28:31.171" v="183" actId="47"/>
        <pc:sldMkLst>
          <pc:docMk/>
          <pc:sldMk cId="1494137119" sldId="327"/>
        </pc:sldMkLst>
      </pc:sldChg>
      <pc:sldChg chg="modSp mod">
        <pc:chgData name="Jena Fahlbush" userId="36899403903_tp_box_2" providerId="OAuth2" clId="{4214E928-2AFB-45CF-9880-D04B2292C060}" dt="2025-01-17T20:21:06.398" v="174" actId="20577"/>
        <pc:sldMkLst>
          <pc:docMk/>
          <pc:sldMk cId="3741312703" sldId="328"/>
        </pc:sldMkLst>
        <pc:spChg chg="mod">
          <ac:chgData name="Jena Fahlbush" userId="36899403903_tp_box_2" providerId="OAuth2" clId="{4214E928-2AFB-45CF-9880-D04B2292C060}" dt="2025-01-17T20:21:06.398" v="174" actId="20577"/>
          <ac:spMkLst>
            <pc:docMk/>
            <pc:sldMk cId="3741312703" sldId="328"/>
            <ac:spMk id="3" creationId="{6573E9E0-68CD-1DB9-4AF2-6DFCF48D858A}"/>
          </ac:spMkLst>
        </pc:spChg>
      </pc:sldChg>
      <pc:sldChg chg="modSp add del mod">
        <pc:chgData name="Jena Fahlbush" userId="36899403903_tp_box_2" providerId="OAuth2" clId="{4214E928-2AFB-45CF-9880-D04B2292C060}" dt="2025-01-17T20:29:11.164" v="211" actId="3626"/>
        <pc:sldMkLst>
          <pc:docMk/>
          <pc:sldMk cId="2219471395" sldId="329"/>
        </pc:sldMkLst>
        <pc:spChg chg="mod">
          <ac:chgData name="Jena Fahlbush" userId="36899403903_tp_box_2" providerId="OAuth2" clId="{4214E928-2AFB-45CF-9880-D04B2292C060}" dt="2025-01-17T20:29:04.224" v="210" actId="20577"/>
          <ac:spMkLst>
            <pc:docMk/>
            <pc:sldMk cId="2219471395" sldId="329"/>
            <ac:spMk id="2" creationId="{0ED7E9BC-8583-9453-DED4-33C00DD37B3D}"/>
          </ac:spMkLst>
        </pc:spChg>
        <pc:spChg chg="mod">
          <ac:chgData name="Jena Fahlbush" userId="36899403903_tp_box_2" providerId="OAuth2" clId="{4214E928-2AFB-45CF-9880-D04B2292C060}" dt="2025-01-17T20:29:11.164" v="211" actId="3626"/>
          <ac:spMkLst>
            <pc:docMk/>
            <pc:sldMk cId="2219471395" sldId="329"/>
            <ac:spMk id="3" creationId="{09A44841-595C-A917-C72F-35580AB45864}"/>
          </ac:spMkLst>
        </pc:spChg>
      </pc:sldChg>
      <pc:sldChg chg="modSp add mod ord modClrScheme chgLayout">
        <pc:chgData name="Jena Fahlbush" userId="36899403903_tp_box_2" providerId="OAuth2" clId="{4214E928-2AFB-45CF-9880-D04B2292C060}" dt="2025-01-17T20:30:14.510" v="213"/>
        <pc:sldMkLst>
          <pc:docMk/>
          <pc:sldMk cId="435300821" sldId="330"/>
        </pc:sldMkLst>
        <pc:spChg chg="mod ord">
          <ac:chgData name="Jena Fahlbush" userId="36899403903_tp_box_2" providerId="OAuth2" clId="{4214E928-2AFB-45CF-9880-D04B2292C060}" dt="2025-01-17T19:58:14.284" v="103" actId="700"/>
          <ac:spMkLst>
            <pc:docMk/>
            <pc:sldMk cId="435300821" sldId="330"/>
            <ac:spMk id="2" creationId="{4164E58B-D693-0BB1-7F15-9D46DD6BB8C9}"/>
          </ac:spMkLst>
        </pc:spChg>
        <pc:spChg chg="mod ord">
          <ac:chgData name="Jena Fahlbush" userId="36899403903_tp_box_2" providerId="OAuth2" clId="{4214E928-2AFB-45CF-9880-D04B2292C060}" dt="2025-01-17T19:58:14.284" v="103" actId="700"/>
          <ac:spMkLst>
            <pc:docMk/>
            <pc:sldMk cId="435300821" sldId="330"/>
            <ac:spMk id="3" creationId="{5A467400-B95A-DAF6-99DF-872973D018B5}"/>
          </ac:spMkLst>
        </pc:spChg>
        <pc:spChg chg="mod ord">
          <ac:chgData name="Jena Fahlbush" userId="36899403903_tp_box_2" providerId="OAuth2" clId="{4214E928-2AFB-45CF-9880-D04B2292C060}" dt="2025-01-17T19:58:14.284" v="103" actId="700"/>
          <ac:spMkLst>
            <pc:docMk/>
            <pc:sldMk cId="435300821" sldId="330"/>
            <ac:spMk id="4" creationId="{51357D05-FCA1-AEFF-31C5-8597CF00C2A0}"/>
          </ac:spMkLst>
        </pc:spChg>
      </pc:sldChg>
      <pc:sldChg chg="addSp delSp modSp mod chgLayout">
        <pc:chgData name="Jena Fahlbush" userId="36899403903_tp_box_2" providerId="OAuth2" clId="{4214E928-2AFB-45CF-9880-D04B2292C060}" dt="2025-01-17T19:54:24.097" v="102" actId="179"/>
        <pc:sldMkLst>
          <pc:docMk/>
          <pc:sldMk cId="2628464832" sldId="331"/>
        </pc:sldMkLst>
        <pc:spChg chg="mod ord">
          <ac:chgData name="Jena Fahlbush" userId="36899403903_tp_box_2" providerId="OAuth2" clId="{4214E928-2AFB-45CF-9880-D04B2292C060}" dt="2025-01-17T19:53:29.469" v="100" actId="20577"/>
          <ac:spMkLst>
            <pc:docMk/>
            <pc:sldMk cId="2628464832" sldId="331"/>
            <ac:spMk id="2" creationId="{4164E58B-D693-0BB1-7F15-9D46DD6BB8C9}"/>
          </ac:spMkLst>
        </pc:spChg>
        <pc:spChg chg="mod ord">
          <ac:chgData name="Jena Fahlbush" userId="36899403903_tp_box_2" providerId="OAuth2" clId="{4214E928-2AFB-45CF-9880-D04B2292C060}" dt="2025-01-17T19:52:56.091" v="93" actId="700"/>
          <ac:spMkLst>
            <pc:docMk/>
            <pc:sldMk cId="2628464832" sldId="331"/>
            <ac:spMk id="4" creationId="{51357D05-FCA1-AEFF-31C5-8597CF00C2A0}"/>
          </ac:spMkLst>
        </pc:spChg>
        <pc:spChg chg="mod">
          <ac:chgData name="Jena Fahlbush" userId="36899403903_tp_box_2" providerId="OAuth2" clId="{4214E928-2AFB-45CF-9880-D04B2292C060}" dt="2025-01-17T19:54:24.097" v="102" actId="179"/>
          <ac:spMkLst>
            <pc:docMk/>
            <pc:sldMk cId="2628464832" sldId="331"/>
            <ac:spMk id="5" creationId="{FA5B1D62-6460-3E41-786F-525432C4D72E}"/>
          </ac:spMkLst>
        </pc:spChg>
      </pc:sldChg>
      <pc:sldChg chg="modSp new mod">
        <pc:chgData name="Jena Fahlbush" userId="36899403903_tp_box_2" providerId="OAuth2" clId="{4214E928-2AFB-45CF-9880-D04B2292C060}" dt="2025-01-17T20:52:39.227" v="215" actId="207"/>
        <pc:sldMkLst>
          <pc:docMk/>
          <pc:sldMk cId="1072101179" sldId="333"/>
        </pc:sldMkLst>
        <pc:spChg chg="mod">
          <ac:chgData name="Jena Fahlbush" userId="36899403903_tp_box_2" providerId="OAuth2" clId="{4214E928-2AFB-45CF-9880-D04B2292C060}" dt="2025-01-17T20:52:39.227" v="215" actId="207"/>
          <ac:spMkLst>
            <pc:docMk/>
            <pc:sldMk cId="1072101179" sldId="333"/>
            <ac:spMk id="3" creationId="{E1A60E3E-EA72-5F5C-B843-9481E754DB25}"/>
          </ac:spMkLst>
        </pc:spChg>
        <pc:spChg chg="mod">
          <ac:chgData name="Jena Fahlbush" userId="36899403903_tp_box_2" providerId="OAuth2" clId="{4214E928-2AFB-45CF-9880-D04B2292C060}" dt="2025-01-17T20:22:17.005" v="179" actId="207"/>
          <ac:spMkLst>
            <pc:docMk/>
            <pc:sldMk cId="1072101179" sldId="333"/>
            <ac:spMk id="4" creationId="{C420A29E-ED3E-D7B7-7253-2B6E9C717ED3}"/>
          </ac:spMkLst>
        </pc:spChg>
      </pc:sldChg>
    </pc:docChg>
  </pc:docChgLst>
  <pc:docChgLst>
    <pc:chgData name="Jena Fahlbush" userId="36899403903_tp_box_2" providerId="OAuth2" clId="{0091241D-F60A-4431-91EA-66511301E080}"/>
    <pc:docChg chg="undo custSel modSld">
      <pc:chgData name="Jena Fahlbush" userId="36899403903_tp_box_2" providerId="OAuth2" clId="{0091241D-F60A-4431-91EA-66511301E080}" dt="2025-01-21T16:22:13.315" v="113" actId="700"/>
      <pc:docMkLst>
        <pc:docMk/>
      </pc:docMkLst>
      <pc:sldChg chg="modSp mod">
        <pc:chgData name="Jena Fahlbush" userId="36899403903_tp_box_2" providerId="OAuth2" clId="{0091241D-F60A-4431-91EA-66511301E080}" dt="2025-01-21T13:55:22.817" v="1" actId="14100"/>
        <pc:sldMkLst>
          <pc:docMk/>
          <pc:sldMk cId="3020067008" sldId="304"/>
        </pc:sldMkLst>
        <pc:spChg chg="mod">
          <ac:chgData name="Jena Fahlbush" userId="36899403903_tp_box_2" providerId="OAuth2" clId="{0091241D-F60A-4431-91EA-66511301E080}" dt="2025-01-21T13:55:22.817" v="1" actId="14100"/>
          <ac:spMkLst>
            <pc:docMk/>
            <pc:sldMk cId="3020067008" sldId="304"/>
            <ac:spMk id="3" creationId="{D7633E30-1926-03FF-4156-153743B4A821}"/>
          </ac:spMkLst>
        </pc:spChg>
      </pc:sldChg>
      <pc:sldChg chg="modSp modAnim">
        <pc:chgData name="Jena Fahlbush" userId="36899403903_tp_box_2" providerId="OAuth2" clId="{0091241D-F60A-4431-91EA-66511301E080}" dt="2025-01-21T16:08:26.008" v="112" actId="255"/>
        <pc:sldMkLst>
          <pc:docMk/>
          <pc:sldMk cId="3741312703" sldId="328"/>
        </pc:sldMkLst>
        <pc:spChg chg="mod">
          <ac:chgData name="Jena Fahlbush" userId="36899403903_tp_box_2" providerId="OAuth2" clId="{0091241D-F60A-4431-91EA-66511301E080}" dt="2025-01-21T16:08:26.008" v="112" actId="255"/>
          <ac:spMkLst>
            <pc:docMk/>
            <pc:sldMk cId="3741312703" sldId="328"/>
            <ac:spMk id="3" creationId="{6573E9E0-68CD-1DB9-4AF2-6DFCF48D858A}"/>
          </ac:spMkLst>
        </pc:spChg>
      </pc:sldChg>
      <pc:sldChg chg="modSp mod">
        <pc:chgData name="Jena Fahlbush" userId="36899403903_tp_box_2" providerId="OAuth2" clId="{0091241D-F60A-4431-91EA-66511301E080}" dt="2025-01-21T15:56:09.618" v="7" actId="207"/>
        <pc:sldMkLst>
          <pc:docMk/>
          <pc:sldMk cId="1072101179" sldId="333"/>
        </pc:sldMkLst>
        <pc:spChg chg="mod">
          <ac:chgData name="Jena Fahlbush" userId="36899403903_tp_box_2" providerId="OAuth2" clId="{0091241D-F60A-4431-91EA-66511301E080}" dt="2025-01-21T15:56:09.618" v="7" actId="207"/>
          <ac:spMkLst>
            <pc:docMk/>
            <pc:sldMk cId="1072101179" sldId="333"/>
            <ac:spMk id="4" creationId="{C420A29E-ED3E-D7B7-7253-2B6E9C717ED3}"/>
          </ac:spMkLst>
        </pc:spChg>
      </pc:sldChg>
      <pc:sldChg chg="addSp modSp mod modClrScheme chgLayout">
        <pc:chgData name="Jena Fahlbush" userId="36899403903_tp_box_2" providerId="OAuth2" clId="{0091241D-F60A-4431-91EA-66511301E080}" dt="2025-01-21T16:22:13.315" v="113" actId="700"/>
        <pc:sldMkLst>
          <pc:docMk/>
          <pc:sldMk cId="4139549634" sldId="334"/>
        </pc:sldMkLst>
        <pc:spChg chg="mod ord">
          <ac:chgData name="Jena Fahlbush" userId="36899403903_tp_box_2" providerId="OAuth2" clId="{0091241D-F60A-4431-91EA-66511301E080}" dt="2025-01-21T16:22:13.315" v="113" actId="700"/>
          <ac:spMkLst>
            <pc:docMk/>
            <pc:sldMk cId="4139549634" sldId="334"/>
            <ac:spMk id="2" creationId="{5723BB58-BA9C-7EDB-1DA4-F3AAF7C2FA15}"/>
          </ac:spMkLst>
        </pc:spChg>
        <pc:spChg chg="mod ord">
          <ac:chgData name="Jena Fahlbush" userId="36899403903_tp_box_2" providerId="OAuth2" clId="{0091241D-F60A-4431-91EA-66511301E080}" dt="2025-01-21T16:22:13.315" v="113" actId="700"/>
          <ac:spMkLst>
            <pc:docMk/>
            <pc:sldMk cId="4139549634" sldId="334"/>
            <ac:spMk id="4" creationId="{D87054A2-43C4-BEEA-F360-48AEFEF9EBD3}"/>
          </ac:spMkLst>
        </pc:spChg>
        <pc:spChg chg="add mod ord">
          <ac:chgData name="Jena Fahlbush" userId="36899403903_tp_box_2" providerId="OAuth2" clId="{0091241D-F60A-4431-91EA-66511301E080}" dt="2025-01-21T16:22:13.315" v="113" actId="700"/>
          <ac:spMkLst>
            <pc:docMk/>
            <pc:sldMk cId="4139549634" sldId="334"/>
            <ac:spMk id="5" creationId="{3FF9E27F-5158-6072-879A-AA4949F03E9E}"/>
          </ac:spMkLst>
        </pc:spChg>
      </pc:sldChg>
    </pc:docChg>
  </pc:docChgLst>
  <pc:docChgLst>
    <pc:chgData name="Christopher Phillips" userId="ilTjjj4i994XxAvW57ke5dyg67FVK0OyHqGn3kLk41g=" providerId="None" clId="Web-{8EA1E677-3919-43D2-BD02-01373603C543}"/>
    <pc:docChg chg="addSld modSld sldOrd">
      <pc:chgData name="Christopher Phillips" userId="ilTjjj4i994XxAvW57ke5dyg67FVK0OyHqGn3kLk41g=" providerId="None" clId="Web-{8EA1E677-3919-43D2-BD02-01373603C543}" dt="2025-01-17T20:33:18.568" v="554" actId="20577"/>
      <pc:docMkLst>
        <pc:docMk/>
      </pc:docMkLst>
      <pc:sldChg chg="modNotes">
        <pc:chgData name="Christopher Phillips" userId="ilTjjj4i994XxAvW57ke5dyg67FVK0OyHqGn3kLk41g=" providerId="None" clId="Web-{8EA1E677-3919-43D2-BD02-01373603C543}" dt="2025-01-17T19:32:13.302" v="15"/>
        <pc:sldMkLst>
          <pc:docMk/>
          <pc:sldMk cId="959388060" sldId="267"/>
        </pc:sldMkLst>
      </pc:sldChg>
      <pc:sldChg chg="modNotes">
        <pc:chgData name="Christopher Phillips" userId="ilTjjj4i994XxAvW57ke5dyg67FVK0OyHqGn3kLk41g=" providerId="None" clId="Web-{8EA1E677-3919-43D2-BD02-01373603C543}" dt="2025-01-17T16:19:22.716" v="10"/>
        <pc:sldMkLst>
          <pc:docMk/>
          <pc:sldMk cId="2324043260" sldId="288"/>
        </pc:sldMkLst>
      </pc:sldChg>
      <pc:sldChg chg="modSp modNotes">
        <pc:chgData name="Christopher Phillips" userId="ilTjjj4i994XxAvW57ke5dyg67FVK0OyHqGn3kLk41g=" providerId="None" clId="Web-{8EA1E677-3919-43D2-BD02-01373603C543}" dt="2025-01-17T20:05:16.897" v="181" actId="20577"/>
        <pc:sldMkLst>
          <pc:docMk/>
          <pc:sldMk cId="1842576060" sldId="299"/>
        </pc:sldMkLst>
        <pc:spChg chg="mod">
          <ac:chgData name="Christopher Phillips" userId="ilTjjj4i994XxAvW57ke5dyg67FVK0OyHqGn3kLk41g=" providerId="None" clId="Web-{8EA1E677-3919-43D2-BD02-01373603C543}" dt="2025-01-17T20:05:16.897" v="181" actId="20577"/>
          <ac:spMkLst>
            <pc:docMk/>
            <pc:sldMk cId="1842576060" sldId="299"/>
            <ac:spMk id="3" creationId="{BE4DC940-D180-E49D-385E-4A837FC28AF6}"/>
          </ac:spMkLst>
        </pc:spChg>
      </pc:sldChg>
      <pc:sldChg chg="delSp modSp ord modNotes">
        <pc:chgData name="Christopher Phillips" userId="ilTjjj4i994XxAvW57ke5dyg67FVK0OyHqGn3kLk41g=" providerId="None" clId="Web-{8EA1E677-3919-43D2-BD02-01373603C543}" dt="2025-01-17T20:13:43.808" v="493" actId="14100"/>
        <pc:sldMkLst>
          <pc:docMk/>
          <pc:sldMk cId="3020067008" sldId="304"/>
        </pc:sldMkLst>
        <pc:spChg chg="mod">
          <ac:chgData name="Christopher Phillips" userId="ilTjjj4i994XxAvW57ke5dyg67FVK0OyHqGn3kLk41g=" providerId="None" clId="Web-{8EA1E677-3919-43D2-BD02-01373603C543}" dt="2025-01-17T20:13:43.808" v="493" actId="14100"/>
          <ac:spMkLst>
            <pc:docMk/>
            <pc:sldMk cId="3020067008" sldId="304"/>
            <ac:spMk id="2" creationId="{72AB307C-D312-7BD2-F7E8-C5C6909FC4C1}"/>
          </ac:spMkLst>
        </pc:spChg>
        <pc:spChg chg="mod">
          <ac:chgData name="Christopher Phillips" userId="ilTjjj4i994XxAvW57ke5dyg67FVK0OyHqGn3kLk41g=" providerId="None" clId="Web-{8EA1E677-3919-43D2-BD02-01373603C543}" dt="2025-01-17T20:12:41.635" v="489" actId="1076"/>
          <ac:spMkLst>
            <pc:docMk/>
            <pc:sldMk cId="3020067008" sldId="304"/>
            <ac:spMk id="3" creationId="{D7633E30-1926-03FF-4156-153743B4A821}"/>
          </ac:spMkLst>
        </pc:spChg>
      </pc:sldChg>
      <pc:sldChg chg="modNotes">
        <pc:chgData name="Christopher Phillips" userId="ilTjjj4i994XxAvW57ke5dyg67FVK0OyHqGn3kLk41g=" providerId="None" clId="Web-{8EA1E677-3919-43D2-BD02-01373603C543}" dt="2025-01-17T19:32:26.505" v="24"/>
        <pc:sldMkLst>
          <pc:docMk/>
          <pc:sldMk cId="970714726" sldId="305"/>
        </pc:sldMkLst>
      </pc:sldChg>
      <pc:sldChg chg="modSp">
        <pc:chgData name="Christopher Phillips" userId="ilTjjj4i994XxAvW57ke5dyg67FVK0OyHqGn3kLk41g=" providerId="None" clId="Web-{8EA1E677-3919-43D2-BD02-01373603C543}" dt="2025-01-17T20:14:30.292" v="494" actId="20577"/>
        <pc:sldMkLst>
          <pc:docMk/>
          <pc:sldMk cId="2626358232" sldId="307"/>
        </pc:sldMkLst>
        <pc:spChg chg="mod">
          <ac:chgData name="Christopher Phillips" userId="ilTjjj4i994XxAvW57ke5dyg67FVK0OyHqGn3kLk41g=" providerId="None" clId="Web-{8EA1E677-3919-43D2-BD02-01373603C543}" dt="2025-01-17T20:14:30.292" v="494" actId="20577"/>
          <ac:spMkLst>
            <pc:docMk/>
            <pc:sldMk cId="2626358232" sldId="307"/>
            <ac:spMk id="2" creationId="{1EC659CC-90FF-7B19-784B-0A51671CA2A2}"/>
          </ac:spMkLst>
        </pc:spChg>
      </pc:sldChg>
      <pc:sldChg chg="modSp modNotes">
        <pc:chgData name="Christopher Phillips" userId="ilTjjj4i994XxAvW57ke5dyg67FVK0OyHqGn3kLk41g=" providerId="None" clId="Web-{8EA1E677-3919-43D2-BD02-01373603C543}" dt="2025-01-17T19:33:46.772" v="26" actId="20577"/>
        <pc:sldMkLst>
          <pc:docMk/>
          <pc:sldMk cId="3724885382" sldId="308"/>
        </pc:sldMkLst>
        <pc:spChg chg="mod">
          <ac:chgData name="Christopher Phillips" userId="ilTjjj4i994XxAvW57ke5dyg67FVK0OyHqGn3kLk41g=" providerId="None" clId="Web-{8EA1E677-3919-43D2-BD02-01373603C543}" dt="2025-01-17T19:33:46.772" v="26" actId="20577"/>
          <ac:spMkLst>
            <pc:docMk/>
            <pc:sldMk cId="3724885382" sldId="308"/>
            <ac:spMk id="5" creationId="{039861BF-046C-B637-410F-F4DAE68F721D}"/>
          </ac:spMkLst>
        </pc:spChg>
      </pc:sldChg>
      <pc:sldChg chg="modNotes">
        <pc:chgData name="Christopher Phillips" userId="ilTjjj4i994XxAvW57ke5dyg67FVK0OyHqGn3kLk41g=" providerId="None" clId="Web-{8EA1E677-3919-43D2-BD02-01373603C543}" dt="2025-01-17T16:19:32.279" v="13"/>
        <pc:sldMkLst>
          <pc:docMk/>
          <pc:sldMk cId="634568393" sldId="309"/>
        </pc:sldMkLst>
      </pc:sldChg>
      <pc:sldChg chg="modSp">
        <pc:chgData name="Christopher Phillips" userId="ilTjjj4i994XxAvW57ke5dyg67FVK0OyHqGn3kLk41g=" providerId="None" clId="Web-{8EA1E677-3919-43D2-BD02-01373603C543}" dt="2025-01-17T19:36:19.789" v="27" actId="20577"/>
        <pc:sldMkLst>
          <pc:docMk/>
          <pc:sldMk cId="1714162969" sldId="317"/>
        </pc:sldMkLst>
        <pc:spChg chg="mod">
          <ac:chgData name="Christopher Phillips" userId="ilTjjj4i994XxAvW57ke5dyg67FVK0OyHqGn3kLk41g=" providerId="None" clId="Web-{8EA1E677-3919-43D2-BD02-01373603C543}" dt="2025-01-17T19:36:19.789" v="27" actId="20577"/>
          <ac:spMkLst>
            <pc:docMk/>
            <pc:sldMk cId="1714162969" sldId="317"/>
            <ac:spMk id="5" creationId="{8E9DF4A6-192E-815A-6F33-B2854A66064B}"/>
          </ac:spMkLst>
        </pc:spChg>
      </pc:sldChg>
      <pc:sldChg chg="modNotes">
        <pc:chgData name="Christopher Phillips" userId="ilTjjj4i994XxAvW57ke5dyg67FVK0OyHqGn3kLk41g=" providerId="None" clId="Web-{8EA1E677-3919-43D2-BD02-01373603C543}" dt="2025-01-17T16:16:57.545" v="1"/>
        <pc:sldMkLst>
          <pc:docMk/>
          <pc:sldMk cId="1983248102" sldId="320"/>
        </pc:sldMkLst>
      </pc:sldChg>
      <pc:sldChg chg="addSp modSp modCm modNotes">
        <pc:chgData name="Christopher Phillips" userId="ilTjjj4i994XxAvW57ke5dyg67FVK0OyHqGn3kLk41g=" providerId="None" clId="Web-{8EA1E677-3919-43D2-BD02-01373603C543}" dt="2025-01-17T20:12:28.635" v="488" actId="1076"/>
        <pc:sldMkLst>
          <pc:docMk/>
          <pc:sldMk cId="728425612" sldId="321"/>
        </pc:sldMkLst>
        <pc:extLst>
          <p:ext xmlns:p="http://schemas.openxmlformats.org/presentationml/2006/main" uri="{D6D511B9-2390-475A-947B-AFAB55BFBCF1}">
            <pc226:cmChg xmlns:pc226="http://schemas.microsoft.com/office/powerpoint/2022/06/main/command" chg="mod">
              <pc226:chgData name="Christopher Phillips" userId="ilTjjj4i994XxAvW57ke5dyg67FVK0OyHqGn3kLk41g=" providerId="None" clId="Web-{8EA1E677-3919-43D2-BD02-01373603C543}" dt="2025-01-17T20:10:49.900" v="472" actId="20577"/>
              <pc2:cmMkLst xmlns:pc2="http://schemas.microsoft.com/office/powerpoint/2019/9/main/command">
                <pc:docMk/>
                <pc:sldMk cId="728425612" sldId="321"/>
                <pc2:cmMk id="{946681CC-2806-47FE-B1D0-5F1074472865}"/>
              </pc2:cmMkLst>
            </pc226:cmChg>
          </p:ext>
        </pc:extLst>
      </pc:sldChg>
      <pc:sldChg chg="modNotes">
        <pc:chgData name="Christopher Phillips" userId="ilTjjj4i994XxAvW57ke5dyg67FVK0OyHqGn3kLk41g=" providerId="None" clId="Web-{8EA1E677-3919-43D2-BD02-01373603C543}" dt="2025-01-17T19:32:22.990" v="23"/>
        <pc:sldMkLst>
          <pc:docMk/>
          <pc:sldMk cId="2792802372" sldId="322"/>
        </pc:sldMkLst>
      </pc:sldChg>
      <pc:sldChg chg="modNotes">
        <pc:chgData name="Christopher Phillips" userId="ilTjjj4i994XxAvW57ke5dyg67FVK0OyHqGn3kLk41g=" providerId="None" clId="Web-{8EA1E677-3919-43D2-BD02-01373603C543}" dt="2025-01-17T16:17:01.201" v="3"/>
        <pc:sldMkLst>
          <pc:docMk/>
          <pc:sldMk cId="4034503891" sldId="323"/>
        </pc:sldMkLst>
      </pc:sldChg>
      <pc:sldChg chg="modNotes">
        <pc:chgData name="Christopher Phillips" userId="ilTjjj4i994XxAvW57ke5dyg67FVK0OyHqGn3kLk41g=" providerId="None" clId="Web-{8EA1E677-3919-43D2-BD02-01373603C543}" dt="2025-01-17T16:17:09.904" v="8"/>
        <pc:sldMkLst>
          <pc:docMk/>
          <pc:sldMk cId="2222449495" sldId="325"/>
        </pc:sldMkLst>
      </pc:sldChg>
      <pc:sldChg chg="modNotes">
        <pc:chgData name="Christopher Phillips" userId="ilTjjj4i994XxAvW57ke5dyg67FVK0OyHqGn3kLk41g=" providerId="None" clId="Web-{8EA1E677-3919-43D2-BD02-01373603C543}" dt="2025-01-17T16:17:05.998" v="6"/>
        <pc:sldMkLst>
          <pc:docMk/>
          <pc:sldMk cId="3741312703" sldId="328"/>
        </pc:sldMkLst>
      </pc:sldChg>
      <pc:sldChg chg="addSp delSp modSp add replId modNotes">
        <pc:chgData name="Christopher Phillips" userId="ilTjjj4i994XxAvW57ke5dyg67FVK0OyHqGn3kLk41g=" providerId="None" clId="Web-{8EA1E677-3919-43D2-BD02-01373603C543}" dt="2025-01-17T20:33:18.568" v="554" actId="20577"/>
        <pc:sldMkLst>
          <pc:docMk/>
          <pc:sldMk cId="2628464832" sldId="331"/>
        </pc:sldMkLst>
        <pc:spChg chg="mod">
          <ac:chgData name="Christopher Phillips" userId="ilTjjj4i994XxAvW57ke5dyg67FVK0OyHqGn3kLk41g=" providerId="None" clId="Web-{8EA1E677-3919-43D2-BD02-01373603C543}" dt="2025-01-17T19:40:00.681" v="50" actId="20577"/>
          <ac:spMkLst>
            <pc:docMk/>
            <pc:sldMk cId="2628464832" sldId="331"/>
            <ac:spMk id="2" creationId="{4164E58B-D693-0BB1-7F15-9D46DD6BB8C9}"/>
          </ac:spMkLst>
        </pc:spChg>
        <pc:spChg chg="add mod">
          <ac:chgData name="Christopher Phillips" userId="ilTjjj4i994XxAvW57ke5dyg67FVK0OyHqGn3kLk41g=" providerId="None" clId="Web-{8EA1E677-3919-43D2-BD02-01373603C543}" dt="2025-01-17T20:33:18.568" v="554" actId="20577"/>
          <ac:spMkLst>
            <pc:docMk/>
            <pc:sldMk cId="2628464832" sldId="331"/>
            <ac:spMk id="5" creationId="{FA5B1D62-6460-3E41-786F-525432C4D72E}"/>
          </ac:spMkLst>
        </pc:spChg>
      </pc:sldChg>
      <pc:sldChg chg="add replId">
        <pc:chgData name="Christopher Phillips" userId="ilTjjj4i994XxAvW57ke5dyg67FVK0OyHqGn3kLk41g=" providerId="None" clId="Web-{8EA1E677-3919-43D2-BD02-01373603C543}" dt="2025-01-17T20:09:39.790" v="360"/>
        <pc:sldMkLst>
          <pc:docMk/>
          <pc:sldMk cId="824401864" sldId="332"/>
        </pc:sldMkLst>
      </pc:sldChg>
    </pc:docChg>
  </pc:docChgLst>
  <pc:docChgLst>
    <pc:chgData name="Jena Fahlbush" userId="36899403903_tp_box_2" providerId="OAuth2" clId="{83D3DCA7-D792-49F5-8C66-7C250E507DBA}"/>
    <pc:docChg chg="undo custSel modSld">
      <pc:chgData name="Jena Fahlbush" userId="36899403903_tp_box_2" providerId="OAuth2" clId="{83D3DCA7-D792-49F5-8C66-7C250E507DBA}" dt="2025-01-15T18:18:11.072" v="321" actId="1076"/>
      <pc:docMkLst>
        <pc:docMk/>
      </pc:docMkLst>
      <pc:sldChg chg="modSp mod">
        <pc:chgData name="Jena Fahlbush" userId="36899403903_tp_box_2" providerId="OAuth2" clId="{83D3DCA7-D792-49F5-8C66-7C250E507DBA}" dt="2025-01-15T17:09:42.669" v="113" actId="207"/>
        <pc:sldMkLst>
          <pc:docMk/>
          <pc:sldMk cId="648723226" sldId="263"/>
        </pc:sldMkLst>
        <pc:spChg chg="mod">
          <ac:chgData name="Jena Fahlbush" userId="36899403903_tp_box_2" providerId="OAuth2" clId="{83D3DCA7-D792-49F5-8C66-7C250E507DBA}" dt="2025-01-15T17:09:42.669" v="113" actId="207"/>
          <ac:spMkLst>
            <pc:docMk/>
            <pc:sldMk cId="648723226" sldId="263"/>
            <ac:spMk id="3" creationId="{DC161F30-3D2C-0177-50AF-FF029D7C3F36}"/>
          </ac:spMkLst>
        </pc:spChg>
      </pc:sldChg>
      <pc:sldChg chg="modSp mod">
        <pc:chgData name="Jena Fahlbush" userId="36899403903_tp_box_2" providerId="OAuth2" clId="{83D3DCA7-D792-49F5-8C66-7C250E507DBA}" dt="2025-01-15T18:18:11.072" v="321" actId="1076"/>
        <pc:sldMkLst>
          <pc:docMk/>
          <pc:sldMk cId="942918123" sldId="286"/>
        </pc:sldMkLst>
        <pc:spChg chg="mod">
          <ac:chgData name="Jena Fahlbush" userId="36899403903_tp_box_2" providerId="OAuth2" clId="{83D3DCA7-D792-49F5-8C66-7C250E507DBA}" dt="2025-01-15T18:18:11.072" v="321" actId="1076"/>
          <ac:spMkLst>
            <pc:docMk/>
            <pc:sldMk cId="942918123" sldId="286"/>
            <ac:spMk id="3" creationId="{CA47CC6C-D79C-560F-D514-CE26242816B9}"/>
          </ac:spMkLst>
        </pc:spChg>
      </pc:sldChg>
      <pc:sldChg chg="modSp mod">
        <pc:chgData name="Jena Fahlbush" userId="36899403903_tp_box_2" providerId="OAuth2" clId="{83D3DCA7-D792-49F5-8C66-7C250E507DBA}" dt="2025-01-15T17:02:39.901" v="50" actId="1076"/>
        <pc:sldMkLst>
          <pc:docMk/>
          <pc:sldMk cId="3420592906" sldId="306"/>
        </pc:sldMkLst>
        <pc:spChg chg="mod">
          <ac:chgData name="Jena Fahlbush" userId="36899403903_tp_box_2" providerId="OAuth2" clId="{83D3DCA7-D792-49F5-8C66-7C250E507DBA}" dt="2025-01-15T17:02:39.901" v="50" actId="1076"/>
          <ac:spMkLst>
            <pc:docMk/>
            <pc:sldMk cId="3420592906" sldId="306"/>
            <ac:spMk id="6" creationId="{67C6D2A2-C8B2-F53C-0E10-D5AF960DD9FC}"/>
          </ac:spMkLst>
        </pc:spChg>
      </pc:sldChg>
      <pc:sldChg chg="modSp mod">
        <pc:chgData name="Jena Fahlbush" userId="36899403903_tp_box_2" providerId="OAuth2" clId="{83D3DCA7-D792-49F5-8C66-7C250E507DBA}" dt="2025-01-15T17:04:10.187" v="56" actId="948"/>
        <pc:sldMkLst>
          <pc:docMk/>
          <pc:sldMk cId="2626358232" sldId="307"/>
        </pc:sldMkLst>
        <pc:spChg chg="mod">
          <ac:chgData name="Jena Fahlbush" userId="36899403903_tp_box_2" providerId="OAuth2" clId="{83D3DCA7-D792-49F5-8C66-7C250E507DBA}" dt="2025-01-15T17:04:10.187" v="56" actId="948"/>
          <ac:spMkLst>
            <pc:docMk/>
            <pc:sldMk cId="2626358232" sldId="307"/>
            <ac:spMk id="6" creationId="{BD33BB89-124B-03F5-3075-809B2BCEA846}"/>
          </ac:spMkLst>
        </pc:spChg>
      </pc:sldChg>
      <pc:sldChg chg="modSp mod">
        <pc:chgData name="Jena Fahlbush" userId="36899403903_tp_box_2" providerId="OAuth2" clId="{83D3DCA7-D792-49F5-8C66-7C250E507DBA}" dt="2025-01-15T18:17:34.860" v="314" actId="255"/>
        <pc:sldMkLst>
          <pc:docMk/>
          <pc:sldMk cId="32911293" sldId="313"/>
        </pc:sldMkLst>
        <pc:spChg chg="mod">
          <ac:chgData name="Jena Fahlbush" userId="36899403903_tp_box_2" providerId="OAuth2" clId="{83D3DCA7-D792-49F5-8C66-7C250E507DBA}" dt="2025-01-15T18:17:34.860" v="314" actId="255"/>
          <ac:spMkLst>
            <pc:docMk/>
            <pc:sldMk cId="32911293" sldId="313"/>
            <ac:spMk id="3" creationId="{CA47CC6C-D79C-560F-D514-CE26242816B9}"/>
          </ac:spMkLst>
        </pc:spChg>
      </pc:sldChg>
      <pc:sldChg chg="modSp mod">
        <pc:chgData name="Jena Fahlbush" userId="36899403903_tp_box_2" providerId="OAuth2" clId="{83D3DCA7-D792-49F5-8C66-7C250E507DBA}" dt="2025-01-15T18:18:01.639" v="320" actId="1076"/>
        <pc:sldMkLst>
          <pc:docMk/>
          <pc:sldMk cId="3733328752" sldId="314"/>
        </pc:sldMkLst>
        <pc:spChg chg="mod">
          <ac:chgData name="Jena Fahlbush" userId="36899403903_tp_box_2" providerId="OAuth2" clId="{83D3DCA7-D792-49F5-8C66-7C250E507DBA}" dt="2025-01-15T18:18:01.639" v="320" actId="1076"/>
          <ac:spMkLst>
            <pc:docMk/>
            <pc:sldMk cId="3733328752" sldId="314"/>
            <ac:spMk id="3" creationId="{CA47CC6C-D79C-560F-D514-CE26242816B9}"/>
          </ac:spMkLst>
        </pc:spChg>
      </pc:sldChg>
      <pc:sldChg chg="modSp mod">
        <pc:chgData name="Jena Fahlbush" userId="36899403903_tp_box_2" providerId="OAuth2" clId="{83D3DCA7-D792-49F5-8C66-7C250E507DBA}" dt="2025-01-15T18:17:58.532" v="319" actId="1076"/>
        <pc:sldMkLst>
          <pc:docMk/>
          <pc:sldMk cId="2033636507" sldId="315"/>
        </pc:sldMkLst>
        <pc:spChg chg="mod">
          <ac:chgData name="Jena Fahlbush" userId="36899403903_tp_box_2" providerId="OAuth2" clId="{83D3DCA7-D792-49F5-8C66-7C250E507DBA}" dt="2025-01-15T18:17:58.532" v="319" actId="1076"/>
          <ac:spMkLst>
            <pc:docMk/>
            <pc:sldMk cId="2033636507" sldId="315"/>
            <ac:spMk id="3" creationId="{97C4FAB0-DE88-25EC-EB72-617672D6646A}"/>
          </ac:spMkLst>
        </pc:spChg>
      </pc:sldChg>
      <pc:sldChg chg="modSp mod modAnim">
        <pc:chgData name="Jena Fahlbush" userId="36899403903_tp_box_2" providerId="OAuth2" clId="{83D3DCA7-D792-49F5-8C66-7C250E507DBA}" dt="2025-01-15T17:16:59.440" v="218" actId="20577"/>
        <pc:sldMkLst>
          <pc:docMk/>
          <pc:sldMk cId="1983248102" sldId="320"/>
        </pc:sldMkLst>
        <pc:spChg chg="mod">
          <ac:chgData name="Jena Fahlbush" userId="36899403903_tp_box_2" providerId="OAuth2" clId="{83D3DCA7-D792-49F5-8C66-7C250E507DBA}" dt="2025-01-15T17:16:59.440" v="218" actId="20577"/>
          <ac:spMkLst>
            <pc:docMk/>
            <pc:sldMk cId="1983248102" sldId="320"/>
            <ac:spMk id="3" creationId="{57B0DBCB-D41C-C9E1-53E2-58218FFEA11D}"/>
          </ac:spMkLst>
        </pc:spChg>
      </pc:sldChg>
      <pc:sldChg chg="modSp mod modCm">
        <pc:chgData name="Jena Fahlbush" userId="36899403903_tp_box_2" providerId="OAuth2" clId="{83D3DCA7-D792-49F5-8C66-7C250E507DBA}" dt="2025-01-15T17:02:11.447" v="48" actId="20577"/>
        <pc:sldMkLst>
          <pc:docMk/>
          <pc:sldMk cId="728425612" sldId="321"/>
        </pc:sldMkLst>
        <pc:extLst>
          <p:ext xmlns:p="http://schemas.openxmlformats.org/presentationml/2006/main" uri="{D6D511B9-2390-475A-947B-AFAB55BFBCF1}">
            <pc226:cmChg xmlns:pc226="http://schemas.microsoft.com/office/powerpoint/2022/06/main/command" chg="mod">
              <pc226:chgData name="Jena Fahlbush" userId="36899403903_tp_box_2" providerId="OAuth2" clId="{83D3DCA7-D792-49F5-8C66-7C250E507DBA}" dt="2025-01-15T17:02:11.447" v="48" actId="20577"/>
              <pc2:cmMkLst xmlns:pc2="http://schemas.microsoft.com/office/powerpoint/2019/9/main/command">
                <pc:docMk/>
                <pc:sldMk cId="728425612" sldId="321"/>
                <pc2:cmMk id="{946681CC-2806-47FE-B1D0-5F1074472865}"/>
              </pc2:cmMkLst>
            </pc226:cmChg>
          </p:ext>
        </pc:extLst>
      </pc:sldChg>
      <pc:sldChg chg="modSp mod">
        <pc:chgData name="Jena Fahlbush" userId="36899403903_tp_box_2" providerId="OAuth2" clId="{83D3DCA7-D792-49F5-8C66-7C250E507DBA}" dt="2025-01-15T18:11:43.822" v="306" actId="1076"/>
        <pc:sldMkLst>
          <pc:docMk/>
          <pc:sldMk cId="2792802372" sldId="322"/>
        </pc:sldMkLst>
        <pc:spChg chg="mod">
          <ac:chgData name="Jena Fahlbush" userId="36899403903_tp_box_2" providerId="OAuth2" clId="{83D3DCA7-D792-49F5-8C66-7C250E507DBA}" dt="2025-01-15T17:01:48.285" v="47" actId="14100"/>
          <ac:spMkLst>
            <pc:docMk/>
            <pc:sldMk cId="2792802372" sldId="322"/>
            <ac:spMk id="3" creationId="{37CB059F-1692-253B-30B0-65934BA07021}"/>
          </ac:spMkLst>
        </pc:spChg>
        <pc:spChg chg="mod">
          <ac:chgData name="Jena Fahlbush" userId="36899403903_tp_box_2" providerId="OAuth2" clId="{83D3DCA7-D792-49F5-8C66-7C250E507DBA}" dt="2025-01-15T18:11:43.822" v="306" actId="1076"/>
          <ac:spMkLst>
            <pc:docMk/>
            <pc:sldMk cId="2792802372" sldId="322"/>
            <ac:spMk id="6" creationId="{98822FB2-FA3F-9BEB-9E28-2CD93CBD3686}"/>
          </ac:spMkLst>
        </pc:spChg>
      </pc:sldChg>
      <pc:sldChg chg="modSp mod">
        <pc:chgData name="Jena Fahlbush" userId="36899403903_tp_box_2" providerId="OAuth2" clId="{83D3DCA7-D792-49F5-8C66-7C250E507DBA}" dt="2025-01-15T17:24:31.735" v="227" actId="20577"/>
        <pc:sldMkLst>
          <pc:docMk/>
          <pc:sldMk cId="2222449495" sldId="325"/>
        </pc:sldMkLst>
      </pc:sldChg>
      <pc:sldChg chg="addSp delSp modSp mod modAnim">
        <pc:chgData name="Jena Fahlbush" userId="36899403903_tp_box_2" providerId="OAuth2" clId="{83D3DCA7-D792-49F5-8C66-7C250E507DBA}" dt="2025-01-15T17:47:30.614" v="305" actId="20577"/>
        <pc:sldMkLst>
          <pc:docMk/>
          <pc:sldMk cId="441068026" sldId="326"/>
        </pc:sldMkLst>
        <pc:spChg chg="mod">
          <ac:chgData name="Jena Fahlbush" userId="36899403903_tp_box_2" providerId="OAuth2" clId="{83D3DCA7-D792-49F5-8C66-7C250E507DBA}" dt="2025-01-15T17:47:30.614" v="305" actId="20577"/>
          <ac:spMkLst>
            <pc:docMk/>
            <pc:sldMk cId="441068026" sldId="326"/>
            <ac:spMk id="2" creationId="{FE49E84E-67D9-F785-B239-42C63F93B748}"/>
          </ac:spMkLst>
        </pc:spChg>
        <pc:spChg chg="add mod">
          <ac:chgData name="Jena Fahlbush" userId="36899403903_tp_box_2" providerId="OAuth2" clId="{83D3DCA7-D792-49F5-8C66-7C250E507DBA}" dt="2025-01-15T17:28:27.359" v="296" actId="20577"/>
          <ac:spMkLst>
            <pc:docMk/>
            <pc:sldMk cId="441068026" sldId="326"/>
            <ac:spMk id="3" creationId="{4B5D010F-65CA-AE59-F955-44E930F32FF2}"/>
          </ac:spMkLst>
        </pc:spChg>
        <pc:spChg chg="ord">
          <ac:chgData name="Jena Fahlbush" userId="36899403903_tp_box_2" providerId="OAuth2" clId="{83D3DCA7-D792-49F5-8C66-7C250E507DBA}" dt="2025-01-15T17:29:07.224" v="301" actId="166"/>
          <ac:spMkLst>
            <pc:docMk/>
            <pc:sldMk cId="441068026" sldId="326"/>
            <ac:spMk id="4" creationId="{487C0A7C-A9A3-A667-BEAE-1976D3C7E15B}"/>
          </ac:spMkLst>
        </pc:spChg>
        <pc:spChg chg="mod topLvl">
          <ac:chgData name="Jena Fahlbush" userId="36899403903_tp_box_2" providerId="OAuth2" clId="{83D3DCA7-D792-49F5-8C66-7C250E507DBA}" dt="2025-01-15T17:28:21.110" v="295" actId="14100"/>
          <ac:spMkLst>
            <pc:docMk/>
            <pc:sldMk cId="441068026" sldId="326"/>
            <ac:spMk id="8" creationId="{921C0596-09DA-6959-E245-A1C650105F1E}"/>
          </ac:spMkLst>
        </pc:spChg>
        <pc:spChg chg="mod topLvl">
          <ac:chgData name="Jena Fahlbush" userId="36899403903_tp_box_2" providerId="OAuth2" clId="{83D3DCA7-D792-49F5-8C66-7C250E507DBA}" dt="2025-01-15T17:28:18.764" v="294" actId="14100"/>
          <ac:spMkLst>
            <pc:docMk/>
            <pc:sldMk cId="441068026" sldId="326"/>
            <ac:spMk id="9" creationId="{9676ED96-3037-F1AD-A5C5-D84D4407E78B}"/>
          </ac:spMkLst>
        </pc:spChg>
      </pc:sldChg>
      <pc:sldChg chg="modSp mod">
        <pc:chgData name="Jena Fahlbush" userId="36899403903_tp_box_2" providerId="OAuth2" clId="{83D3DCA7-D792-49F5-8C66-7C250E507DBA}" dt="2025-01-15T17:24:27.071" v="225" actId="20577"/>
        <pc:sldMkLst>
          <pc:docMk/>
          <pc:sldMk cId="3741312703" sldId="328"/>
        </pc:sldMkLst>
        <pc:spChg chg="mod">
          <ac:chgData name="Jena Fahlbush" userId="36899403903_tp_box_2" providerId="OAuth2" clId="{83D3DCA7-D792-49F5-8C66-7C250E507DBA}" dt="2025-01-15T17:21:47.665" v="223" actId="20577"/>
          <ac:spMkLst>
            <pc:docMk/>
            <pc:sldMk cId="3741312703" sldId="328"/>
            <ac:spMk id="2" creationId="{DD560C23-C22D-F1D3-4B3B-D28176D53549}"/>
          </ac:spMkLst>
        </pc:spChg>
        <pc:spChg chg="mod">
          <ac:chgData name="Jena Fahlbush" userId="36899403903_tp_box_2" providerId="OAuth2" clId="{83D3DCA7-D792-49F5-8C66-7C250E507DBA}" dt="2025-01-15T17:24:27.071" v="225" actId="20577"/>
          <ac:spMkLst>
            <pc:docMk/>
            <pc:sldMk cId="3741312703" sldId="328"/>
            <ac:spMk id="3" creationId="{6573E9E0-68CD-1DB9-4AF2-6DFCF48D858A}"/>
          </ac:spMkLst>
        </pc:spChg>
      </pc:sldChg>
    </pc:docChg>
  </pc:docChgLst>
  <pc:docChgLst>
    <pc:chgData name="Jena Fahlbush" userId="vjrXSoiKRpeyE/phFoF7/nkoZNaqA+QcTyZgT7/HtVo=" providerId="None" clId="Web-{2F2DA361-4A30-4F05-BF00-BBCE96B48BC4}"/>
    <pc:docChg chg="modSld">
      <pc:chgData name="Jena Fahlbush" userId="vjrXSoiKRpeyE/phFoF7/nkoZNaqA+QcTyZgT7/HtVo=" providerId="None" clId="Web-{2F2DA361-4A30-4F05-BF00-BBCE96B48BC4}" dt="2025-01-21T18:43:17.739" v="98" actId="1076"/>
      <pc:docMkLst>
        <pc:docMk/>
      </pc:docMkLst>
      <pc:sldChg chg="modSp">
        <pc:chgData name="Jena Fahlbush" userId="vjrXSoiKRpeyE/phFoF7/nkoZNaqA+QcTyZgT7/HtVo=" providerId="None" clId="Web-{2F2DA361-4A30-4F05-BF00-BBCE96B48BC4}" dt="2025-01-21T18:39:31.804" v="88" actId="1076"/>
        <pc:sldMkLst>
          <pc:docMk/>
          <pc:sldMk cId="2683432174" sldId="265"/>
        </pc:sldMkLst>
        <pc:spChg chg="mod">
          <ac:chgData name="Jena Fahlbush" userId="vjrXSoiKRpeyE/phFoF7/nkoZNaqA+QcTyZgT7/HtVo=" providerId="None" clId="Web-{2F2DA361-4A30-4F05-BF00-BBCE96B48BC4}" dt="2025-01-21T18:39:31.804" v="88" actId="1076"/>
          <ac:spMkLst>
            <pc:docMk/>
            <pc:sldMk cId="2683432174" sldId="265"/>
            <ac:spMk id="9" creationId="{B3A3C436-9239-5761-B819-0B12995A0F20}"/>
          </ac:spMkLst>
        </pc:spChg>
      </pc:sldChg>
      <pc:sldChg chg="addSp delSp modSp">
        <pc:chgData name="Jena Fahlbush" userId="vjrXSoiKRpeyE/phFoF7/nkoZNaqA+QcTyZgT7/HtVo=" providerId="None" clId="Web-{2F2DA361-4A30-4F05-BF00-BBCE96B48BC4}" dt="2025-01-21T18:43:17.739" v="98" actId="1076"/>
        <pc:sldMkLst>
          <pc:docMk/>
          <pc:sldMk cId="2094570952" sldId="285"/>
        </pc:sldMkLst>
        <pc:spChg chg="mod">
          <ac:chgData name="Jena Fahlbush" userId="vjrXSoiKRpeyE/phFoF7/nkoZNaqA+QcTyZgT7/HtVo=" providerId="None" clId="Web-{2F2DA361-4A30-4F05-BF00-BBCE96B48BC4}" dt="2025-01-21T18:43:17.739" v="98" actId="1076"/>
          <ac:spMkLst>
            <pc:docMk/>
            <pc:sldMk cId="2094570952" sldId="285"/>
            <ac:spMk id="3" creationId="{EAEE51F4-2776-BBFA-8B0A-E4805415D427}"/>
          </ac:spMkLst>
        </pc:spChg>
        <pc:spChg chg="add del mod">
          <ac:chgData name="Jena Fahlbush" userId="vjrXSoiKRpeyE/phFoF7/nkoZNaqA+QcTyZgT7/HtVo=" providerId="None" clId="Web-{2F2DA361-4A30-4F05-BF00-BBCE96B48BC4}" dt="2025-01-21T18:43:10.802" v="96"/>
          <ac:spMkLst>
            <pc:docMk/>
            <pc:sldMk cId="2094570952" sldId="285"/>
            <ac:spMk id="6" creationId="{037FB6CF-9AEB-C604-DDF7-BD5026C33CC8}"/>
          </ac:spMkLst>
        </pc:spChg>
        <pc:picChg chg="del">
          <ac:chgData name="Jena Fahlbush" userId="vjrXSoiKRpeyE/phFoF7/nkoZNaqA+QcTyZgT7/HtVo=" providerId="None" clId="Web-{2F2DA361-4A30-4F05-BF00-BBCE96B48BC4}" dt="2025-01-21T18:43:07.177" v="95"/>
          <ac:picMkLst>
            <pc:docMk/>
            <pc:sldMk cId="2094570952" sldId="285"/>
            <ac:picMk id="9" creationId="{AD1591CD-3332-8EC6-C5C1-8318CFB61AE6}"/>
          </ac:picMkLst>
        </pc:picChg>
      </pc:sldChg>
      <pc:sldChg chg="modSp">
        <pc:chgData name="Jena Fahlbush" userId="vjrXSoiKRpeyE/phFoF7/nkoZNaqA+QcTyZgT7/HtVo=" providerId="None" clId="Web-{2F2DA361-4A30-4F05-BF00-BBCE96B48BC4}" dt="2025-01-21T17:45:06.620" v="71" actId="1076"/>
        <pc:sldMkLst>
          <pc:docMk/>
          <pc:sldMk cId="942918123" sldId="286"/>
        </pc:sldMkLst>
        <pc:picChg chg="mod">
          <ac:chgData name="Jena Fahlbush" userId="vjrXSoiKRpeyE/phFoF7/nkoZNaqA+QcTyZgT7/HtVo=" providerId="None" clId="Web-{2F2DA361-4A30-4F05-BF00-BBCE96B48BC4}" dt="2025-01-21T17:45:06.620" v="71" actId="1076"/>
          <ac:picMkLst>
            <pc:docMk/>
            <pc:sldMk cId="942918123" sldId="286"/>
            <ac:picMk id="4" creationId="{D8F29F2A-0BE5-4AF4-0BE4-F79C0B1CAE0A}"/>
          </ac:picMkLst>
        </pc:picChg>
      </pc:sldChg>
      <pc:sldChg chg="addSp delSp modSp">
        <pc:chgData name="Jena Fahlbush" userId="vjrXSoiKRpeyE/phFoF7/nkoZNaqA+QcTyZgT7/HtVo=" providerId="None" clId="Web-{2F2DA361-4A30-4F05-BF00-BBCE96B48BC4}" dt="2025-01-21T17:47:42.843" v="81"/>
        <pc:sldMkLst>
          <pc:docMk/>
          <pc:sldMk cId="3707264432" sldId="287"/>
        </pc:sldMkLst>
        <pc:spChg chg="mod ord">
          <ac:chgData name="Jena Fahlbush" userId="vjrXSoiKRpeyE/phFoF7/nkoZNaqA+QcTyZgT7/HtVo=" providerId="None" clId="Web-{2F2DA361-4A30-4F05-BF00-BBCE96B48BC4}" dt="2025-01-21T17:47:42.843" v="81"/>
          <ac:spMkLst>
            <pc:docMk/>
            <pc:sldMk cId="3707264432" sldId="287"/>
            <ac:spMk id="2" creationId="{91AC94E8-1C10-79E1-1B1B-281F14B50A9E}"/>
          </ac:spMkLst>
        </pc:spChg>
        <pc:spChg chg="mod">
          <ac:chgData name="Jena Fahlbush" userId="vjrXSoiKRpeyE/phFoF7/nkoZNaqA+QcTyZgT7/HtVo=" providerId="None" clId="Web-{2F2DA361-4A30-4F05-BF00-BBCE96B48BC4}" dt="2025-01-21T17:39:26.204" v="37" actId="1076"/>
          <ac:spMkLst>
            <pc:docMk/>
            <pc:sldMk cId="3707264432" sldId="287"/>
            <ac:spMk id="3" creationId="{B9FD4084-473B-A950-B779-49762A68A57D}"/>
          </ac:spMkLst>
        </pc:spChg>
        <pc:picChg chg="del mod">
          <ac:chgData name="Jena Fahlbush" userId="vjrXSoiKRpeyE/phFoF7/nkoZNaqA+QcTyZgT7/HtVo=" providerId="None" clId="Web-{2F2DA361-4A30-4F05-BF00-BBCE96B48BC4}" dt="2025-01-21T17:41:13.457" v="38"/>
          <ac:picMkLst>
            <pc:docMk/>
            <pc:sldMk cId="3707264432" sldId="287"/>
            <ac:picMk id="4" creationId="{1D06EB6A-B0D5-A9EF-0673-5CC90CE4FF11}"/>
          </ac:picMkLst>
        </pc:picChg>
        <pc:picChg chg="add del mod">
          <ac:chgData name="Jena Fahlbush" userId="vjrXSoiKRpeyE/phFoF7/nkoZNaqA+QcTyZgT7/HtVo=" providerId="None" clId="Web-{2F2DA361-4A30-4F05-BF00-BBCE96B48BC4}" dt="2025-01-21T17:42:40.241" v="60"/>
          <ac:picMkLst>
            <pc:docMk/>
            <pc:sldMk cId="3707264432" sldId="287"/>
            <ac:picMk id="6" creationId="{14E3D4B5-5F52-B91E-CFA9-3B687EBE87A3}"/>
          </ac:picMkLst>
        </pc:picChg>
        <pc:picChg chg="del">
          <ac:chgData name="Jena Fahlbush" userId="vjrXSoiKRpeyE/phFoF7/nkoZNaqA+QcTyZgT7/HtVo=" providerId="None" clId="Web-{2F2DA361-4A30-4F05-BF00-BBCE96B48BC4}" dt="2025-01-21T17:38:33.280" v="17"/>
          <ac:picMkLst>
            <pc:docMk/>
            <pc:sldMk cId="3707264432" sldId="287"/>
            <ac:picMk id="7" creationId="{FA007585-89C5-84DF-50CE-E44EE28869AB}"/>
          </ac:picMkLst>
        </pc:picChg>
        <pc:picChg chg="del mod">
          <ac:chgData name="Jena Fahlbush" userId="vjrXSoiKRpeyE/phFoF7/nkoZNaqA+QcTyZgT7/HtVo=" providerId="None" clId="Web-{2F2DA361-4A30-4F05-BF00-BBCE96B48BC4}" dt="2025-01-21T17:41:13.894" v="39"/>
          <ac:picMkLst>
            <pc:docMk/>
            <pc:sldMk cId="3707264432" sldId="287"/>
            <ac:picMk id="8" creationId="{1B2D8516-E142-75E5-E66D-020207587B04}"/>
          </ac:picMkLst>
        </pc:picChg>
        <pc:picChg chg="add mod ord">
          <ac:chgData name="Jena Fahlbush" userId="vjrXSoiKRpeyE/phFoF7/nkoZNaqA+QcTyZgT7/HtVo=" providerId="None" clId="Web-{2F2DA361-4A30-4F05-BF00-BBCE96B48BC4}" dt="2025-01-21T17:47:39.218" v="80"/>
          <ac:picMkLst>
            <pc:docMk/>
            <pc:sldMk cId="3707264432" sldId="287"/>
            <ac:picMk id="9" creationId="{0B0B68EE-0217-6118-4697-798573E9B9EF}"/>
          </ac:picMkLst>
        </pc:picChg>
        <pc:picChg chg="del mod">
          <ac:chgData name="Jena Fahlbush" userId="vjrXSoiKRpeyE/phFoF7/nkoZNaqA+QcTyZgT7/HtVo=" providerId="None" clId="Web-{2F2DA361-4A30-4F05-BF00-BBCE96B48BC4}" dt="2025-01-21T17:41:16.613" v="42"/>
          <ac:picMkLst>
            <pc:docMk/>
            <pc:sldMk cId="3707264432" sldId="287"/>
            <ac:picMk id="10" creationId="{FDBDFDBC-D129-086E-573B-58931AD43741}"/>
          </ac:picMkLst>
        </pc:picChg>
        <pc:picChg chg="del mod">
          <ac:chgData name="Jena Fahlbush" userId="vjrXSoiKRpeyE/phFoF7/nkoZNaqA+QcTyZgT7/HtVo=" providerId="None" clId="Web-{2F2DA361-4A30-4F05-BF00-BBCE96B48BC4}" dt="2025-01-21T17:41:14.613" v="40"/>
          <ac:picMkLst>
            <pc:docMk/>
            <pc:sldMk cId="3707264432" sldId="287"/>
            <ac:picMk id="11" creationId="{CEB4D296-6DE8-EE2E-2AF0-70722851DBC9}"/>
          </ac:picMkLst>
        </pc:picChg>
        <pc:picChg chg="del mod">
          <ac:chgData name="Jena Fahlbush" userId="vjrXSoiKRpeyE/phFoF7/nkoZNaqA+QcTyZgT7/HtVo=" providerId="None" clId="Web-{2F2DA361-4A30-4F05-BF00-BBCE96B48BC4}" dt="2025-01-21T17:41:15.207" v="41"/>
          <ac:picMkLst>
            <pc:docMk/>
            <pc:sldMk cId="3707264432" sldId="287"/>
            <ac:picMk id="12" creationId="{5FB28D45-D677-2BEA-B229-37E9749C08A9}"/>
          </ac:picMkLst>
        </pc:picChg>
      </pc:sldChg>
      <pc:sldChg chg="modSp">
        <pc:chgData name="Jena Fahlbush" userId="vjrXSoiKRpeyE/phFoF7/nkoZNaqA+QcTyZgT7/HtVo=" providerId="None" clId="Web-{2F2DA361-4A30-4F05-BF00-BBCE96B48BC4}" dt="2025-01-21T17:33:58.788" v="6" actId="1076"/>
        <pc:sldMkLst>
          <pc:docMk/>
          <pc:sldMk cId="2626358232" sldId="307"/>
        </pc:sldMkLst>
        <pc:spChg chg="mod">
          <ac:chgData name="Jena Fahlbush" userId="vjrXSoiKRpeyE/phFoF7/nkoZNaqA+QcTyZgT7/HtVo=" providerId="None" clId="Web-{2F2DA361-4A30-4F05-BF00-BBCE96B48BC4}" dt="2025-01-21T17:33:58.788" v="6" actId="1076"/>
          <ac:spMkLst>
            <pc:docMk/>
            <pc:sldMk cId="2626358232" sldId="307"/>
            <ac:spMk id="6" creationId="{BD33BB89-124B-03F5-3075-809B2BCEA846}"/>
          </ac:spMkLst>
        </pc:spChg>
      </pc:sldChg>
      <pc:sldChg chg="modSp">
        <pc:chgData name="Jena Fahlbush" userId="vjrXSoiKRpeyE/phFoF7/nkoZNaqA+QcTyZgT7/HtVo=" providerId="None" clId="Web-{2F2DA361-4A30-4F05-BF00-BBCE96B48BC4}" dt="2025-01-21T17:45:27.277" v="72" actId="1076"/>
        <pc:sldMkLst>
          <pc:docMk/>
          <pc:sldMk cId="32911293" sldId="313"/>
        </pc:sldMkLst>
        <pc:spChg chg="mod">
          <ac:chgData name="Jena Fahlbush" userId="vjrXSoiKRpeyE/phFoF7/nkoZNaqA+QcTyZgT7/HtVo=" providerId="None" clId="Web-{2F2DA361-4A30-4F05-BF00-BBCE96B48BC4}" dt="2025-01-21T17:44:19.478" v="69" actId="1076"/>
          <ac:spMkLst>
            <pc:docMk/>
            <pc:sldMk cId="32911293" sldId="313"/>
            <ac:spMk id="3" creationId="{CA47CC6C-D79C-560F-D514-CE26242816B9}"/>
          </ac:spMkLst>
        </pc:spChg>
        <pc:picChg chg="mod">
          <ac:chgData name="Jena Fahlbush" userId="vjrXSoiKRpeyE/phFoF7/nkoZNaqA+QcTyZgT7/HtVo=" providerId="None" clId="Web-{2F2DA361-4A30-4F05-BF00-BBCE96B48BC4}" dt="2025-01-21T17:45:27.277" v="72" actId="1076"/>
          <ac:picMkLst>
            <pc:docMk/>
            <pc:sldMk cId="32911293" sldId="313"/>
            <ac:picMk id="6" creationId="{74F64F50-974E-EC18-3E5D-4A319B52A477}"/>
          </ac:picMkLst>
        </pc:picChg>
      </pc:sldChg>
      <pc:sldChg chg="modSp">
        <pc:chgData name="Jena Fahlbush" userId="vjrXSoiKRpeyE/phFoF7/nkoZNaqA+QcTyZgT7/HtVo=" providerId="None" clId="Web-{2F2DA361-4A30-4F05-BF00-BBCE96B48BC4}" dt="2025-01-21T17:45:34.355" v="74" actId="1076"/>
        <pc:sldMkLst>
          <pc:docMk/>
          <pc:sldMk cId="3733328752" sldId="314"/>
        </pc:sldMkLst>
        <pc:picChg chg="mod">
          <ac:chgData name="Jena Fahlbush" userId="vjrXSoiKRpeyE/phFoF7/nkoZNaqA+QcTyZgT7/HtVo=" providerId="None" clId="Web-{2F2DA361-4A30-4F05-BF00-BBCE96B48BC4}" dt="2025-01-21T17:45:34.355" v="74" actId="1076"/>
          <ac:picMkLst>
            <pc:docMk/>
            <pc:sldMk cId="3733328752" sldId="314"/>
            <ac:picMk id="6" creationId="{CE5FA73B-1F81-B6C7-3159-AB393C101665}"/>
          </ac:picMkLst>
        </pc:picChg>
      </pc:sldChg>
      <pc:sldChg chg="modSp">
        <pc:chgData name="Jena Fahlbush" userId="vjrXSoiKRpeyE/phFoF7/nkoZNaqA+QcTyZgT7/HtVo=" providerId="None" clId="Web-{2F2DA361-4A30-4F05-BF00-BBCE96B48BC4}" dt="2025-01-21T17:45:34.277" v="73" actId="1076"/>
        <pc:sldMkLst>
          <pc:docMk/>
          <pc:sldMk cId="2033636507" sldId="315"/>
        </pc:sldMkLst>
        <pc:spChg chg="mod">
          <ac:chgData name="Jena Fahlbush" userId="vjrXSoiKRpeyE/phFoF7/nkoZNaqA+QcTyZgT7/HtVo=" providerId="None" clId="Web-{2F2DA361-4A30-4F05-BF00-BBCE96B48BC4}" dt="2025-01-21T17:44:36.182" v="70" actId="1076"/>
          <ac:spMkLst>
            <pc:docMk/>
            <pc:sldMk cId="2033636507" sldId="315"/>
            <ac:spMk id="3" creationId="{97C4FAB0-DE88-25EC-EB72-617672D6646A}"/>
          </ac:spMkLst>
        </pc:spChg>
        <pc:picChg chg="mod">
          <ac:chgData name="Jena Fahlbush" userId="vjrXSoiKRpeyE/phFoF7/nkoZNaqA+QcTyZgT7/HtVo=" providerId="None" clId="Web-{2F2DA361-4A30-4F05-BF00-BBCE96B48BC4}" dt="2025-01-21T17:45:34.277" v="73" actId="1076"/>
          <ac:picMkLst>
            <pc:docMk/>
            <pc:sldMk cId="2033636507" sldId="315"/>
            <ac:picMk id="8" creationId="{3ABC3A57-29A9-BD45-7147-F89B48413B79}"/>
          </ac:picMkLst>
        </pc:picChg>
      </pc:sldChg>
      <pc:sldChg chg="modSp">
        <pc:chgData name="Jena Fahlbush" userId="vjrXSoiKRpeyE/phFoF7/nkoZNaqA+QcTyZgT7/HtVo=" providerId="None" clId="Web-{2F2DA361-4A30-4F05-BF00-BBCE96B48BC4}" dt="2025-01-21T17:45:42.027" v="75" actId="1076"/>
        <pc:sldMkLst>
          <pc:docMk/>
          <pc:sldMk cId="446264089" sldId="316"/>
        </pc:sldMkLst>
        <pc:picChg chg="mod">
          <ac:chgData name="Jena Fahlbush" userId="vjrXSoiKRpeyE/phFoF7/nkoZNaqA+QcTyZgT7/HtVo=" providerId="None" clId="Web-{2F2DA361-4A30-4F05-BF00-BBCE96B48BC4}" dt="2025-01-21T17:45:42.027" v="75" actId="1076"/>
          <ac:picMkLst>
            <pc:docMk/>
            <pc:sldMk cId="446264089" sldId="316"/>
            <ac:picMk id="6" creationId="{936F7070-8C9F-0C61-2DC7-B81B40547E16}"/>
          </ac:picMkLst>
        </pc:picChg>
      </pc:sldChg>
      <pc:sldChg chg="modSp">
        <pc:chgData name="Jena Fahlbush" userId="vjrXSoiKRpeyE/phFoF7/nkoZNaqA+QcTyZgT7/HtVo=" providerId="None" clId="Web-{2F2DA361-4A30-4F05-BF00-BBCE96B48BC4}" dt="2025-01-21T17:34:18.835" v="7" actId="20577"/>
        <pc:sldMkLst>
          <pc:docMk/>
          <pc:sldMk cId="4034503891" sldId="323"/>
        </pc:sldMkLst>
        <pc:spChg chg="mod">
          <ac:chgData name="Jena Fahlbush" userId="vjrXSoiKRpeyE/phFoF7/nkoZNaqA+QcTyZgT7/HtVo=" providerId="None" clId="Web-{2F2DA361-4A30-4F05-BF00-BBCE96B48BC4}" dt="2025-01-21T17:34:18.835" v="7" actId="20577"/>
          <ac:spMkLst>
            <pc:docMk/>
            <pc:sldMk cId="4034503891" sldId="323"/>
            <ac:spMk id="6" creationId="{90C5D973-454B-4C96-598E-DB9086176188}"/>
          </ac:spMkLst>
        </pc:spChg>
      </pc:sldChg>
      <pc:sldChg chg="modSp">
        <pc:chgData name="Jena Fahlbush" userId="vjrXSoiKRpeyE/phFoF7/nkoZNaqA+QcTyZgT7/HtVo=" providerId="None" clId="Web-{2F2DA361-4A30-4F05-BF00-BBCE96B48BC4}" dt="2025-01-21T17:35:15.352" v="9" actId="20577"/>
        <pc:sldMkLst>
          <pc:docMk/>
          <pc:sldMk cId="3741312703" sldId="328"/>
        </pc:sldMkLst>
        <pc:spChg chg="mod">
          <ac:chgData name="Jena Fahlbush" userId="vjrXSoiKRpeyE/phFoF7/nkoZNaqA+QcTyZgT7/HtVo=" providerId="None" clId="Web-{2F2DA361-4A30-4F05-BF00-BBCE96B48BC4}" dt="2025-01-21T17:35:15.352" v="9" actId="20577"/>
          <ac:spMkLst>
            <pc:docMk/>
            <pc:sldMk cId="3741312703" sldId="328"/>
            <ac:spMk id="3" creationId="{6573E9E0-68CD-1DB9-4AF2-6DFCF48D858A}"/>
          </ac:spMkLst>
        </pc:spChg>
      </pc:sldChg>
      <pc:sldChg chg="modSp">
        <pc:chgData name="Jena Fahlbush" userId="vjrXSoiKRpeyE/phFoF7/nkoZNaqA+QcTyZgT7/HtVo=" providerId="None" clId="Web-{2F2DA361-4A30-4F05-BF00-BBCE96B48BC4}" dt="2025-01-21T17:46:18.685" v="77" actId="20577"/>
        <pc:sldMkLst>
          <pc:docMk/>
          <pc:sldMk cId="2628464832" sldId="331"/>
        </pc:sldMkLst>
        <pc:spChg chg="mod ord">
          <ac:chgData name="Jena Fahlbush" userId="vjrXSoiKRpeyE/phFoF7/nkoZNaqA+QcTyZgT7/HtVo=" providerId="None" clId="Web-{2F2DA361-4A30-4F05-BF00-BBCE96B48BC4}" dt="2025-01-21T17:46:18.685" v="77" actId="20577"/>
          <ac:spMkLst>
            <pc:docMk/>
            <pc:sldMk cId="2628464832" sldId="331"/>
            <ac:spMk id="5" creationId="{FA5B1D62-6460-3E41-786F-525432C4D72E}"/>
          </ac:spMkLst>
        </pc:spChg>
      </pc:sldChg>
      <pc:sldChg chg="modSp">
        <pc:chgData name="Jena Fahlbush" userId="vjrXSoiKRpeyE/phFoF7/nkoZNaqA+QcTyZgT7/HtVo=" providerId="None" clId="Web-{2F2DA361-4A30-4F05-BF00-BBCE96B48BC4}" dt="2025-01-21T17:32:54.911" v="4" actId="14100"/>
        <pc:sldMkLst>
          <pc:docMk/>
          <pc:sldMk cId="824401864" sldId="332"/>
        </pc:sldMkLst>
        <pc:spChg chg="mod">
          <ac:chgData name="Jena Fahlbush" userId="vjrXSoiKRpeyE/phFoF7/nkoZNaqA+QcTyZgT7/HtVo=" providerId="None" clId="Web-{2F2DA361-4A30-4F05-BF00-BBCE96B48BC4}" dt="2025-01-21T17:32:54.911" v="4" actId="14100"/>
          <ac:spMkLst>
            <pc:docMk/>
            <pc:sldMk cId="824401864" sldId="332"/>
            <ac:spMk id="3" creationId="{D7633E30-1926-03FF-4156-153743B4A821}"/>
          </ac:spMkLst>
        </pc:spChg>
        <pc:picChg chg="mod">
          <ac:chgData name="Jena Fahlbush" userId="vjrXSoiKRpeyE/phFoF7/nkoZNaqA+QcTyZgT7/HtVo=" providerId="None" clId="Web-{2F2DA361-4A30-4F05-BF00-BBCE96B48BC4}" dt="2025-01-21T17:32:50.864" v="2" actId="1076"/>
          <ac:picMkLst>
            <pc:docMk/>
            <pc:sldMk cId="824401864" sldId="332"/>
            <ac:picMk id="5" creationId="{3E61CF4B-02E9-F29A-0044-5EAE9155FD4E}"/>
          </ac:picMkLst>
        </pc:picChg>
        <pc:picChg chg="mod">
          <ac:chgData name="Jena Fahlbush" userId="vjrXSoiKRpeyE/phFoF7/nkoZNaqA+QcTyZgT7/HtVo=" providerId="None" clId="Web-{2F2DA361-4A30-4F05-BF00-BBCE96B48BC4}" dt="2025-01-21T17:32:50.817" v="0" actId="1076"/>
          <ac:picMkLst>
            <pc:docMk/>
            <pc:sldMk cId="824401864" sldId="332"/>
            <ac:picMk id="1026" creationId="{A28AAC4E-8027-E72F-367C-E38F3E696EBA}"/>
          </ac:picMkLst>
        </pc:picChg>
        <pc:picChg chg="mod">
          <ac:chgData name="Jena Fahlbush" userId="vjrXSoiKRpeyE/phFoF7/nkoZNaqA+QcTyZgT7/HtVo=" providerId="None" clId="Web-{2F2DA361-4A30-4F05-BF00-BBCE96B48BC4}" dt="2025-01-21T17:32:50.848" v="1" actId="1076"/>
          <ac:picMkLst>
            <pc:docMk/>
            <pc:sldMk cId="824401864" sldId="332"/>
            <ac:picMk id="1027" creationId="{F3B1EC1D-DF3C-AF10-B802-7B7DD37F37CB}"/>
          </ac:picMkLst>
        </pc:picChg>
      </pc:sldChg>
      <pc:sldChg chg="modSp">
        <pc:chgData name="Jena Fahlbush" userId="vjrXSoiKRpeyE/phFoF7/nkoZNaqA+QcTyZgT7/HtVo=" providerId="None" clId="Web-{2F2DA361-4A30-4F05-BF00-BBCE96B48BC4}" dt="2025-01-21T17:36:45.949" v="16" actId="20577"/>
        <pc:sldMkLst>
          <pc:docMk/>
          <pc:sldMk cId="1072101179" sldId="333"/>
        </pc:sldMkLst>
        <pc:spChg chg="mod">
          <ac:chgData name="Jena Fahlbush" userId="vjrXSoiKRpeyE/phFoF7/nkoZNaqA+QcTyZgT7/HtVo=" providerId="None" clId="Web-{2F2DA361-4A30-4F05-BF00-BBCE96B48BC4}" dt="2025-01-21T17:36:45.949" v="16" actId="20577"/>
          <ac:spMkLst>
            <pc:docMk/>
            <pc:sldMk cId="1072101179" sldId="333"/>
            <ac:spMk id="3" creationId="{E1A60E3E-EA72-5F5C-B843-9481E754DB25}"/>
          </ac:spMkLst>
        </pc:spChg>
      </pc:sldChg>
      <pc:sldChg chg="modSp">
        <pc:chgData name="Jena Fahlbush" userId="vjrXSoiKRpeyE/phFoF7/nkoZNaqA+QcTyZgT7/HtVo=" providerId="None" clId="Web-{2F2DA361-4A30-4F05-BF00-BBCE96B48BC4}" dt="2025-01-21T17:35:40.244" v="10"/>
        <pc:sldMkLst>
          <pc:docMk/>
          <pc:sldMk cId="4139549634" sldId="334"/>
        </pc:sldMkLst>
        <pc:spChg chg="ord">
          <ac:chgData name="Jena Fahlbush" userId="vjrXSoiKRpeyE/phFoF7/nkoZNaqA+QcTyZgT7/HtVo=" providerId="None" clId="Web-{2F2DA361-4A30-4F05-BF00-BBCE96B48BC4}" dt="2025-01-21T17:35:40.244" v="10"/>
          <ac:spMkLst>
            <pc:docMk/>
            <pc:sldMk cId="4139549634" sldId="334"/>
            <ac:spMk id="2" creationId="{5723BB58-BA9C-7EDB-1DA4-F3AAF7C2FA15}"/>
          </ac:spMkLst>
        </pc:spChg>
      </pc:sldChg>
      <pc:sldChg chg="addSp delSp modSp">
        <pc:chgData name="Jena Fahlbush" userId="vjrXSoiKRpeyE/phFoF7/nkoZNaqA+QcTyZgT7/HtVo=" providerId="None" clId="Web-{2F2DA361-4A30-4F05-BF00-BBCE96B48BC4}" dt="2025-01-21T18:42:35.849" v="94"/>
        <pc:sldMkLst>
          <pc:docMk/>
          <pc:sldMk cId="2974764622" sldId="336"/>
        </pc:sldMkLst>
        <pc:spChg chg="ord">
          <ac:chgData name="Jena Fahlbush" userId="vjrXSoiKRpeyE/phFoF7/nkoZNaqA+QcTyZgT7/HtVo=" providerId="None" clId="Web-{2F2DA361-4A30-4F05-BF00-BBCE96B48BC4}" dt="2025-01-21T17:36:15.417" v="13"/>
          <ac:spMkLst>
            <pc:docMk/>
            <pc:sldMk cId="2974764622" sldId="336"/>
            <ac:spMk id="3" creationId="{8824B5A0-515B-9FE4-B318-74A7D38EFFFC}"/>
          </ac:spMkLst>
        </pc:spChg>
        <pc:spChg chg="add del mod">
          <ac:chgData name="Jena Fahlbush" userId="vjrXSoiKRpeyE/phFoF7/nkoZNaqA+QcTyZgT7/HtVo=" providerId="None" clId="Web-{2F2DA361-4A30-4F05-BF00-BBCE96B48BC4}" dt="2025-01-21T18:42:27.318" v="90"/>
          <ac:spMkLst>
            <pc:docMk/>
            <pc:sldMk cId="2974764622" sldId="336"/>
            <ac:spMk id="6" creationId="{A49B786D-461D-E0DE-E82F-2007EB0D8985}"/>
          </ac:spMkLst>
        </pc:spChg>
        <pc:spChg chg="mod">
          <ac:chgData name="Jena Fahlbush" userId="vjrXSoiKRpeyE/phFoF7/nkoZNaqA+QcTyZgT7/HtVo=" providerId="None" clId="Web-{2F2DA361-4A30-4F05-BF00-BBCE96B48BC4}" dt="2025-01-21T17:36:24.605" v="15" actId="1076"/>
          <ac:spMkLst>
            <pc:docMk/>
            <pc:sldMk cId="2974764622" sldId="336"/>
            <ac:spMk id="9" creationId="{4DAD1DA3-6DB4-184A-36EB-67DA8D6ACCEB}"/>
          </ac:spMkLst>
        </pc:spChg>
        <pc:picChg chg="add mod ord">
          <ac:chgData name="Jena Fahlbush" userId="vjrXSoiKRpeyE/phFoF7/nkoZNaqA+QcTyZgT7/HtVo=" providerId="None" clId="Web-{2F2DA361-4A30-4F05-BF00-BBCE96B48BC4}" dt="2025-01-21T18:42:35.849" v="94"/>
          <ac:picMkLst>
            <pc:docMk/>
            <pc:sldMk cId="2974764622" sldId="336"/>
            <ac:picMk id="7" creationId="{72AABD03-6441-589F-112F-7EA71D509AC2}"/>
          </ac:picMkLst>
        </pc:picChg>
        <pc:picChg chg="del mod ord">
          <ac:chgData name="Jena Fahlbush" userId="vjrXSoiKRpeyE/phFoF7/nkoZNaqA+QcTyZgT7/HtVo=" providerId="None" clId="Web-{2F2DA361-4A30-4F05-BF00-BBCE96B48BC4}" dt="2025-01-21T18:42:26.521" v="89"/>
          <ac:picMkLst>
            <pc:docMk/>
            <pc:sldMk cId="2974764622" sldId="336"/>
            <ac:picMk id="8" creationId="{52B3CA84-7671-B5CF-3511-A871ED4529AA}"/>
          </ac:picMkLst>
        </pc:picChg>
      </pc:sldChg>
    </pc:docChg>
  </pc:docChgLst>
  <pc:docChgLst>
    <pc:chgData name="Cynthia Curry" userId="iEvfDsXcgFz46NorJh2apB5STWl8OkXO2s4F7L6vWdA=" providerId="None" clId="Web-{8EC87C2A-950B-4B8B-B8B9-B411517B3AB2}"/>
    <pc:docChg chg="modSld">
      <pc:chgData name="Cynthia Curry" userId="iEvfDsXcgFz46NorJh2apB5STWl8OkXO2s4F7L6vWdA=" providerId="None" clId="Web-{8EC87C2A-950B-4B8B-B8B9-B411517B3AB2}" dt="2025-01-20T22:53:03.331" v="20" actId="20577"/>
      <pc:docMkLst>
        <pc:docMk/>
      </pc:docMkLst>
      <pc:sldChg chg="addSp modSp">
        <pc:chgData name="Cynthia Curry" userId="iEvfDsXcgFz46NorJh2apB5STWl8OkXO2s4F7L6vWdA=" providerId="None" clId="Web-{8EC87C2A-950B-4B8B-B8B9-B411517B3AB2}" dt="2025-01-20T22:53:03.331" v="20" actId="20577"/>
        <pc:sldMkLst>
          <pc:docMk/>
          <pc:sldMk cId="2346954743" sldId="310"/>
        </pc:sldMkLst>
        <pc:spChg chg="add mod">
          <ac:chgData name="Cynthia Curry" userId="iEvfDsXcgFz46NorJh2apB5STWl8OkXO2s4F7L6vWdA=" providerId="None" clId="Web-{8EC87C2A-950B-4B8B-B8B9-B411517B3AB2}" dt="2025-01-20T22:53:03.331" v="20" actId="20577"/>
          <ac:spMkLst>
            <pc:docMk/>
            <pc:sldMk cId="2346954743" sldId="310"/>
            <ac:spMk id="5" creationId="{867D6DDF-8536-8F93-D361-FBE065CB9ADA}"/>
          </ac:spMkLst>
        </pc:spChg>
        <pc:picChg chg="mod">
          <ac:chgData name="Cynthia Curry" userId="iEvfDsXcgFz46NorJh2apB5STWl8OkXO2s4F7L6vWdA=" providerId="None" clId="Web-{8EC87C2A-950B-4B8B-B8B9-B411517B3AB2}" dt="2025-01-20T22:51:26.545" v="1" actId="1076"/>
          <ac:picMkLst>
            <pc:docMk/>
            <pc:sldMk cId="2346954743" sldId="310"/>
            <ac:picMk id="7" creationId="{16976744-5BF3-57FB-A611-BF887CAA84F1}"/>
          </ac:picMkLst>
        </pc:picChg>
      </pc:sldChg>
    </pc:docChg>
  </pc:docChgLst>
  <pc:docChgLst>
    <pc:chgData name="Christopher Phillips" userId="255610365_tp_box_2" providerId="OAuth2" clId="{FF1AF249-9431-E241-973B-288541511100}"/>
    <pc:docChg chg="custSel modSld">
      <pc:chgData name="Christopher Phillips" userId="255610365_tp_box_2" providerId="OAuth2" clId="{FF1AF249-9431-E241-973B-288541511100}" dt="2025-01-21T16:26:46.348" v="32" actId="20577"/>
      <pc:docMkLst>
        <pc:docMk/>
      </pc:docMkLst>
      <pc:sldChg chg="modNotesTx">
        <pc:chgData name="Christopher Phillips" userId="255610365_tp_box_2" providerId="OAuth2" clId="{FF1AF249-9431-E241-973B-288541511100}" dt="2025-01-21T16:26:46.348" v="32" actId="20577"/>
        <pc:sldMkLst>
          <pc:docMk/>
          <pc:sldMk cId="648723226" sldId="263"/>
        </pc:sldMkLst>
      </pc:sldChg>
      <pc:sldChg chg="modNotesTx">
        <pc:chgData name="Christopher Phillips" userId="255610365_tp_box_2" providerId="OAuth2" clId="{FF1AF249-9431-E241-973B-288541511100}" dt="2025-01-21T16:26:40.839" v="30" actId="20577"/>
        <pc:sldMkLst>
          <pc:docMk/>
          <pc:sldMk cId="2683432174" sldId="265"/>
        </pc:sldMkLst>
      </pc:sldChg>
      <pc:sldChg chg="modNotesTx">
        <pc:chgData name="Christopher Phillips" userId="255610365_tp_box_2" providerId="OAuth2" clId="{FF1AF249-9431-E241-973B-288541511100}" dt="2025-01-21T16:24:55.597" v="1" actId="20577"/>
        <pc:sldMkLst>
          <pc:docMk/>
          <pc:sldMk cId="959388060" sldId="267"/>
        </pc:sldMkLst>
      </pc:sldChg>
      <pc:sldChg chg="modNotesTx">
        <pc:chgData name="Christopher Phillips" userId="255610365_tp_box_2" providerId="OAuth2" clId="{FF1AF249-9431-E241-973B-288541511100}" dt="2025-01-21T16:25:15.817" v="8" actId="20577"/>
        <pc:sldMkLst>
          <pc:docMk/>
          <pc:sldMk cId="2094570952" sldId="285"/>
        </pc:sldMkLst>
      </pc:sldChg>
      <pc:sldChg chg="modNotesTx">
        <pc:chgData name="Christopher Phillips" userId="255610365_tp_box_2" providerId="OAuth2" clId="{FF1AF249-9431-E241-973B-288541511100}" dt="2025-01-21T16:26:03.952" v="25" actId="20577"/>
        <pc:sldMkLst>
          <pc:docMk/>
          <pc:sldMk cId="942918123" sldId="286"/>
        </pc:sldMkLst>
      </pc:sldChg>
      <pc:sldChg chg="modNotesTx">
        <pc:chgData name="Christopher Phillips" userId="255610365_tp_box_2" providerId="OAuth2" clId="{FF1AF249-9431-E241-973B-288541511100}" dt="2025-01-21T16:25:51.253" v="20" actId="20577"/>
        <pc:sldMkLst>
          <pc:docMk/>
          <pc:sldMk cId="3707264432" sldId="287"/>
        </pc:sldMkLst>
      </pc:sldChg>
      <pc:sldChg chg="modNotesTx">
        <pc:chgData name="Christopher Phillips" userId="255610365_tp_box_2" providerId="OAuth2" clId="{FF1AF249-9431-E241-973B-288541511100}" dt="2025-01-21T16:25:23.753" v="11" actId="20577"/>
        <pc:sldMkLst>
          <pc:docMk/>
          <pc:sldMk cId="2324043260" sldId="288"/>
        </pc:sldMkLst>
      </pc:sldChg>
      <pc:sldChg chg="modNotesTx">
        <pc:chgData name="Christopher Phillips" userId="255610365_tp_box_2" providerId="OAuth2" clId="{FF1AF249-9431-E241-973B-288541511100}" dt="2025-01-21T16:26:06.027" v="26" actId="20577"/>
        <pc:sldMkLst>
          <pc:docMk/>
          <pc:sldMk cId="3613332786" sldId="291"/>
        </pc:sldMkLst>
      </pc:sldChg>
      <pc:sldChg chg="modNotesTx">
        <pc:chgData name="Christopher Phillips" userId="255610365_tp_box_2" providerId="OAuth2" clId="{FF1AF249-9431-E241-973B-288541511100}" dt="2025-01-21T16:26:43.900" v="31" actId="20577"/>
        <pc:sldMkLst>
          <pc:docMk/>
          <pc:sldMk cId="2460922666" sldId="295"/>
        </pc:sldMkLst>
      </pc:sldChg>
      <pc:sldChg chg="modNotesTx">
        <pc:chgData name="Christopher Phillips" userId="255610365_tp_box_2" providerId="OAuth2" clId="{FF1AF249-9431-E241-973B-288541511100}" dt="2025-01-21T16:25:00.490" v="3" actId="20577"/>
        <pc:sldMkLst>
          <pc:docMk/>
          <pc:sldMk cId="1842576060" sldId="299"/>
        </pc:sldMkLst>
      </pc:sldChg>
      <pc:sldChg chg="modNotesTx">
        <pc:chgData name="Christopher Phillips" userId="255610365_tp_box_2" providerId="OAuth2" clId="{FF1AF249-9431-E241-973B-288541511100}" dt="2025-01-21T16:25:13.640" v="7" actId="20577"/>
        <pc:sldMkLst>
          <pc:docMk/>
          <pc:sldMk cId="763320820" sldId="300"/>
        </pc:sldMkLst>
      </pc:sldChg>
      <pc:sldChg chg="modNotesTx">
        <pc:chgData name="Christopher Phillips" userId="255610365_tp_box_2" providerId="OAuth2" clId="{FF1AF249-9431-E241-973B-288541511100}" dt="2025-01-21T16:24:52.668" v="0" actId="20577"/>
        <pc:sldMkLst>
          <pc:docMk/>
          <pc:sldMk cId="3020067008" sldId="304"/>
        </pc:sldMkLst>
      </pc:sldChg>
      <pc:sldChg chg="modNotesTx">
        <pc:chgData name="Christopher Phillips" userId="255610365_tp_box_2" providerId="OAuth2" clId="{FF1AF249-9431-E241-973B-288541511100}" dt="2025-01-21T16:25:04.973" v="5" actId="20577"/>
        <pc:sldMkLst>
          <pc:docMk/>
          <pc:sldMk cId="970714726" sldId="305"/>
        </pc:sldMkLst>
      </pc:sldChg>
      <pc:sldChg chg="modNotesTx">
        <pc:chgData name="Christopher Phillips" userId="255610365_tp_box_2" providerId="OAuth2" clId="{FF1AF249-9431-E241-973B-288541511100}" dt="2025-01-21T16:25:19.461" v="9" actId="20577"/>
        <pc:sldMkLst>
          <pc:docMk/>
          <pc:sldMk cId="3420592906" sldId="306"/>
        </pc:sldMkLst>
      </pc:sldChg>
      <pc:sldChg chg="modNotesTx">
        <pc:chgData name="Christopher Phillips" userId="255610365_tp_box_2" providerId="OAuth2" clId="{FF1AF249-9431-E241-973B-288541511100}" dt="2025-01-21T16:25:21.200" v="10" actId="20577"/>
        <pc:sldMkLst>
          <pc:docMk/>
          <pc:sldMk cId="2626358232" sldId="307"/>
        </pc:sldMkLst>
      </pc:sldChg>
      <pc:sldChg chg="modNotesTx">
        <pc:chgData name="Christopher Phillips" userId="255610365_tp_box_2" providerId="OAuth2" clId="{FF1AF249-9431-E241-973B-288541511100}" dt="2025-01-21T16:25:26.051" v="12" actId="20577"/>
        <pc:sldMkLst>
          <pc:docMk/>
          <pc:sldMk cId="3724885382" sldId="308"/>
        </pc:sldMkLst>
      </pc:sldChg>
      <pc:sldChg chg="modNotesTx">
        <pc:chgData name="Christopher Phillips" userId="255610365_tp_box_2" providerId="OAuth2" clId="{FF1AF249-9431-E241-973B-288541511100}" dt="2025-01-21T16:25:28.194" v="13" actId="20577"/>
        <pc:sldMkLst>
          <pc:docMk/>
          <pc:sldMk cId="634568393" sldId="309"/>
        </pc:sldMkLst>
      </pc:sldChg>
      <pc:sldChg chg="modNotesTx">
        <pc:chgData name="Christopher Phillips" userId="255610365_tp_box_2" providerId="OAuth2" clId="{FF1AF249-9431-E241-973B-288541511100}" dt="2025-01-21T16:25:44.007" v="18" actId="20577"/>
        <pc:sldMkLst>
          <pc:docMk/>
          <pc:sldMk cId="2346954743" sldId="310"/>
        </pc:sldMkLst>
      </pc:sldChg>
      <pc:sldChg chg="modNotesTx">
        <pc:chgData name="Christopher Phillips" userId="255610365_tp_box_2" providerId="OAuth2" clId="{FF1AF249-9431-E241-973B-288541511100}" dt="2025-01-21T16:25:41.471" v="17" actId="20577"/>
        <pc:sldMkLst>
          <pc:docMk/>
          <pc:sldMk cId="3819406663" sldId="311"/>
        </pc:sldMkLst>
      </pc:sldChg>
      <pc:sldChg chg="modNotesTx">
        <pc:chgData name="Christopher Phillips" userId="255610365_tp_box_2" providerId="OAuth2" clId="{FF1AF249-9431-E241-973B-288541511100}" dt="2025-01-21T16:25:54.040" v="21" actId="20577"/>
        <pc:sldMkLst>
          <pc:docMk/>
          <pc:sldMk cId="32911293" sldId="313"/>
        </pc:sldMkLst>
      </pc:sldChg>
      <pc:sldChg chg="modNotesTx">
        <pc:chgData name="Christopher Phillips" userId="255610365_tp_box_2" providerId="OAuth2" clId="{FF1AF249-9431-E241-973B-288541511100}" dt="2025-01-21T16:25:58.765" v="23" actId="20577"/>
        <pc:sldMkLst>
          <pc:docMk/>
          <pc:sldMk cId="3733328752" sldId="314"/>
        </pc:sldMkLst>
      </pc:sldChg>
      <pc:sldChg chg="modNotesTx">
        <pc:chgData name="Christopher Phillips" userId="255610365_tp_box_2" providerId="OAuth2" clId="{FF1AF249-9431-E241-973B-288541511100}" dt="2025-01-21T16:25:56.110" v="22" actId="20577"/>
        <pc:sldMkLst>
          <pc:docMk/>
          <pc:sldMk cId="2033636507" sldId="315"/>
        </pc:sldMkLst>
      </pc:sldChg>
      <pc:sldChg chg="modNotesTx">
        <pc:chgData name="Christopher Phillips" userId="255610365_tp_box_2" providerId="OAuth2" clId="{FF1AF249-9431-E241-973B-288541511100}" dt="2025-01-21T16:26:01.196" v="24" actId="20577"/>
        <pc:sldMkLst>
          <pc:docMk/>
          <pc:sldMk cId="446264089" sldId="316"/>
        </pc:sldMkLst>
      </pc:sldChg>
      <pc:sldChg chg="modNotesTx">
        <pc:chgData name="Christopher Phillips" userId="255610365_tp_box_2" providerId="OAuth2" clId="{FF1AF249-9431-E241-973B-288541511100}" dt="2025-01-21T16:26:14.323" v="27" actId="20577"/>
        <pc:sldMkLst>
          <pc:docMk/>
          <pc:sldMk cId="1714162969" sldId="317"/>
        </pc:sldMkLst>
      </pc:sldChg>
      <pc:sldChg chg="modNotesTx">
        <pc:chgData name="Christopher Phillips" userId="255610365_tp_box_2" providerId="OAuth2" clId="{FF1AF249-9431-E241-973B-288541511100}" dt="2025-01-21T16:26:36.071" v="29" actId="20577"/>
        <pc:sldMkLst>
          <pc:docMk/>
          <pc:sldMk cId="4195897616" sldId="318"/>
        </pc:sldMkLst>
      </pc:sldChg>
      <pc:sldChg chg="modNotesTx">
        <pc:chgData name="Christopher Phillips" userId="255610365_tp_box_2" providerId="OAuth2" clId="{FF1AF249-9431-E241-973B-288541511100}" dt="2025-01-21T16:25:33.675" v="15" actId="20577"/>
        <pc:sldMkLst>
          <pc:docMk/>
          <pc:sldMk cId="1983248102" sldId="320"/>
        </pc:sldMkLst>
      </pc:sldChg>
      <pc:sldChg chg="modNotesTx">
        <pc:chgData name="Christopher Phillips" userId="255610365_tp_box_2" providerId="OAuth2" clId="{FF1AF249-9431-E241-973B-288541511100}" dt="2025-01-21T16:25:02.285" v="4" actId="20577"/>
        <pc:sldMkLst>
          <pc:docMk/>
          <pc:sldMk cId="2792802372" sldId="322"/>
        </pc:sldMkLst>
      </pc:sldChg>
      <pc:sldChg chg="modNotesTx">
        <pc:chgData name="Christopher Phillips" userId="255610365_tp_box_2" providerId="OAuth2" clId="{FF1AF249-9431-E241-973B-288541511100}" dt="2025-01-21T16:25:31.221" v="14" actId="20577"/>
        <pc:sldMkLst>
          <pc:docMk/>
          <pc:sldMk cId="4034503891" sldId="323"/>
        </pc:sldMkLst>
      </pc:sldChg>
      <pc:sldChg chg="modNotesTx">
        <pc:chgData name="Christopher Phillips" userId="255610365_tp_box_2" providerId="OAuth2" clId="{FF1AF249-9431-E241-973B-288541511100}" dt="2025-01-21T16:25:36.247" v="16" actId="20577"/>
        <pc:sldMkLst>
          <pc:docMk/>
          <pc:sldMk cId="3741312703" sldId="328"/>
        </pc:sldMkLst>
      </pc:sldChg>
      <pc:sldChg chg="modNotesTx">
        <pc:chgData name="Christopher Phillips" userId="255610365_tp_box_2" providerId="OAuth2" clId="{FF1AF249-9431-E241-973B-288541511100}" dt="2025-01-21T16:26:33.166" v="28" actId="20577"/>
        <pc:sldMkLst>
          <pc:docMk/>
          <pc:sldMk cId="2628464832" sldId="331"/>
        </pc:sldMkLst>
      </pc:sldChg>
      <pc:sldChg chg="modNotesTx">
        <pc:chgData name="Christopher Phillips" userId="255610365_tp_box_2" providerId="OAuth2" clId="{FF1AF249-9431-E241-973B-288541511100}" dt="2025-01-21T16:24:58.165" v="2" actId="20577"/>
        <pc:sldMkLst>
          <pc:docMk/>
          <pc:sldMk cId="824401864" sldId="332"/>
        </pc:sldMkLst>
      </pc:sldChg>
      <pc:sldChg chg="delSp mod">
        <pc:chgData name="Christopher Phillips" userId="255610365_tp_box_2" providerId="OAuth2" clId="{FF1AF249-9431-E241-973B-288541511100}" dt="2025-01-21T16:25:09.493" v="6" actId="478"/>
        <pc:sldMkLst>
          <pc:docMk/>
          <pc:sldMk cId="4139549634" sldId="334"/>
        </pc:sldMkLst>
        <pc:spChg chg="del">
          <ac:chgData name="Christopher Phillips" userId="255610365_tp_box_2" providerId="OAuth2" clId="{FF1AF249-9431-E241-973B-288541511100}" dt="2025-01-21T16:25:09.493" v="6" actId="478"/>
          <ac:spMkLst>
            <pc:docMk/>
            <pc:sldMk cId="4139549634" sldId="334"/>
            <ac:spMk id="5" creationId="{3FF9E27F-5158-6072-879A-AA4949F03E9E}"/>
          </ac:spMkLst>
        </pc:spChg>
      </pc:sldChg>
      <pc:sldChg chg="modNotesTx">
        <pc:chgData name="Christopher Phillips" userId="255610365_tp_box_2" providerId="OAuth2" clId="{FF1AF249-9431-E241-973B-288541511100}" dt="2025-01-21T16:25:48.712" v="19" actId="20577"/>
        <pc:sldMkLst>
          <pc:docMk/>
          <pc:sldMk cId="3601354616" sldId="335"/>
        </pc:sldMkLst>
      </pc:sldChg>
    </pc:docChg>
  </pc:docChgLst>
  <pc:docChgLst>
    <pc:chgData name="Cynthia Curry" userId="iEvfDsXcgFz46NorJh2apB5STWl8OkXO2s4F7L6vWdA=" providerId="None" clId="Web-{8DD4FB80-69F1-4558-9601-8C08381BE05E}"/>
    <pc:docChg chg="modSld sldOrd">
      <pc:chgData name="Cynthia Curry" userId="iEvfDsXcgFz46NorJh2apB5STWl8OkXO2s4F7L6vWdA=" providerId="None" clId="Web-{8DD4FB80-69F1-4558-9601-8C08381BE05E}" dt="2025-01-15T18:28:31.539" v="8"/>
      <pc:docMkLst>
        <pc:docMk/>
      </pc:docMkLst>
      <pc:sldChg chg="modSp">
        <pc:chgData name="Cynthia Curry" userId="iEvfDsXcgFz46NorJh2apB5STWl8OkXO2s4F7L6vWdA=" providerId="None" clId="Web-{8DD4FB80-69F1-4558-9601-8C08381BE05E}" dt="2025-01-15T18:08:35.776" v="2" actId="20577"/>
        <pc:sldMkLst>
          <pc:docMk/>
          <pc:sldMk cId="959388060" sldId="267"/>
        </pc:sldMkLst>
        <pc:spChg chg="mod">
          <ac:chgData name="Cynthia Curry" userId="iEvfDsXcgFz46NorJh2apB5STWl8OkXO2s4F7L6vWdA=" providerId="None" clId="Web-{8DD4FB80-69F1-4558-9601-8C08381BE05E}" dt="2025-01-15T18:08:35.776" v="2" actId="20577"/>
          <ac:spMkLst>
            <pc:docMk/>
            <pc:sldMk cId="959388060" sldId="267"/>
            <ac:spMk id="2" creationId="{446DF8B1-A1C9-7E5F-A344-1AFCE09A0F00}"/>
          </ac:spMkLst>
        </pc:spChg>
      </pc:sldChg>
      <pc:sldChg chg="ord">
        <pc:chgData name="Cynthia Curry" userId="iEvfDsXcgFz46NorJh2apB5STWl8OkXO2s4F7L6vWdA=" providerId="None" clId="Web-{8DD4FB80-69F1-4558-9601-8C08381BE05E}" dt="2025-01-15T18:28:31.539" v="8"/>
        <pc:sldMkLst>
          <pc:docMk/>
          <pc:sldMk cId="2460922666" sldId="295"/>
        </pc:sldMkLst>
      </pc:sldChg>
      <pc:sldChg chg="modSp modCm">
        <pc:chgData name="Cynthia Curry" userId="iEvfDsXcgFz46NorJh2apB5STWl8OkXO2s4F7L6vWdA=" providerId="None" clId="Web-{8DD4FB80-69F1-4558-9601-8C08381BE05E}" dt="2025-01-15T18:19:09.618" v="7" actId="20577"/>
        <pc:sldMkLst>
          <pc:docMk/>
          <pc:sldMk cId="728425612" sldId="321"/>
        </pc:sldMkLst>
        <pc:extLst>
          <p:ext xmlns:p="http://schemas.openxmlformats.org/presentationml/2006/main" uri="{D6D511B9-2390-475A-947B-AFAB55BFBCF1}">
            <pc226:cmChg xmlns:pc226="http://schemas.microsoft.com/office/powerpoint/2022/06/main/command" chg="mod">
              <pc226:chgData name="Cynthia Curry" userId="iEvfDsXcgFz46NorJh2apB5STWl8OkXO2s4F7L6vWdA=" providerId="None" clId="Web-{8DD4FB80-69F1-4558-9601-8C08381BE05E}" dt="2025-01-15T18:19:08.056" v="6" actId="20577"/>
              <pc2:cmMkLst xmlns:pc2="http://schemas.microsoft.com/office/powerpoint/2019/9/main/command">
                <pc:docMk/>
                <pc:sldMk cId="728425612" sldId="321"/>
                <pc2:cmMk id="{946681CC-2806-47FE-B1D0-5F1074472865}"/>
              </pc2:cmMkLst>
            </pc226:cmChg>
          </p:ext>
        </pc:extLst>
      </pc:sldChg>
    </pc:docChg>
  </pc:docChgLst>
  <pc:docChgLst>
    <pc:chgData name="Jena Fahlbush" userId="vjrXSoiKRpeyE/phFoF7/nkoZNaqA+QcTyZgT7/HtVo=" providerId="None" clId="Web-{D34ABEA4-1CA8-460F-B445-F5FEE46F783E}"/>
    <pc:docChg chg="modSld">
      <pc:chgData name="Jena Fahlbush" userId="vjrXSoiKRpeyE/phFoF7/nkoZNaqA+QcTyZgT7/HtVo=" providerId="None" clId="Web-{D34ABEA4-1CA8-460F-B445-F5FEE46F783E}" dt="2025-01-22T16:05:45.679" v="0" actId="14100"/>
      <pc:docMkLst>
        <pc:docMk/>
      </pc:docMkLst>
      <pc:sldChg chg="modSp">
        <pc:chgData name="Jena Fahlbush" userId="vjrXSoiKRpeyE/phFoF7/nkoZNaqA+QcTyZgT7/HtVo=" providerId="None" clId="Web-{D34ABEA4-1CA8-460F-B445-F5FEE46F783E}" dt="2025-01-22T16:05:45.679" v="0" actId="14100"/>
        <pc:sldMkLst>
          <pc:docMk/>
          <pc:sldMk cId="2094570952" sldId="285"/>
        </pc:sldMkLst>
        <pc:spChg chg="mod">
          <ac:chgData name="Jena Fahlbush" userId="vjrXSoiKRpeyE/phFoF7/nkoZNaqA+QcTyZgT7/HtVo=" providerId="None" clId="Web-{D34ABEA4-1CA8-460F-B445-F5FEE46F783E}" dt="2025-01-22T16:05:45.679" v="0" actId="14100"/>
          <ac:spMkLst>
            <pc:docMk/>
            <pc:sldMk cId="2094570952" sldId="285"/>
            <ac:spMk id="3" creationId="{EAEE51F4-2776-BBFA-8B0A-E4805415D427}"/>
          </ac:spMkLst>
        </pc:spChg>
      </pc:sldChg>
    </pc:docChg>
  </pc:docChgLst>
  <pc:docChgLst>
    <pc:chgData name="Cynthia Curry" userId="iEvfDsXcgFz46NorJh2apB5STWl8OkXO2s4F7L6vWdA=" providerId="None" clId="Web-{B5B6A1DE-EE16-4BAD-9811-F5A182999607}"/>
    <pc:docChg chg="modSld">
      <pc:chgData name="Cynthia Curry" userId="iEvfDsXcgFz46NorJh2apB5STWl8OkXO2s4F7L6vWdA=" providerId="None" clId="Web-{B5B6A1DE-EE16-4BAD-9811-F5A182999607}" dt="2025-01-17T20:14:05.074" v="68" actId="20577"/>
      <pc:docMkLst>
        <pc:docMk/>
      </pc:docMkLst>
      <pc:sldChg chg="modSp">
        <pc:chgData name="Cynthia Curry" userId="iEvfDsXcgFz46NorJh2apB5STWl8OkXO2s4F7L6vWdA=" providerId="None" clId="Web-{B5B6A1DE-EE16-4BAD-9811-F5A182999607}" dt="2025-01-17T20:14:05.074" v="68" actId="20577"/>
        <pc:sldMkLst>
          <pc:docMk/>
          <pc:sldMk cId="1842576060" sldId="299"/>
        </pc:sldMkLst>
        <pc:spChg chg="mod">
          <ac:chgData name="Cynthia Curry" userId="iEvfDsXcgFz46NorJh2apB5STWl8OkXO2s4F7L6vWdA=" providerId="None" clId="Web-{B5B6A1DE-EE16-4BAD-9811-F5A182999607}" dt="2025-01-17T20:14:05.074" v="68" actId="20577"/>
          <ac:spMkLst>
            <pc:docMk/>
            <pc:sldMk cId="1842576060" sldId="299"/>
            <ac:spMk id="3" creationId="{BE4DC940-D180-E49D-385E-4A837FC28AF6}"/>
          </ac:spMkLst>
        </pc:spChg>
      </pc:sldChg>
      <pc:sldChg chg="modSp">
        <pc:chgData name="Cynthia Curry" userId="iEvfDsXcgFz46NorJh2apB5STWl8OkXO2s4F7L6vWdA=" providerId="None" clId="Web-{B5B6A1DE-EE16-4BAD-9811-F5A182999607}" dt="2025-01-17T20:13:36.277" v="66" actId="20577"/>
        <pc:sldMkLst>
          <pc:docMk/>
          <pc:sldMk cId="3020067008" sldId="304"/>
        </pc:sldMkLst>
        <pc:spChg chg="mod">
          <ac:chgData name="Cynthia Curry" userId="iEvfDsXcgFz46NorJh2apB5STWl8OkXO2s4F7L6vWdA=" providerId="None" clId="Web-{B5B6A1DE-EE16-4BAD-9811-F5A182999607}" dt="2025-01-17T20:12:29.418" v="57" actId="20577"/>
          <ac:spMkLst>
            <pc:docMk/>
            <pc:sldMk cId="3020067008" sldId="304"/>
            <ac:spMk id="2" creationId="{72AB307C-D312-7BD2-F7E8-C5C6909FC4C1}"/>
          </ac:spMkLst>
        </pc:spChg>
        <pc:spChg chg="mod">
          <ac:chgData name="Cynthia Curry" userId="iEvfDsXcgFz46NorJh2apB5STWl8OkXO2s4F7L6vWdA=" providerId="None" clId="Web-{B5B6A1DE-EE16-4BAD-9811-F5A182999607}" dt="2025-01-17T20:13:36.277" v="66" actId="20577"/>
          <ac:spMkLst>
            <pc:docMk/>
            <pc:sldMk cId="3020067008" sldId="304"/>
            <ac:spMk id="3" creationId="{D7633E30-1926-03FF-4156-153743B4A821}"/>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63B3E-C8B6-44F0-A3CC-24C8FFF1BA44}" type="doc">
      <dgm:prSet loTypeId="urn:microsoft.com/office/officeart/2005/8/layout/hList7" loCatId="list" qsTypeId="urn:microsoft.com/office/officeart/2005/8/quickstyle/simple1" qsCatId="simple" csTypeId="urn:microsoft.com/office/officeart/2005/8/colors/accent2_1" csCatId="accent2" phldr="1"/>
      <dgm:spPr/>
    </dgm:pt>
    <dgm:pt modelId="{98ABF43D-5765-4F63-A3EC-55D4A010CA0E}">
      <dgm:prSet phldrT="[Text]" custT="1"/>
      <dgm:spPr/>
      <dgm:t>
        <a:bodyPr/>
        <a:lstStyle/>
        <a:p>
          <a:pPr rtl="0"/>
          <a:r>
            <a:rPr lang="en-US" sz="2800">
              <a:latin typeface="Aptos Display" panose="02110004020202020204"/>
            </a:rPr>
            <a:t>Digitally</a:t>
          </a:r>
          <a:r>
            <a:rPr lang="en-US" sz="2800" i="0">
              <a:latin typeface="Aptos Display" panose="02110004020202020204"/>
            </a:rPr>
            <a:t> Accessible from the Beginning for Everyone</a:t>
          </a:r>
          <a:endParaRPr lang="en-US" sz="2800" b="1" i="0"/>
        </a:p>
        <a:p>
          <a:pPr rtl="0"/>
          <a:r>
            <a:rPr lang="en-US" sz="2800" b="1" i="0">
              <a:latin typeface="Aptos Display" panose="02110004020202020204"/>
            </a:rPr>
            <a:t>ADA Title</a:t>
          </a:r>
          <a:r>
            <a:rPr lang="en-US" sz="2800" b="1" i="0"/>
            <a:t> II </a:t>
          </a:r>
        </a:p>
      </dgm:t>
    </dgm:pt>
    <dgm:pt modelId="{FC452A2F-8B38-4796-BE45-4087A42CB697}" type="parTrans" cxnId="{AD2C8219-C135-42FC-93DA-FB3DF06051D6}">
      <dgm:prSet/>
      <dgm:spPr/>
      <dgm:t>
        <a:bodyPr/>
        <a:lstStyle/>
        <a:p>
          <a:endParaRPr lang="en-US"/>
        </a:p>
      </dgm:t>
    </dgm:pt>
    <dgm:pt modelId="{ABD54DDF-85CD-4C52-A25A-29CB8E427B91}" type="sibTrans" cxnId="{AD2C8219-C135-42FC-93DA-FB3DF06051D6}">
      <dgm:prSet/>
      <dgm:spPr/>
      <dgm:t>
        <a:bodyPr/>
        <a:lstStyle/>
        <a:p>
          <a:endParaRPr lang="en-US"/>
        </a:p>
      </dgm:t>
    </dgm:pt>
    <dgm:pt modelId="{7650D47E-9CB4-4395-8A9B-7CC3A5BD57E9}">
      <dgm:prSet phldrT="[Text]" custT="1"/>
      <dgm:spPr/>
      <dgm:t>
        <a:bodyPr/>
        <a:lstStyle/>
        <a:p>
          <a:pPr rtl="0"/>
          <a:r>
            <a:rPr lang="en-US" sz="2800">
              <a:latin typeface="Aptos Display" panose="02110004020202020204"/>
            </a:rPr>
            <a:t>Retrofitted</a:t>
          </a:r>
          <a:r>
            <a:rPr lang="en-US" sz="2800" i="0">
              <a:latin typeface="Aptos Display" panose="02110004020202020204"/>
            </a:rPr>
            <a:t> for Accessibility for Eligible Students</a:t>
          </a:r>
          <a:endParaRPr lang="en-US" sz="2800" i="1"/>
        </a:p>
        <a:p>
          <a:r>
            <a:rPr lang="en-US" sz="2800" b="1" i="0"/>
            <a:t>IDEA </a:t>
          </a:r>
        </a:p>
      </dgm:t>
    </dgm:pt>
    <dgm:pt modelId="{36CE066D-9A49-457C-9E05-3C1F3860FE31}" type="parTrans" cxnId="{67DD2DBB-85D5-474C-A69C-1602C952955D}">
      <dgm:prSet/>
      <dgm:spPr/>
      <dgm:t>
        <a:bodyPr/>
        <a:lstStyle/>
        <a:p>
          <a:endParaRPr lang="en-US"/>
        </a:p>
      </dgm:t>
    </dgm:pt>
    <dgm:pt modelId="{DFD435FB-01DA-4BE3-BEA3-007FC4CA1D57}" type="sibTrans" cxnId="{67DD2DBB-85D5-474C-A69C-1602C952955D}">
      <dgm:prSet/>
      <dgm:spPr/>
      <dgm:t>
        <a:bodyPr/>
        <a:lstStyle/>
        <a:p>
          <a:endParaRPr lang="en-US"/>
        </a:p>
      </dgm:t>
    </dgm:pt>
    <dgm:pt modelId="{2136768F-9008-4A9D-9D19-640211B70F6E}" type="pres">
      <dgm:prSet presAssocID="{00863B3E-C8B6-44F0-A3CC-24C8FFF1BA44}" presName="Name0" presStyleCnt="0">
        <dgm:presLayoutVars>
          <dgm:dir/>
          <dgm:resizeHandles val="exact"/>
        </dgm:presLayoutVars>
      </dgm:prSet>
      <dgm:spPr/>
    </dgm:pt>
    <dgm:pt modelId="{83D3B7C8-E461-4424-BDB9-28E6EDA6DA1C}" type="pres">
      <dgm:prSet presAssocID="{00863B3E-C8B6-44F0-A3CC-24C8FFF1BA44}" presName="fgShape" presStyleLbl="fgShp" presStyleIdx="0" presStyleCnt="1"/>
      <dgm:spPr>
        <a:solidFill>
          <a:srgbClr val="FDBA55"/>
        </a:solidFill>
      </dgm:spPr>
    </dgm:pt>
    <dgm:pt modelId="{CDBC1705-99F2-4864-8CC2-E80F0BCCE8B8}" type="pres">
      <dgm:prSet presAssocID="{00863B3E-C8B6-44F0-A3CC-24C8FFF1BA44}" presName="linComp" presStyleCnt="0"/>
      <dgm:spPr/>
    </dgm:pt>
    <dgm:pt modelId="{538ADF87-9B74-4B9A-8BAB-F0039550F240}" type="pres">
      <dgm:prSet presAssocID="{98ABF43D-5765-4F63-A3EC-55D4A010CA0E}" presName="compNode" presStyleCnt="0"/>
      <dgm:spPr/>
    </dgm:pt>
    <dgm:pt modelId="{E2E9F5D2-B860-4C48-8DA0-5190571271CE}" type="pres">
      <dgm:prSet presAssocID="{98ABF43D-5765-4F63-A3EC-55D4A010CA0E}" presName="bkgdShape" presStyleLbl="node1" presStyleIdx="0" presStyleCnt="2"/>
      <dgm:spPr/>
    </dgm:pt>
    <dgm:pt modelId="{DCAE43A4-E3CA-4790-B886-87BD5597C8F3}" type="pres">
      <dgm:prSet presAssocID="{98ABF43D-5765-4F63-A3EC-55D4A010CA0E}" presName="nodeTx" presStyleLbl="node1" presStyleIdx="0" presStyleCnt="2">
        <dgm:presLayoutVars>
          <dgm:bulletEnabled val="1"/>
        </dgm:presLayoutVars>
      </dgm:prSet>
      <dgm:spPr/>
    </dgm:pt>
    <dgm:pt modelId="{FB146582-9AF1-41BC-BEE9-E23D61974AF2}" type="pres">
      <dgm:prSet presAssocID="{98ABF43D-5765-4F63-A3EC-55D4A010CA0E}" presName="invisiNode" presStyleLbl="node1" presStyleIdx="0" presStyleCnt="2"/>
      <dgm:spPr/>
    </dgm:pt>
    <dgm:pt modelId="{E272F094-6C0E-4439-BAD0-7839A962CF60}" type="pres">
      <dgm:prSet presAssocID="{98ABF43D-5765-4F63-A3EC-55D4A010CA0E}" presName="imagNode" presStyleLbl="fgImgPlace1" presStyleIdx="0" presStyleCnt="2"/>
      <dgm:spPr>
        <a:blipFill>
          <a:blip xmlns:r="http://schemas.openxmlformats.org/officeDocument/2006/relationships" r:embed="rId1"/>
          <a:srcRect/>
          <a:stretch>
            <a:fillRect/>
          </a:stretch>
        </a:blipFill>
      </dgm:spPr>
    </dgm:pt>
    <dgm:pt modelId="{FF2C0D0F-224F-45A9-B4FF-ADB2DB5272F4}" type="pres">
      <dgm:prSet presAssocID="{ABD54DDF-85CD-4C52-A25A-29CB8E427B91}" presName="sibTrans" presStyleLbl="sibTrans2D1" presStyleIdx="0" presStyleCnt="0"/>
      <dgm:spPr/>
    </dgm:pt>
    <dgm:pt modelId="{2CB90483-E04E-4C5F-A92C-2DCE99AD2EC6}" type="pres">
      <dgm:prSet presAssocID="{7650D47E-9CB4-4395-8A9B-7CC3A5BD57E9}" presName="compNode" presStyleCnt="0"/>
      <dgm:spPr/>
    </dgm:pt>
    <dgm:pt modelId="{99C03A07-9CC3-4A3B-A886-20DF2138D1B3}" type="pres">
      <dgm:prSet presAssocID="{7650D47E-9CB4-4395-8A9B-7CC3A5BD57E9}" presName="bkgdShape" presStyleLbl="node1" presStyleIdx="1" presStyleCnt="2"/>
      <dgm:spPr/>
    </dgm:pt>
    <dgm:pt modelId="{219DCE0A-7951-4584-B5AF-39FD6A35493C}" type="pres">
      <dgm:prSet presAssocID="{7650D47E-9CB4-4395-8A9B-7CC3A5BD57E9}" presName="nodeTx" presStyleLbl="node1" presStyleIdx="1" presStyleCnt="2">
        <dgm:presLayoutVars>
          <dgm:bulletEnabled val="1"/>
        </dgm:presLayoutVars>
      </dgm:prSet>
      <dgm:spPr/>
    </dgm:pt>
    <dgm:pt modelId="{185096B3-64F0-464E-B641-58DD84BE91D3}" type="pres">
      <dgm:prSet presAssocID="{7650D47E-9CB4-4395-8A9B-7CC3A5BD57E9}" presName="invisiNode" presStyleLbl="node1" presStyleIdx="1" presStyleCnt="2"/>
      <dgm:spPr/>
    </dgm:pt>
    <dgm:pt modelId="{22EDA38C-8E0B-4073-977A-919BA1A33697}" type="pres">
      <dgm:prSet presAssocID="{7650D47E-9CB4-4395-8A9B-7CC3A5BD57E9}" presName="imagNode" presStyleLbl="fgImgPlace1" presStyleIdx="1" presStyleCnt="2"/>
      <dgm:spPr>
        <a:blipFill>
          <a:blip xmlns:r="http://schemas.openxmlformats.org/officeDocument/2006/relationships" r:embed="rId2"/>
          <a:srcRect/>
          <a:stretch>
            <a:fillRect l="-4000" r="-4000"/>
          </a:stretch>
        </a:blipFill>
      </dgm:spPr>
    </dgm:pt>
  </dgm:ptLst>
  <dgm:cxnLst>
    <dgm:cxn modelId="{D23EAE0F-1C4F-44D0-B1CE-B97CE95F9EAA}" type="presOf" srcId="{7650D47E-9CB4-4395-8A9B-7CC3A5BD57E9}" destId="{219DCE0A-7951-4584-B5AF-39FD6A35493C}" srcOrd="1" destOrd="0" presId="urn:microsoft.com/office/officeart/2005/8/layout/hList7"/>
    <dgm:cxn modelId="{AD2C8219-C135-42FC-93DA-FB3DF06051D6}" srcId="{00863B3E-C8B6-44F0-A3CC-24C8FFF1BA44}" destId="{98ABF43D-5765-4F63-A3EC-55D4A010CA0E}" srcOrd="0" destOrd="0" parTransId="{FC452A2F-8B38-4796-BE45-4087A42CB697}" sibTransId="{ABD54DDF-85CD-4C52-A25A-29CB8E427B91}"/>
    <dgm:cxn modelId="{BF464630-8AC9-4E05-8862-5460B1D5ED09}" type="presOf" srcId="{ABD54DDF-85CD-4C52-A25A-29CB8E427B91}" destId="{FF2C0D0F-224F-45A9-B4FF-ADB2DB5272F4}" srcOrd="0" destOrd="0" presId="urn:microsoft.com/office/officeart/2005/8/layout/hList7"/>
    <dgm:cxn modelId="{ECF07F75-8479-4B30-950E-C0F3980078B0}" type="presOf" srcId="{98ABF43D-5765-4F63-A3EC-55D4A010CA0E}" destId="{DCAE43A4-E3CA-4790-B886-87BD5597C8F3}" srcOrd="1" destOrd="0" presId="urn:microsoft.com/office/officeart/2005/8/layout/hList7"/>
    <dgm:cxn modelId="{36FF2559-F6AD-436E-933B-0215B24C57A5}" type="presOf" srcId="{7650D47E-9CB4-4395-8A9B-7CC3A5BD57E9}" destId="{99C03A07-9CC3-4A3B-A886-20DF2138D1B3}" srcOrd="0" destOrd="0" presId="urn:microsoft.com/office/officeart/2005/8/layout/hList7"/>
    <dgm:cxn modelId="{557D62AA-CB22-42E1-B564-26671C66E5FA}" type="presOf" srcId="{00863B3E-C8B6-44F0-A3CC-24C8FFF1BA44}" destId="{2136768F-9008-4A9D-9D19-640211B70F6E}" srcOrd="0" destOrd="0" presId="urn:microsoft.com/office/officeart/2005/8/layout/hList7"/>
    <dgm:cxn modelId="{67DD2DBB-85D5-474C-A69C-1602C952955D}" srcId="{00863B3E-C8B6-44F0-A3CC-24C8FFF1BA44}" destId="{7650D47E-9CB4-4395-8A9B-7CC3A5BD57E9}" srcOrd="1" destOrd="0" parTransId="{36CE066D-9A49-457C-9E05-3C1F3860FE31}" sibTransId="{DFD435FB-01DA-4BE3-BEA3-007FC4CA1D57}"/>
    <dgm:cxn modelId="{4C4C52EB-2B34-4947-9629-2BD19C9631E2}" type="presOf" srcId="{98ABF43D-5765-4F63-A3EC-55D4A010CA0E}" destId="{E2E9F5D2-B860-4C48-8DA0-5190571271CE}" srcOrd="0" destOrd="0" presId="urn:microsoft.com/office/officeart/2005/8/layout/hList7"/>
    <dgm:cxn modelId="{9FFF509B-C089-4097-A026-1C6FE91383DF}" type="presParOf" srcId="{2136768F-9008-4A9D-9D19-640211B70F6E}" destId="{83D3B7C8-E461-4424-BDB9-28E6EDA6DA1C}" srcOrd="0" destOrd="0" presId="urn:microsoft.com/office/officeart/2005/8/layout/hList7"/>
    <dgm:cxn modelId="{CF6B9250-08F1-408E-8EB2-5AE1E37191AD}" type="presParOf" srcId="{2136768F-9008-4A9D-9D19-640211B70F6E}" destId="{CDBC1705-99F2-4864-8CC2-E80F0BCCE8B8}" srcOrd="1" destOrd="0" presId="urn:microsoft.com/office/officeart/2005/8/layout/hList7"/>
    <dgm:cxn modelId="{AC5A754B-4427-4096-B018-024A82F6686E}" type="presParOf" srcId="{CDBC1705-99F2-4864-8CC2-E80F0BCCE8B8}" destId="{538ADF87-9B74-4B9A-8BAB-F0039550F240}" srcOrd="0" destOrd="0" presId="urn:microsoft.com/office/officeart/2005/8/layout/hList7"/>
    <dgm:cxn modelId="{8E99E6B3-07E9-4F1D-9550-A7FA5BC9924F}" type="presParOf" srcId="{538ADF87-9B74-4B9A-8BAB-F0039550F240}" destId="{E2E9F5D2-B860-4C48-8DA0-5190571271CE}" srcOrd="0" destOrd="0" presId="urn:microsoft.com/office/officeart/2005/8/layout/hList7"/>
    <dgm:cxn modelId="{104DD5D6-60DF-4504-8F36-76A72C2522A7}" type="presParOf" srcId="{538ADF87-9B74-4B9A-8BAB-F0039550F240}" destId="{DCAE43A4-E3CA-4790-B886-87BD5597C8F3}" srcOrd="1" destOrd="0" presId="urn:microsoft.com/office/officeart/2005/8/layout/hList7"/>
    <dgm:cxn modelId="{E25F2F06-340F-4BBE-9573-BBDC6AD05630}" type="presParOf" srcId="{538ADF87-9B74-4B9A-8BAB-F0039550F240}" destId="{FB146582-9AF1-41BC-BEE9-E23D61974AF2}" srcOrd="2" destOrd="0" presId="urn:microsoft.com/office/officeart/2005/8/layout/hList7"/>
    <dgm:cxn modelId="{FE49C44D-83ED-4252-8C04-B426A41E5555}" type="presParOf" srcId="{538ADF87-9B74-4B9A-8BAB-F0039550F240}" destId="{E272F094-6C0E-4439-BAD0-7839A962CF60}" srcOrd="3" destOrd="0" presId="urn:microsoft.com/office/officeart/2005/8/layout/hList7"/>
    <dgm:cxn modelId="{544BDCBB-8DF0-4497-8211-8FF9F7BBBC0C}" type="presParOf" srcId="{CDBC1705-99F2-4864-8CC2-E80F0BCCE8B8}" destId="{FF2C0D0F-224F-45A9-B4FF-ADB2DB5272F4}" srcOrd="1" destOrd="0" presId="urn:microsoft.com/office/officeart/2005/8/layout/hList7"/>
    <dgm:cxn modelId="{6B2159B2-0117-41CB-B64C-24B7767CE745}" type="presParOf" srcId="{CDBC1705-99F2-4864-8CC2-E80F0BCCE8B8}" destId="{2CB90483-E04E-4C5F-A92C-2DCE99AD2EC6}" srcOrd="2" destOrd="0" presId="urn:microsoft.com/office/officeart/2005/8/layout/hList7"/>
    <dgm:cxn modelId="{5634D54A-C8ED-4FBD-8082-DF7121298C37}" type="presParOf" srcId="{2CB90483-E04E-4C5F-A92C-2DCE99AD2EC6}" destId="{99C03A07-9CC3-4A3B-A886-20DF2138D1B3}" srcOrd="0" destOrd="0" presId="urn:microsoft.com/office/officeart/2005/8/layout/hList7"/>
    <dgm:cxn modelId="{8E685FF8-76A2-4BEC-95E0-354DA3B27F5D}" type="presParOf" srcId="{2CB90483-E04E-4C5F-A92C-2DCE99AD2EC6}" destId="{219DCE0A-7951-4584-B5AF-39FD6A35493C}" srcOrd="1" destOrd="0" presId="urn:microsoft.com/office/officeart/2005/8/layout/hList7"/>
    <dgm:cxn modelId="{EC44C1CE-90CA-48E8-9F58-46C31A33F76B}" type="presParOf" srcId="{2CB90483-E04E-4C5F-A92C-2DCE99AD2EC6}" destId="{185096B3-64F0-464E-B641-58DD84BE91D3}" srcOrd="2" destOrd="0" presId="urn:microsoft.com/office/officeart/2005/8/layout/hList7"/>
    <dgm:cxn modelId="{99A5B18A-3D18-4399-BABF-AA1112618462}" type="presParOf" srcId="{2CB90483-E04E-4C5F-A92C-2DCE99AD2EC6}" destId="{22EDA38C-8E0B-4073-977A-919BA1A3369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9F5D2-B860-4C48-8DA0-5190571271CE}">
      <dsp:nvSpPr>
        <dsp:cNvPr id="0" name=""/>
        <dsp:cNvSpPr/>
      </dsp:nvSpPr>
      <dsp:spPr>
        <a:xfrm>
          <a:off x="4518" y="0"/>
          <a:ext cx="5175646" cy="4019550"/>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Aptos Display" panose="02110004020202020204"/>
            </a:rPr>
            <a:t>Digitally</a:t>
          </a:r>
          <a:r>
            <a:rPr lang="en-US" sz="2800" i="0" kern="1200">
              <a:latin typeface="Aptos Display" panose="02110004020202020204"/>
            </a:rPr>
            <a:t> Accessible from the Beginning for Everyone</a:t>
          </a:r>
          <a:endParaRPr lang="en-US" sz="2800" b="1" i="0" kern="1200"/>
        </a:p>
        <a:p>
          <a:pPr marL="0" lvl="0" indent="0" algn="ctr" defTabSz="1244600" rtl="0">
            <a:lnSpc>
              <a:spcPct val="90000"/>
            </a:lnSpc>
            <a:spcBef>
              <a:spcPct val="0"/>
            </a:spcBef>
            <a:spcAft>
              <a:spcPct val="35000"/>
            </a:spcAft>
            <a:buNone/>
          </a:pPr>
          <a:r>
            <a:rPr lang="en-US" sz="2800" b="1" i="0" kern="1200">
              <a:latin typeface="Aptos Display" panose="02110004020202020204"/>
            </a:rPr>
            <a:t>ADA Title</a:t>
          </a:r>
          <a:r>
            <a:rPr lang="en-US" sz="2800" b="1" i="0" kern="1200"/>
            <a:t> II </a:t>
          </a:r>
        </a:p>
      </dsp:txBody>
      <dsp:txXfrm>
        <a:off x="4518" y="1607820"/>
        <a:ext cx="5175646" cy="1607820"/>
      </dsp:txXfrm>
    </dsp:sp>
    <dsp:sp modelId="{E272F094-6C0E-4439-BAD0-7839A962CF60}">
      <dsp:nvSpPr>
        <dsp:cNvPr id="0" name=""/>
        <dsp:cNvSpPr/>
      </dsp:nvSpPr>
      <dsp:spPr>
        <a:xfrm>
          <a:off x="1923086" y="241172"/>
          <a:ext cx="1338510" cy="1338510"/>
        </a:xfrm>
        <a:prstGeom prst="ellipse">
          <a:avLst/>
        </a:prstGeom>
        <a:blipFill>
          <a:blip xmlns:r="http://schemas.openxmlformats.org/officeDocument/2006/relationships" r:embed="rId1"/>
          <a:srcRect/>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03A07-9CC3-4A3B-A886-20DF2138D1B3}">
      <dsp:nvSpPr>
        <dsp:cNvPr id="0" name=""/>
        <dsp:cNvSpPr/>
      </dsp:nvSpPr>
      <dsp:spPr>
        <a:xfrm>
          <a:off x="5335434" y="0"/>
          <a:ext cx="5175646" cy="4019550"/>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Aptos Display" panose="02110004020202020204"/>
            </a:rPr>
            <a:t>Retrofitted</a:t>
          </a:r>
          <a:r>
            <a:rPr lang="en-US" sz="2800" i="0" kern="1200">
              <a:latin typeface="Aptos Display" panose="02110004020202020204"/>
            </a:rPr>
            <a:t> for Accessibility for Eligible Students</a:t>
          </a:r>
          <a:endParaRPr lang="en-US" sz="2800" i="1" kern="1200"/>
        </a:p>
        <a:p>
          <a:pPr marL="0" lvl="0" indent="0" algn="ctr" defTabSz="1244600">
            <a:lnSpc>
              <a:spcPct val="90000"/>
            </a:lnSpc>
            <a:spcBef>
              <a:spcPct val="0"/>
            </a:spcBef>
            <a:spcAft>
              <a:spcPct val="35000"/>
            </a:spcAft>
            <a:buNone/>
          </a:pPr>
          <a:r>
            <a:rPr lang="en-US" sz="2800" b="1" i="0" kern="1200"/>
            <a:t>IDEA </a:t>
          </a:r>
        </a:p>
      </dsp:txBody>
      <dsp:txXfrm>
        <a:off x="5335434" y="1607820"/>
        <a:ext cx="5175646" cy="1607820"/>
      </dsp:txXfrm>
    </dsp:sp>
    <dsp:sp modelId="{22EDA38C-8E0B-4073-977A-919BA1A33697}">
      <dsp:nvSpPr>
        <dsp:cNvPr id="0" name=""/>
        <dsp:cNvSpPr/>
      </dsp:nvSpPr>
      <dsp:spPr>
        <a:xfrm>
          <a:off x="7254003" y="241172"/>
          <a:ext cx="1338510" cy="1338510"/>
        </a:xfrm>
        <a:prstGeom prst="ellipse">
          <a:avLst/>
        </a:prstGeom>
        <a:blipFill>
          <a:blip xmlns:r="http://schemas.openxmlformats.org/officeDocument/2006/relationships" r:embed="rId2"/>
          <a:srcRect/>
          <a:stretch>
            <a:fillRect l="-4000" r="-4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3B7C8-E461-4424-BDB9-28E6EDA6DA1C}">
      <dsp:nvSpPr>
        <dsp:cNvPr id="0" name=""/>
        <dsp:cNvSpPr/>
      </dsp:nvSpPr>
      <dsp:spPr>
        <a:xfrm>
          <a:off x="420623" y="3215640"/>
          <a:ext cx="9674352" cy="602932"/>
        </a:xfrm>
        <a:prstGeom prst="leftRightArrow">
          <a:avLst/>
        </a:prstGeom>
        <a:solidFill>
          <a:srgbClr val="FDBA5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EBA4-B0EC-CB4D-89B0-F94427C3CB7B}"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EFDA-263A-014D-97A0-E2CC50B3F237}" type="slidenum">
              <a:rPr lang="en-US" smtClean="0"/>
              <a:t>‹#›</a:t>
            </a:fld>
            <a:endParaRPr lang="en-US"/>
          </a:p>
        </p:txBody>
      </p:sp>
    </p:spTree>
    <p:extLst>
      <p:ext uri="{BB962C8B-B14F-4D97-AF65-F5344CB8AC3E}">
        <p14:creationId xmlns:p14="http://schemas.microsoft.com/office/powerpoint/2010/main" val="119839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1</a:t>
            </a:fld>
            <a:endParaRPr lang="en-US"/>
          </a:p>
        </p:txBody>
      </p:sp>
    </p:spTree>
    <p:extLst>
      <p:ext uri="{BB962C8B-B14F-4D97-AF65-F5344CB8AC3E}">
        <p14:creationId xmlns:p14="http://schemas.microsoft.com/office/powerpoint/2010/main" val="294175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E8319-7BED-5F3E-E9F7-2463665C0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B36CD-5FCC-E10D-CBF6-E8F6776D3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B4958-6247-CC5C-56A5-FE20174E8CCF}"/>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60EBC8E5-EE87-8993-BCD5-2503992E0D2D}"/>
              </a:ext>
            </a:extLst>
          </p:cNvPr>
          <p:cNvSpPr>
            <a:spLocks noGrp="1"/>
          </p:cNvSpPr>
          <p:nvPr>
            <p:ph type="sldNum" sz="quarter" idx="5"/>
          </p:nvPr>
        </p:nvSpPr>
        <p:spPr/>
        <p:txBody>
          <a:bodyPr/>
          <a:lstStyle/>
          <a:p>
            <a:fld id="{B815EFDA-263A-014D-97A0-E2CC50B3F237}" type="slidenum">
              <a:rPr lang="en-US" smtClean="0"/>
              <a:t>10</a:t>
            </a:fld>
            <a:endParaRPr lang="en-US"/>
          </a:p>
        </p:txBody>
      </p:sp>
    </p:spTree>
    <p:extLst>
      <p:ext uri="{BB962C8B-B14F-4D97-AF65-F5344CB8AC3E}">
        <p14:creationId xmlns:p14="http://schemas.microsoft.com/office/powerpoint/2010/main" val="394605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11</a:t>
            </a:fld>
            <a:endParaRPr lang="en-US"/>
          </a:p>
        </p:txBody>
      </p:sp>
    </p:spTree>
    <p:extLst>
      <p:ext uri="{BB962C8B-B14F-4D97-AF65-F5344CB8AC3E}">
        <p14:creationId xmlns:p14="http://schemas.microsoft.com/office/powerpoint/2010/main" val="80973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12</a:t>
            </a:fld>
            <a:endParaRPr lang="en-US"/>
          </a:p>
        </p:txBody>
      </p:sp>
    </p:spTree>
    <p:extLst>
      <p:ext uri="{BB962C8B-B14F-4D97-AF65-F5344CB8AC3E}">
        <p14:creationId xmlns:p14="http://schemas.microsoft.com/office/powerpoint/2010/main" val="112006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13</a:t>
            </a:fld>
            <a:endParaRPr lang="en-US"/>
          </a:p>
        </p:txBody>
      </p:sp>
    </p:spTree>
    <p:extLst>
      <p:ext uri="{BB962C8B-B14F-4D97-AF65-F5344CB8AC3E}">
        <p14:creationId xmlns:p14="http://schemas.microsoft.com/office/powerpoint/2010/main" val="3692472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14</a:t>
            </a:fld>
            <a:endParaRPr lang="en-US"/>
          </a:p>
        </p:txBody>
      </p:sp>
    </p:spTree>
    <p:extLst>
      <p:ext uri="{BB962C8B-B14F-4D97-AF65-F5344CB8AC3E}">
        <p14:creationId xmlns:p14="http://schemas.microsoft.com/office/powerpoint/2010/main" val="586621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15</a:t>
            </a:fld>
            <a:endParaRPr lang="en-US"/>
          </a:p>
        </p:txBody>
      </p:sp>
    </p:spTree>
    <p:extLst>
      <p:ext uri="{BB962C8B-B14F-4D97-AF65-F5344CB8AC3E}">
        <p14:creationId xmlns:p14="http://schemas.microsoft.com/office/powerpoint/2010/main" val="1152070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16</a:t>
            </a:fld>
            <a:endParaRPr lang="en-US"/>
          </a:p>
        </p:txBody>
      </p:sp>
    </p:spTree>
    <p:extLst>
      <p:ext uri="{BB962C8B-B14F-4D97-AF65-F5344CB8AC3E}">
        <p14:creationId xmlns:p14="http://schemas.microsoft.com/office/powerpoint/2010/main" val="4207002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09916-9DF6-6046-E0C4-E34EF2FE8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5A0B0-C7AF-0446-301E-4031B29B4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33BF9-3FA8-3D48-5481-86CB84AD84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415C3C-9745-AB07-54AB-4AEFE1BD140B}"/>
              </a:ext>
            </a:extLst>
          </p:cNvPr>
          <p:cNvSpPr>
            <a:spLocks noGrp="1"/>
          </p:cNvSpPr>
          <p:nvPr>
            <p:ph type="sldNum" sz="quarter" idx="5"/>
          </p:nvPr>
        </p:nvSpPr>
        <p:spPr/>
        <p:txBody>
          <a:bodyPr/>
          <a:lstStyle/>
          <a:p>
            <a:fld id="{B815EFDA-263A-014D-97A0-E2CC50B3F237}" type="slidenum">
              <a:rPr lang="en-US" smtClean="0"/>
              <a:t>17</a:t>
            </a:fld>
            <a:endParaRPr lang="en-US"/>
          </a:p>
        </p:txBody>
      </p:sp>
    </p:spTree>
    <p:extLst>
      <p:ext uri="{BB962C8B-B14F-4D97-AF65-F5344CB8AC3E}">
        <p14:creationId xmlns:p14="http://schemas.microsoft.com/office/powerpoint/2010/main" val="2949025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18</a:t>
            </a:fld>
            <a:endParaRPr lang="en-US"/>
          </a:p>
        </p:txBody>
      </p:sp>
    </p:spTree>
    <p:extLst>
      <p:ext uri="{BB962C8B-B14F-4D97-AF65-F5344CB8AC3E}">
        <p14:creationId xmlns:p14="http://schemas.microsoft.com/office/powerpoint/2010/main" val="2490025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19</a:t>
            </a:fld>
            <a:endParaRPr lang="en-US"/>
          </a:p>
        </p:txBody>
      </p:sp>
    </p:spTree>
    <p:extLst>
      <p:ext uri="{BB962C8B-B14F-4D97-AF65-F5344CB8AC3E}">
        <p14:creationId xmlns:p14="http://schemas.microsoft.com/office/powerpoint/2010/main" val="53864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a:t>
            </a:fld>
            <a:endParaRPr lang="en-US"/>
          </a:p>
        </p:txBody>
      </p:sp>
    </p:spTree>
    <p:extLst>
      <p:ext uri="{BB962C8B-B14F-4D97-AF65-F5344CB8AC3E}">
        <p14:creationId xmlns:p14="http://schemas.microsoft.com/office/powerpoint/2010/main" val="2765549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20</a:t>
            </a:fld>
            <a:endParaRPr lang="en-US"/>
          </a:p>
        </p:txBody>
      </p:sp>
    </p:spTree>
    <p:extLst>
      <p:ext uri="{BB962C8B-B14F-4D97-AF65-F5344CB8AC3E}">
        <p14:creationId xmlns:p14="http://schemas.microsoft.com/office/powerpoint/2010/main" val="4090271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21</a:t>
            </a:fld>
            <a:endParaRPr lang="en-US"/>
          </a:p>
        </p:txBody>
      </p:sp>
    </p:spTree>
    <p:extLst>
      <p:ext uri="{BB962C8B-B14F-4D97-AF65-F5344CB8AC3E}">
        <p14:creationId xmlns:p14="http://schemas.microsoft.com/office/powerpoint/2010/main" val="1980132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22</a:t>
            </a:fld>
            <a:endParaRPr lang="en-US"/>
          </a:p>
        </p:txBody>
      </p:sp>
    </p:spTree>
    <p:extLst>
      <p:ext uri="{BB962C8B-B14F-4D97-AF65-F5344CB8AC3E}">
        <p14:creationId xmlns:p14="http://schemas.microsoft.com/office/powerpoint/2010/main" val="1284866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Sans-Serif"/>
              <a:buNone/>
            </a:pPr>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23</a:t>
            </a:fld>
            <a:endParaRPr lang="en-US"/>
          </a:p>
        </p:txBody>
      </p:sp>
    </p:spTree>
    <p:extLst>
      <p:ext uri="{BB962C8B-B14F-4D97-AF65-F5344CB8AC3E}">
        <p14:creationId xmlns:p14="http://schemas.microsoft.com/office/powerpoint/2010/main" val="2330998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44EE2-8122-26E6-FC51-570EBFB46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2A2B1-635B-4746-1A01-8FF5E9B92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092615-D1D7-7D2C-0846-9DDC70D75944}"/>
              </a:ext>
            </a:extLst>
          </p:cNvPr>
          <p:cNvSpPr>
            <a:spLocks noGrp="1"/>
          </p:cNvSpPr>
          <p:nvPr>
            <p:ph type="body" idx="1"/>
          </p:nvPr>
        </p:nvSpPr>
        <p:spPr/>
        <p:txBody>
          <a:bodyPr/>
          <a:lstStyle/>
          <a:p>
            <a:pPr marL="0" indent="0">
              <a:lnSpc>
                <a:spcPct val="90000"/>
              </a:lnSpc>
              <a:spcBef>
                <a:spcPts val="1000"/>
              </a:spcBef>
              <a:buFont typeface="Arial,Sans-Serif"/>
              <a:buNone/>
            </a:pPr>
            <a:endParaRPr lang="en-US"/>
          </a:p>
        </p:txBody>
      </p:sp>
      <p:sp>
        <p:nvSpPr>
          <p:cNvPr id="4" name="Slide Number Placeholder 3">
            <a:extLst>
              <a:ext uri="{FF2B5EF4-FFF2-40B4-BE49-F238E27FC236}">
                <a16:creationId xmlns:a16="http://schemas.microsoft.com/office/drawing/2014/main" id="{D70602A3-A239-7A95-7BE7-0D928C25D6BD}"/>
              </a:ext>
            </a:extLst>
          </p:cNvPr>
          <p:cNvSpPr>
            <a:spLocks noGrp="1"/>
          </p:cNvSpPr>
          <p:nvPr>
            <p:ph type="sldNum" sz="quarter" idx="5"/>
          </p:nvPr>
        </p:nvSpPr>
        <p:spPr/>
        <p:txBody>
          <a:bodyPr/>
          <a:lstStyle/>
          <a:p>
            <a:fld id="{B815EFDA-263A-014D-97A0-E2CC50B3F237}" type="slidenum">
              <a:rPr lang="en-US" smtClean="0"/>
              <a:t>24</a:t>
            </a:fld>
            <a:endParaRPr lang="en-US"/>
          </a:p>
        </p:txBody>
      </p:sp>
    </p:spTree>
    <p:extLst>
      <p:ext uri="{BB962C8B-B14F-4D97-AF65-F5344CB8AC3E}">
        <p14:creationId xmlns:p14="http://schemas.microsoft.com/office/powerpoint/2010/main" val="3974627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25</a:t>
            </a:fld>
            <a:endParaRPr lang="en-US"/>
          </a:p>
        </p:txBody>
      </p:sp>
    </p:spTree>
    <p:extLst>
      <p:ext uri="{BB962C8B-B14F-4D97-AF65-F5344CB8AC3E}">
        <p14:creationId xmlns:p14="http://schemas.microsoft.com/office/powerpoint/2010/main" val="3223381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26</a:t>
            </a:fld>
            <a:endParaRPr lang="en-US"/>
          </a:p>
        </p:txBody>
      </p:sp>
    </p:spTree>
    <p:extLst>
      <p:ext uri="{BB962C8B-B14F-4D97-AF65-F5344CB8AC3E}">
        <p14:creationId xmlns:p14="http://schemas.microsoft.com/office/powerpoint/2010/main" val="764157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27</a:t>
            </a:fld>
            <a:endParaRPr lang="en-US"/>
          </a:p>
        </p:txBody>
      </p:sp>
    </p:spTree>
    <p:extLst>
      <p:ext uri="{BB962C8B-B14F-4D97-AF65-F5344CB8AC3E}">
        <p14:creationId xmlns:p14="http://schemas.microsoft.com/office/powerpoint/2010/main" val="1104132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28</a:t>
            </a:fld>
            <a:endParaRPr lang="en-US"/>
          </a:p>
        </p:txBody>
      </p:sp>
    </p:spTree>
    <p:extLst>
      <p:ext uri="{BB962C8B-B14F-4D97-AF65-F5344CB8AC3E}">
        <p14:creationId xmlns:p14="http://schemas.microsoft.com/office/powerpoint/2010/main" val="4182705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29</a:t>
            </a:fld>
            <a:endParaRPr lang="en-US"/>
          </a:p>
        </p:txBody>
      </p:sp>
    </p:spTree>
    <p:extLst>
      <p:ext uri="{BB962C8B-B14F-4D97-AF65-F5344CB8AC3E}">
        <p14:creationId xmlns:p14="http://schemas.microsoft.com/office/powerpoint/2010/main" val="210310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3</a:t>
            </a:fld>
            <a:endParaRPr lang="en-US"/>
          </a:p>
        </p:txBody>
      </p:sp>
    </p:spTree>
    <p:extLst>
      <p:ext uri="{BB962C8B-B14F-4D97-AF65-F5344CB8AC3E}">
        <p14:creationId xmlns:p14="http://schemas.microsoft.com/office/powerpoint/2010/main" val="2039642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31</a:t>
            </a:fld>
            <a:endParaRPr lang="en-US"/>
          </a:p>
        </p:txBody>
      </p:sp>
    </p:spTree>
    <p:extLst>
      <p:ext uri="{BB962C8B-B14F-4D97-AF65-F5344CB8AC3E}">
        <p14:creationId xmlns:p14="http://schemas.microsoft.com/office/powerpoint/2010/main" val="3717313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32</a:t>
            </a:fld>
            <a:endParaRPr lang="en-US"/>
          </a:p>
        </p:txBody>
      </p:sp>
    </p:spTree>
    <p:extLst>
      <p:ext uri="{BB962C8B-B14F-4D97-AF65-F5344CB8AC3E}">
        <p14:creationId xmlns:p14="http://schemas.microsoft.com/office/powerpoint/2010/main" val="3932735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33</a:t>
            </a:fld>
            <a:endParaRPr lang="en-US"/>
          </a:p>
        </p:txBody>
      </p:sp>
    </p:spTree>
    <p:extLst>
      <p:ext uri="{BB962C8B-B14F-4D97-AF65-F5344CB8AC3E}">
        <p14:creationId xmlns:p14="http://schemas.microsoft.com/office/powerpoint/2010/main" val="2986613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36</a:t>
            </a:fld>
            <a:endParaRPr lang="en-US"/>
          </a:p>
        </p:txBody>
      </p:sp>
    </p:spTree>
    <p:extLst>
      <p:ext uri="{BB962C8B-B14F-4D97-AF65-F5344CB8AC3E}">
        <p14:creationId xmlns:p14="http://schemas.microsoft.com/office/powerpoint/2010/main" val="1887253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37</a:t>
            </a:fld>
            <a:endParaRPr lang="en-US"/>
          </a:p>
        </p:txBody>
      </p:sp>
    </p:spTree>
    <p:extLst>
      <p:ext uri="{BB962C8B-B14F-4D97-AF65-F5344CB8AC3E}">
        <p14:creationId xmlns:p14="http://schemas.microsoft.com/office/powerpoint/2010/main" val="1046115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38</a:t>
            </a:fld>
            <a:endParaRPr lang="en-US"/>
          </a:p>
        </p:txBody>
      </p:sp>
    </p:spTree>
    <p:extLst>
      <p:ext uri="{BB962C8B-B14F-4D97-AF65-F5344CB8AC3E}">
        <p14:creationId xmlns:p14="http://schemas.microsoft.com/office/powerpoint/2010/main" val="9592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4</a:t>
            </a:fld>
            <a:endParaRPr lang="en-US"/>
          </a:p>
        </p:txBody>
      </p:sp>
    </p:spTree>
    <p:extLst>
      <p:ext uri="{BB962C8B-B14F-4D97-AF65-F5344CB8AC3E}">
        <p14:creationId xmlns:p14="http://schemas.microsoft.com/office/powerpoint/2010/main" val="54033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5</a:t>
            </a:fld>
            <a:endParaRPr lang="en-US"/>
          </a:p>
        </p:txBody>
      </p:sp>
    </p:spTree>
    <p:extLst>
      <p:ext uri="{BB962C8B-B14F-4D97-AF65-F5344CB8AC3E}">
        <p14:creationId xmlns:p14="http://schemas.microsoft.com/office/powerpoint/2010/main" val="316600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6</a:t>
            </a:fld>
            <a:endParaRPr lang="en-US"/>
          </a:p>
        </p:txBody>
      </p:sp>
    </p:spTree>
    <p:extLst>
      <p:ext uri="{BB962C8B-B14F-4D97-AF65-F5344CB8AC3E}">
        <p14:creationId xmlns:p14="http://schemas.microsoft.com/office/powerpoint/2010/main" val="424516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7</a:t>
            </a:fld>
            <a:endParaRPr lang="en-US"/>
          </a:p>
        </p:txBody>
      </p:sp>
    </p:spTree>
    <p:extLst>
      <p:ext uri="{BB962C8B-B14F-4D97-AF65-F5344CB8AC3E}">
        <p14:creationId xmlns:p14="http://schemas.microsoft.com/office/powerpoint/2010/main" val="4344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8</a:t>
            </a:fld>
            <a:endParaRPr lang="en-US"/>
          </a:p>
        </p:txBody>
      </p:sp>
    </p:spTree>
    <p:extLst>
      <p:ext uri="{BB962C8B-B14F-4D97-AF65-F5344CB8AC3E}">
        <p14:creationId xmlns:p14="http://schemas.microsoft.com/office/powerpoint/2010/main" val="128532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9</a:t>
            </a:fld>
            <a:endParaRPr lang="en-US"/>
          </a:p>
        </p:txBody>
      </p:sp>
    </p:spTree>
    <p:extLst>
      <p:ext uri="{BB962C8B-B14F-4D97-AF65-F5344CB8AC3E}">
        <p14:creationId xmlns:p14="http://schemas.microsoft.com/office/powerpoint/2010/main" val="60716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B880-EEE9-2A9C-26C6-1FA9A32B5601}"/>
              </a:ext>
            </a:extLst>
          </p:cNvPr>
          <p:cNvSpPr>
            <a:spLocks noGrp="1"/>
          </p:cNvSpPr>
          <p:nvPr>
            <p:ph type="ctrTitle"/>
          </p:nvPr>
        </p:nvSpPr>
        <p:spPr>
          <a:xfrm>
            <a:off x="1524000" y="1295439"/>
            <a:ext cx="9144000" cy="2277511"/>
          </a:xfrm>
        </p:spPr>
        <p:txBody>
          <a:bodyPr anchor="b">
            <a:noAutofit/>
          </a:bodyPr>
          <a:lstStyle>
            <a:lvl1pPr algn="ctr">
              <a:defRPr sz="600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E18081FF-95C2-F1D2-2167-5ADEEEB315B1}"/>
              </a:ext>
            </a:extLst>
          </p:cNvPr>
          <p:cNvSpPr>
            <a:spLocks noGrp="1"/>
          </p:cNvSpPr>
          <p:nvPr>
            <p:ph type="subTitle" idx="1"/>
          </p:nvPr>
        </p:nvSpPr>
        <p:spPr>
          <a:xfrm>
            <a:off x="1524000" y="3665026"/>
            <a:ext cx="9144000" cy="1367527"/>
          </a:xfrm>
        </p:spPr>
        <p:txBody>
          <a:bodyPr>
            <a:noAutofit/>
          </a:bodyPr>
          <a:lstStyle>
            <a:lvl1pPr marL="0" indent="0" algn="ctr">
              <a:buNone/>
              <a:defRPr sz="2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5EB71E01-717B-D664-DAA7-EF57936A64B9}"/>
              </a:ext>
            </a:extLst>
          </p:cNvPr>
          <p:cNvSpPr>
            <a:spLocks noGrp="1"/>
          </p:cNvSpPr>
          <p:nvPr>
            <p:ph type="sldNum" sz="quarter" idx="12"/>
          </p:nvPr>
        </p:nvSpPr>
        <p:spPr/>
        <p:txBody>
          <a:bodyPr>
            <a:noAutofit/>
          </a:bodyPr>
          <a:lstStyle/>
          <a:p>
            <a:fld id="{C09E912F-BC0C-D74B-867F-FC7290A5C2F2}" type="slidenum">
              <a:rPr lang="en-US" smtClean="0"/>
              <a:t>‹#›</a:t>
            </a:fld>
            <a:endParaRPr lang="en-US"/>
          </a:p>
        </p:txBody>
      </p:sp>
      <p:sp>
        <p:nvSpPr>
          <p:cNvPr id="4" name="Left Bracket 3">
            <a:extLst>
              <a:ext uri="{FF2B5EF4-FFF2-40B4-BE49-F238E27FC236}">
                <a16:creationId xmlns:a16="http://schemas.microsoft.com/office/drawing/2014/main" id="{35803AE5-2C1A-0DD6-DCAA-879F54976657}"/>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Right Bracket 6">
            <a:extLst>
              <a:ext uri="{FF2B5EF4-FFF2-40B4-BE49-F238E27FC236}">
                <a16:creationId xmlns:a16="http://schemas.microsoft.com/office/drawing/2014/main" id="{EF056F46-12EE-1598-E84E-BE8699AB973B}"/>
              </a:ext>
              <a:ext uri="{C183D7F6-B498-43B3-948B-1728B52AA6E4}">
                <adec:decorative xmlns:adec="http://schemas.microsoft.com/office/drawing/2017/decorative" val="1"/>
              </a:ext>
            </a:extLst>
          </p:cNvPr>
          <p:cNvSpPr/>
          <p:nvPr userDrawn="1"/>
        </p:nvSpPr>
        <p:spPr>
          <a:xfrm>
            <a:off x="10896599" y="834361"/>
            <a:ext cx="457200" cy="4569492"/>
          </a:xfrm>
          <a:prstGeom prst="rightBracket">
            <a:avLst/>
          </a:prstGeom>
          <a:ln w="254000">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151403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F34B-1A8A-77DA-6784-E2E7D3847A0F}"/>
              </a:ext>
            </a:extLst>
          </p:cNvPr>
          <p:cNvSpPr>
            <a:spLocks noGrp="1"/>
          </p:cNvSpPr>
          <p:nvPr>
            <p:ph type="title"/>
          </p:nvPr>
        </p:nvSpPr>
        <p:spPr>
          <a:xfrm>
            <a:off x="839788" y="820173"/>
            <a:ext cx="3932237" cy="1069975"/>
          </a:xfrm>
        </p:spPr>
        <p:txBody>
          <a:bodyPr anchor="b"/>
          <a:lstStyle>
            <a:lvl1pPr>
              <a:defRPr sz="3200">
                <a:solidFill>
                  <a:schemeClr val="accent5"/>
                </a:solidFill>
              </a:defRPr>
            </a:lvl1pPr>
          </a:lstStyle>
          <a:p>
            <a:r>
              <a:rPr lang="en-US"/>
              <a:t>Click to edit Master title style</a:t>
            </a:r>
          </a:p>
        </p:txBody>
      </p:sp>
      <p:sp>
        <p:nvSpPr>
          <p:cNvPr id="4" name="Text Placeholder 3">
            <a:extLst>
              <a:ext uri="{FF2B5EF4-FFF2-40B4-BE49-F238E27FC236}">
                <a16:creationId xmlns:a16="http://schemas.microsoft.com/office/drawing/2014/main" id="{56322001-0E44-AF63-275D-DF5BCC2C859E}"/>
              </a:ext>
            </a:extLst>
          </p:cNvPr>
          <p:cNvSpPr>
            <a:spLocks noGrp="1"/>
          </p:cNvSpPr>
          <p:nvPr>
            <p:ph type="body" sz="half" idx="2"/>
          </p:nvPr>
        </p:nvSpPr>
        <p:spPr>
          <a:xfrm>
            <a:off x="839788" y="1956409"/>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0A9D8CC2-2EBE-3E96-D9DE-8593B919D6CD}"/>
              </a:ext>
            </a:extLst>
          </p:cNvPr>
          <p:cNvSpPr>
            <a:spLocks noGrp="1"/>
          </p:cNvSpPr>
          <p:nvPr>
            <p:ph idx="1"/>
          </p:nvPr>
        </p:nvSpPr>
        <p:spPr>
          <a:xfrm>
            <a:off x="5183188" y="8201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13BAEF8-87E0-1D0F-A1B9-EC5BCFB30792}"/>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67083A7C-69C3-E3A4-4717-6FFCC51D3B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07D3-B167-AE90-CCE3-920FDAD7EF6A}"/>
              </a:ext>
            </a:extLst>
          </p:cNvPr>
          <p:cNvSpPr>
            <a:spLocks noGrp="1"/>
          </p:cNvSpPr>
          <p:nvPr>
            <p:ph type="title"/>
          </p:nvPr>
        </p:nvSpPr>
        <p:spPr>
          <a:xfrm>
            <a:off x="839788" y="820172"/>
            <a:ext cx="3932237" cy="1069975"/>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9B38C17-C70A-6B4D-135D-4CA1E2AE601A}"/>
              </a:ext>
            </a:extLst>
          </p:cNvPr>
          <p:cNvSpPr>
            <a:spLocks noGrp="1"/>
          </p:cNvSpPr>
          <p:nvPr>
            <p:ph type="pic" idx="1"/>
          </p:nvPr>
        </p:nvSpPr>
        <p:spPr>
          <a:xfrm>
            <a:off x="5183188" y="82017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58A1A-A6BD-D41D-04E6-0AC97DF17AC9}"/>
              </a:ext>
            </a:extLst>
          </p:cNvPr>
          <p:cNvSpPr>
            <a:spLocks noGrp="1"/>
          </p:cNvSpPr>
          <p:nvPr>
            <p:ph type="body" sz="half" idx="2"/>
          </p:nvPr>
        </p:nvSpPr>
        <p:spPr>
          <a:xfrm>
            <a:off x="839788" y="1956408"/>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4D00DF3-3053-0927-41CA-5E863C66FD15}"/>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9" name="Straight Connector 8">
            <a:extLst>
              <a:ext uri="{FF2B5EF4-FFF2-40B4-BE49-F238E27FC236}">
                <a16:creationId xmlns:a16="http://schemas.microsoft.com/office/drawing/2014/main" id="{1531E4CA-6C82-D975-ADD0-B9D74FCAD44B}"/>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397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EC3-883C-AEAC-C1BB-AD0FE7D98E78}"/>
              </a:ext>
            </a:extLst>
          </p:cNvPr>
          <p:cNvSpPr>
            <a:spLocks noGrp="1"/>
          </p:cNvSpPr>
          <p:nvPr>
            <p:ph type="title"/>
          </p:nvPr>
        </p:nvSpPr>
        <p:spPr>
          <a:xfrm>
            <a:off x="838200" y="842132"/>
            <a:ext cx="10515600" cy="838200"/>
          </a:xfrm>
        </p:spPr>
        <p:txBody>
          <a:bodyPr/>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7B3A62F-DD90-5F46-FA59-D9AE374431BA}"/>
              </a:ext>
            </a:extLst>
          </p:cNvPr>
          <p:cNvSpPr>
            <a:spLocks noGrp="1"/>
          </p:cNvSpPr>
          <p:nvPr>
            <p:ph type="body" orient="vert" idx="1"/>
          </p:nvPr>
        </p:nvSpPr>
        <p:spPr>
          <a:xfrm>
            <a:off x="838200" y="1934816"/>
            <a:ext cx="10515600" cy="39093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99F9E2-6C44-D962-E5E8-D0226DBE97D0}"/>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7" name="Straight Connector 6">
            <a:extLst>
              <a:ext uri="{FF2B5EF4-FFF2-40B4-BE49-F238E27FC236}">
                <a16:creationId xmlns:a16="http://schemas.microsoft.com/office/drawing/2014/main" id="{78A60EA7-4C34-DF73-5FC2-01ED94BFF92C}"/>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659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D17F-F71D-0065-F5E7-7B6E018535C3}"/>
              </a:ext>
            </a:extLst>
          </p:cNvPr>
          <p:cNvSpPr>
            <a:spLocks noGrp="1"/>
          </p:cNvSpPr>
          <p:nvPr>
            <p:ph type="title" orient="vert"/>
          </p:nvPr>
        </p:nvSpPr>
        <p:spPr>
          <a:xfrm>
            <a:off x="8724900" y="820173"/>
            <a:ext cx="2628900" cy="5037287"/>
          </a:xfrm>
        </p:spPr>
        <p:txBody>
          <a:bodyPr vert="eaVert"/>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E827D1A-A6A3-57C4-04CF-D84496D67E92}"/>
              </a:ext>
            </a:extLst>
          </p:cNvPr>
          <p:cNvSpPr>
            <a:spLocks noGrp="1"/>
          </p:cNvSpPr>
          <p:nvPr>
            <p:ph type="body" orient="vert" idx="1"/>
          </p:nvPr>
        </p:nvSpPr>
        <p:spPr>
          <a:xfrm>
            <a:off x="838200" y="820173"/>
            <a:ext cx="7734300" cy="503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ED40BE0-23F5-C2C9-F2CE-5BCDA09A9577}"/>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7" name="Straight Connector 6">
            <a:extLst>
              <a:ext uri="{FF2B5EF4-FFF2-40B4-BE49-F238E27FC236}">
                <a16:creationId xmlns:a16="http://schemas.microsoft.com/office/drawing/2014/main" id="{564D11FA-E6E1-25E2-21DE-6119ECCB7851}"/>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29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5026AB-2223-3618-995E-DF8C43E6A9EC}"/>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8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DBE1-093C-FFBC-5380-9EF36546FFB1}"/>
              </a:ext>
            </a:extLst>
          </p:cNvPr>
          <p:cNvSpPr>
            <a:spLocks noGrp="1"/>
          </p:cNvSpPr>
          <p:nvPr>
            <p:ph type="title"/>
          </p:nvPr>
        </p:nvSpPr>
        <p:spPr>
          <a:xfrm>
            <a:off x="1471960" y="1213512"/>
            <a:ext cx="5975441" cy="3336453"/>
          </a:xfrm>
        </p:spPr>
        <p:txBody>
          <a:bodyPr anchor="b">
            <a:noAutofit/>
          </a:bodyPr>
          <a:lstStyle>
            <a:lvl1pPr>
              <a:defRPr sz="6000">
                <a:solidFill>
                  <a:schemeClr val="accent5"/>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DEDFCA4C-6E27-A9B5-E2AE-AE8425717AC9}"/>
              </a:ext>
            </a:extLst>
          </p:cNvPr>
          <p:cNvSpPr>
            <a:spLocks noGrp="1"/>
          </p:cNvSpPr>
          <p:nvPr>
            <p:ph type="sldNum" sz="quarter" idx="12"/>
          </p:nvPr>
        </p:nvSpPr>
        <p:spPr/>
        <p:txBody>
          <a:bodyPr>
            <a:noAutofit/>
          </a:bodyPr>
          <a:lstStyle/>
          <a:p>
            <a:fld id="{C09E912F-BC0C-D74B-867F-FC7290A5C2F2}" type="slidenum">
              <a:rPr lang="en-US" smtClean="0"/>
              <a:t>‹#›</a:t>
            </a:fld>
            <a:endParaRPr lang="en-US"/>
          </a:p>
        </p:txBody>
      </p:sp>
      <p:sp>
        <p:nvSpPr>
          <p:cNvPr id="8" name="Left Bracket 7">
            <a:extLst>
              <a:ext uri="{FF2B5EF4-FFF2-40B4-BE49-F238E27FC236}">
                <a16:creationId xmlns:a16="http://schemas.microsoft.com/office/drawing/2014/main" id="{AA17A6E1-DA47-12C3-BFE6-3DDBEEC0D505}"/>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4" name="Left Bracket 3">
            <a:extLst>
              <a:ext uri="{FF2B5EF4-FFF2-40B4-BE49-F238E27FC236}">
                <a16:creationId xmlns:a16="http://schemas.microsoft.com/office/drawing/2014/main" id="{05DAFA3F-DA61-A700-7BA1-D9D3D53F29FA}"/>
              </a:ext>
              <a:ext uri="{C183D7F6-B498-43B3-948B-1728B52AA6E4}">
                <adec:decorative xmlns:adec="http://schemas.microsoft.com/office/drawing/2017/decorative" val="1"/>
              </a:ext>
            </a:extLst>
          </p:cNvPr>
          <p:cNvSpPr/>
          <p:nvPr userDrawn="1"/>
        </p:nvSpPr>
        <p:spPr>
          <a:xfrm rot="10800000">
            <a:off x="10890249"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345118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Point - H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C3099D-08C1-7F9C-7034-8BE3B4AE7B58}"/>
              </a:ext>
            </a:extLst>
          </p:cNvPr>
          <p:cNvSpPr>
            <a:spLocks noGrp="1"/>
          </p:cNvSpPr>
          <p:nvPr>
            <p:ph type="sldNum" sz="quarter" idx="10"/>
          </p:nvPr>
        </p:nvSpPr>
        <p:spPr/>
        <p:txBody>
          <a:bodyPr/>
          <a:lstStyle/>
          <a:p>
            <a:fld id="{C09E912F-BC0C-D74B-867F-FC7290A5C2F2}" type="slidenum">
              <a:rPr lang="en-US" smtClean="0"/>
              <a:pPr/>
              <a:t>‹#›</a:t>
            </a:fld>
            <a:endParaRPr lang="en-US"/>
          </a:p>
        </p:txBody>
      </p:sp>
      <p:sp>
        <p:nvSpPr>
          <p:cNvPr id="4" name="Left Bracket 3">
            <a:extLst>
              <a:ext uri="{FF2B5EF4-FFF2-40B4-BE49-F238E27FC236}">
                <a16:creationId xmlns:a16="http://schemas.microsoft.com/office/drawing/2014/main" id="{40CA8DA8-32F3-495C-77F9-022ED476B0CD}"/>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rgbClr val="D67C28"/>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Title 1">
            <a:extLst>
              <a:ext uri="{FF2B5EF4-FFF2-40B4-BE49-F238E27FC236}">
                <a16:creationId xmlns:a16="http://schemas.microsoft.com/office/drawing/2014/main" id="{FDDA44FC-B627-A43E-D2DB-25C3EB85D333}"/>
              </a:ext>
            </a:extLst>
          </p:cNvPr>
          <p:cNvSpPr>
            <a:spLocks noGrp="1"/>
          </p:cNvSpPr>
          <p:nvPr>
            <p:ph type="title"/>
          </p:nvPr>
        </p:nvSpPr>
        <p:spPr>
          <a:xfrm>
            <a:off x="1471961" y="1213513"/>
            <a:ext cx="9241728" cy="2553620"/>
          </a:xfrm>
        </p:spPr>
        <p:txBody>
          <a:bodyPr anchor="b">
            <a:noAutofit/>
          </a:bodyPr>
          <a:lstStyle>
            <a:lvl1pPr>
              <a:defRPr sz="6000">
                <a:solidFill>
                  <a:srgbClr val="005191"/>
                </a:solidFill>
              </a:defRPr>
            </a:lvl1pPr>
          </a:lstStyle>
          <a:p>
            <a:r>
              <a:rPr lang="en-US"/>
              <a:t>Click to edit Master title style</a:t>
            </a:r>
          </a:p>
        </p:txBody>
      </p:sp>
      <p:sp>
        <p:nvSpPr>
          <p:cNvPr id="8" name="Text Placeholder 2">
            <a:extLst>
              <a:ext uri="{FF2B5EF4-FFF2-40B4-BE49-F238E27FC236}">
                <a16:creationId xmlns:a16="http://schemas.microsoft.com/office/drawing/2014/main" id="{15EBD140-F083-51BF-B1C6-942FC78B6FC9}"/>
              </a:ext>
            </a:extLst>
          </p:cNvPr>
          <p:cNvSpPr>
            <a:spLocks noGrp="1"/>
          </p:cNvSpPr>
          <p:nvPr>
            <p:ph type="body" idx="1"/>
          </p:nvPr>
        </p:nvSpPr>
        <p:spPr>
          <a:xfrm>
            <a:off x="1471961" y="3872712"/>
            <a:ext cx="9241728" cy="1187962"/>
          </a:xfrm>
        </p:spPr>
        <p:txBody>
          <a:bodyPr>
            <a:noAutofit/>
          </a:bodyPr>
          <a:lstStyle>
            <a:lvl1pPr marL="0" indent="0">
              <a:buNone/>
              <a:defRPr sz="2800" b="1">
                <a:solidFill>
                  <a:srgbClr val="00519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21363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838200" y="820173"/>
            <a:ext cx="10515600" cy="83820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838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6172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206E33D-F4D5-7226-DB9B-464D71A2461D}"/>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7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157787"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200" y="1727253"/>
            <a:ext cx="5183188"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0F2A5E-D074-0D1D-560A-01AA2F9AF133}"/>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3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252-B216-9212-3FC4-770CA17E34A6}"/>
              </a:ext>
            </a:extLst>
          </p:cNvPr>
          <p:cNvSpPr>
            <a:spLocks noGrp="1"/>
          </p:cNvSpPr>
          <p:nvPr>
            <p:ph type="title"/>
          </p:nvPr>
        </p:nvSpPr>
        <p:spPr/>
        <p:txBody>
          <a:bodyPr/>
          <a:lstStyle>
            <a:lvl1pPr algn="l">
              <a:defRPr>
                <a:solidFill>
                  <a:schemeClr val="accent5"/>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311FBFCF-49BF-979B-BA75-BD10169E1142}"/>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3" name="Straight Connector 2">
            <a:extLst>
              <a:ext uri="{FF2B5EF4-FFF2-40B4-BE49-F238E27FC236}">
                <a16:creationId xmlns:a16="http://schemas.microsoft.com/office/drawing/2014/main" id="{C14FF6E9-7E74-2B53-66DD-83748F72CF2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70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8B4C8A-8BF5-B082-62BD-824D196E0147}"/>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5" name="Straight Connector 4">
            <a:extLst>
              <a:ext uri="{FF2B5EF4-FFF2-40B4-BE49-F238E27FC236}">
                <a16:creationId xmlns:a16="http://schemas.microsoft.com/office/drawing/2014/main" id="{CE254EDE-3D92-A9E4-4483-4484F1B9EA9E}"/>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7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93723-B754-544B-35BC-BFD3EE849E92}"/>
              </a:ext>
            </a:extLst>
          </p:cNvPr>
          <p:cNvSpPr/>
          <p:nvPr userDrawn="1"/>
        </p:nvSpPr>
        <p:spPr>
          <a:xfrm>
            <a:off x="778565" y="5903843"/>
            <a:ext cx="10634870" cy="824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27FAB765-CFD1-C735-42CC-B9BEFCC9A779}"/>
              </a:ext>
            </a:extLst>
          </p:cNvPr>
          <p:cNvSpPr>
            <a:spLocks noGrp="1"/>
          </p:cNvSpPr>
          <p:nvPr>
            <p:ph type="sldNum" sz="quarter" idx="12"/>
          </p:nvPr>
        </p:nvSpPr>
        <p:spPr>
          <a:xfrm>
            <a:off x="10442712" y="6290090"/>
            <a:ext cx="911087" cy="365125"/>
          </a:xfrm>
        </p:spPr>
        <p:txBody>
          <a:bodyPr/>
          <a:lstStyle/>
          <a:p>
            <a:fld id="{C09E912F-BC0C-D74B-867F-FC7290A5C2F2}" type="slidenum">
              <a:rPr lang="en-US" smtClean="0"/>
              <a:t>‹#›</a:t>
            </a:fld>
            <a:endParaRPr lang="en-US"/>
          </a:p>
        </p:txBody>
      </p:sp>
    </p:spTree>
    <p:extLst>
      <p:ext uri="{BB962C8B-B14F-4D97-AF65-F5344CB8AC3E}">
        <p14:creationId xmlns:p14="http://schemas.microsoft.com/office/powerpoint/2010/main" val="138590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mailto:ncademi@usu.edu" TargetMode="External"/><Relationship Id="rId2" Type="http://schemas.openxmlformats.org/officeDocument/2006/relationships/slideLayout" Target="../slideLayouts/slideLayout2.xml"/><Relationship Id="rId16" Type="http://schemas.openxmlformats.org/officeDocument/2006/relationships/hyperlink" Target="https://ncademi.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2CC15-9712-8CE5-D761-2FA64676F272}"/>
              </a:ext>
            </a:extLst>
          </p:cNvPr>
          <p:cNvSpPr>
            <a:spLocks noGrp="1"/>
          </p:cNvSpPr>
          <p:nvPr>
            <p:ph type="title"/>
          </p:nvPr>
        </p:nvSpPr>
        <p:spPr>
          <a:xfrm>
            <a:off x="838200" y="820173"/>
            <a:ext cx="10515600" cy="8382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69F1F9E-F5FC-957F-BB48-EE0E9D459BC8}"/>
              </a:ext>
            </a:extLst>
          </p:cNvPr>
          <p:cNvSpPr>
            <a:spLocks noGrp="1"/>
          </p:cNvSpPr>
          <p:nvPr>
            <p:ph type="body" idx="1"/>
          </p:nvPr>
        </p:nvSpPr>
        <p:spPr>
          <a:xfrm>
            <a:off x="838200" y="1755146"/>
            <a:ext cx="10515600" cy="386648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3B27779-B400-2F70-E873-EA677FC7970E}"/>
              </a:ext>
            </a:extLst>
          </p:cNvPr>
          <p:cNvSpPr>
            <a:spLocks noGrp="1"/>
          </p:cNvSpPr>
          <p:nvPr>
            <p:ph type="sldNum" sz="quarter" idx="4"/>
          </p:nvPr>
        </p:nvSpPr>
        <p:spPr>
          <a:xfrm>
            <a:off x="10442712" y="6290090"/>
            <a:ext cx="911087" cy="365125"/>
          </a:xfrm>
          <a:prstGeom prst="rect">
            <a:avLst/>
          </a:prstGeom>
        </p:spPr>
        <p:txBody>
          <a:bodyPr vert="horz" lIns="91440" tIns="45720" rIns="91440" bIns="45720" rtlCol="0" anchor="ctr">
            <a:noAutofit/>
          </a:bodyPr>
          <a:lstStyle>
            <a:lvl1pPr algn="r">
              <a:defRPr sz="1200" b="1">
                <a:solidFill>
                  <a:schemeClr val="accent3"/>
                </a:solidFill>
              </a:defRPr>
            </a:lvl1pPr>
          </a:lstStyle>
          <a:p>
            <a:fld id="{C09E912F-BC0C-D74B-867F-FC7290A5C2F2}" type="slidenum">
              <a:rPr lang="en-US" smtClean="0"/>
              <a:pPr/>
              <a:t>‹#›</a:t>
            </a:fld>
            <a:endParaRPr lang="en-US"/>
          </a:p>
        </p:txBody>
      </p:sp>
      <p:pic>
        <p:nvPicPr>
          <p:cNvPr id="8" name="Picture 7" descr="NCADEMI logo">
            <a:extLst>
              <a:ext uri="{FF2B5EF4-FFF2-40B4-BE49-F238E27FC236}">
                <a16:creationId xmlns:a16="http://schemas.microsoft.com/office/drawing/2014/main" id="{9513EA99-088A-02E1-2E09-0540D9265D9F}"/>
              </a:ext>
            </a:extLst>
          </p:cNvPr>
          <p:cNvPicPr>
            <a:picLocks noChangeAspect="1"/>
          </p:cNvPicPr>
          <p:nvPr userDrawn="1"/>
        </p:nvPicPr>
        <p:blipFill>
          <a:blip r:embed="rId15"/>
          <a:srcRect/>
          <a:stretch/>
        </p:blipFill>
        <p:spPr>
          <a:xfrm>
            <a:off x="637951" y="6183478"/>
            <a:ext cx="2514600" cy="502920"/>
          </a:xfrm>
          <a:prstGeom prst="rect">
            <a:avLst/>
          </a:prstGeom>
        </p:spPr>
      </p:pic>
      <p:cxnSp>
        <p:nvCxnSpPr>
          <p:cNvPr id="7" name="Straight Connector 6">
            <a:extLst>
              <a:ext uri="{FF2B5EF4-FFF2-40B4-BE49-F238E27FC236}">
                <a16:creationId xmlns:a16="http://schemas.microsoft.com/office/drawing/2014/main" id="{43AE5418-FAAB-596F-DBF7-8363F9CFBAE6}"/>
              </a:ext>
              <a:ext uri="{C183D7F6-B498-43B3-948B-1728B52AA6E4}">
                <adec:decorative xmlns:adec="http://schemas.microsoft.com/office/drawing/2017/decorative" val="1"/>
              </a:ext>
            </a:extLst>
          </p:cNvPr>
          <p:cNvCxnSpPr/>
          <p:nvPr userDrawn="1"/>
        </p:nvCxnSpPr>
        <p:spPr>
          <a:xfrm>
            <a:off x="838200" y="5987545"/>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D2C8D58-3464-169F-718D-4F320ED555AD}"/>
              </a:ext>
            </a:extLst>
          </p:cNvPr>
          <p:cNvSpPr txBox="1"/>
          <p:nvPr userDrawn="1"/>
        </p:nvSpPr>
        <p:spPr>
          <a:xfrm>
            <a:off x="3331675" y="6353461"/>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17"/>
              </a:rPr>
              <a:t>ncademi@usu.edu</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303740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ncademi.org/abou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ebaim.org/resources/contrastchecker/"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pixabay.com/?utm_source=link-attribution&amp;utm_medium=referral&amp;utm_campaign=image&amp;utm_content=3704046" TargetMode="External"/><Relationship Id="rId4" Type="http://schemas.openxmlformats.org/officeDocument/2006/relationships/hyperlink" Target="https://pixabay.com/users/manfredsteger-1848497/?utm_source=link-attribution&amp;utm_medium=referral&amp;utm_campaign=image&amp;utm_content=3704046"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ncademi.org/events/webinar/recordings/k12-ad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ncademi.org/events/webinar/recordings/idea-ad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hyperlink" Target="https://ncademi.org/resourc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ncademi.org/input"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ncademi.org" TargetMode="External"/><Relationship Id="rId7"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hyperlink" Target="https://ncademi.org/newsletter" TargetMode="External"/><Relationship Id="rId11" Type="http://schemas.openxmlformats.org/officeDocument/2006/relationships/image" Target="../media/image27.png"/><Relationship Id="rId5" Type="http://schemas.openxmlformats.org/officeDocument/2006/relationships/hyperlink" Target="https://www.linkedin.com/company/ncademi/" TargetMode="External"/><Relationship Id="rId10" Type="http://schemas.openxmlformats.org/officeDocument/2006/relationships/image" Target="../media/image26.png"/><Relationship Id="rId4" Type="http://schemas.openxmlformats.org/officeDocument/2006/relationships/hyperlink" Target="mailto:ncademi@usu.edu" TargetMode="External"/><Relationship Id="rId9"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7" Type="http://schemas.openxmlformats.org/officeDocument/2006/relationships/hyperlink" Target="mailto:ncademi@usu.edu"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ncademi.org/" TargetMode="External"/><Relationship Id="rId5" Type="http://schemas.openxmlformats.org/officeDocument/2006/relationships/image" Target="../media/image2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bit.ly/GTK-NCADEM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307C-D312-7BD2-F7E8-C5C6909FC4C1}"/>
              </a:ext>
            </a:extLst>
          </p:cNvPr>
          <p:cNvSpPr>
            <a:spLocks noGrp="1"/>
          </p:cNvSpPr>
          <p:nvPr>
            <p:ph type="title"/>
          </p:nvPr>
        </p:nvSpPr>
        <p:spPr>
          <a:xfrm>
            <a:off x="838200" y="820173"/>
            <a:ext cx="10515600" cy="890751"/>
          </a:xfrm>
        </p:spPr>
        <p:txBody>
          <a:bodyPr/>
          <a:lstStyle/>
          <a:p>
            <a:r>
              <a:rPr lang="en-US"/>
              <a:t>Welcome! The webinar will begin promptly. </a:t>
            </a:r>
          </a:p>
        </p:txBody>
      </p:sp>
      <p:sp>
        <p:nvSpPr>
          <p:cNvPr id="3" name="Content Placeholder 2">
            <a:extLst>
              <a:ext uri="{FF2B5EF4-FFF2-40B4-BE49-F238E27FC236}">
                <a16:creationId xmlns:a16="http://schemas.microsoft.com/office/drawing/2014/main" id="{D7633E30-1926-03FF-4156-153743B4A821}"/>
              </a:ext>
            </a:extLst>
          </p:cNvPr>
          <p:cNvSpPr>
            <a:spLocks noGrp="1"/>
          </p:cNvSpPr>
          <p:nvPr>
            <p:ph idx="1"/>
          </p:nvPr>
        </p:nvSpPr>
        <p:spPr>
          <a:xfrm>
            <a:off x="838200" y="1710924"/>
            <a:ext cx="8582247" cy="4028109"/>
          </a:xfrm>
        </p:spPr>
        <p:txBody>
          <a:bodyPr vert="horz" lIns="91440" tIns="45720" rIns="91440" bIns="45720" rtlCol="0" anchor="t">
            <a:noAutofit/>
          </a:bodyPr>
          <a:lstStyle/>
          <a:p>
            <a:pPr marL="0" indent="0">
              <a:lnSpc>
                <a:spcPct val="113999"/>
              </a:lnSpc>
              <a:spcBef>
                <a:spcPts val="0"/>
              </a:spcBef>
              <a:spcAft>
                <a:spcPts val="1400"/>
              </a:spcAft>
              <a:buNone/>
            </a:pPr>
            <a:r>
              <a:rPr lang="en-US">
                <a:solidFill>
                  <a:srgbClr val="005191"/>
                </a:solidFill>
                <a:latin typeface="Aptos"/>
              </a:rPr>
              <a:t>Feel free to introduce yourself in the chat while we wait, such as:</a:t>
            </a:r>
            <a:endParaRPr lang="en-US">
              <a:latin typeface="Aptos"/>
            </a:endParaRPr>
          </a:p>
          <a:p>
            <a:pPr marL="457200" indent="-457200">
              <a:lnSpc>
                <a:spcPct val="113999"/>
              </a:lnSpc>
              <a:spcBef>
                <a:spcPts val="0"/>
              </a:spcBef>
              <a:spcAft>
                <a:spcPts val="1400"/>
              </a:spcAft>
              <a:buFont typeface="Arial"/>
              <a:buChar char="•"/>
            </a:pPr>
            <a:r>
              <a:rPr lang="en-US"/>
              <a:t>Your name</a:t>
            </a:r>
          </a:p>
          <a:p>
            <a:pPr marL="457200" indent="-457200">
              <a:lnSpc>
                <a:spcPct val="113999"/>
              </a:lnSpc>
              <a:spcBef>
                <a:spcPts val="0"/>
              </a:spcBef>
              <a:spcAft>
                <a:spcPts val="1400"/>
              </a:spcAft>
              <a:buFont typeface="Arial"/>
              <a:buChar char="•"/>
            </a:pPr>
            <a:r>
              <a:rPr lang="en-US"/>
              <a:t>Your role</a:t>
            </a:r>
          </a:p>
          <a:p>
            <a:pPr marL="457200" indent="-457200">
              <a:lnSpc>
                <a:spcPct val="113999"/>
              </a:lnSpc>
              <a:spcBef>
                <a:spcPts val="0"/>
              </a:spcBef>
              <a:spcAft>
                <a:spcPts val="1400"/>
              </a:spcAft>
              <a:buFont typeface="Arial"/>
              <a:buChar char="•"/>
            </a:pPr>
            <a:r>
              <a:rPr lang="en-US"/>
              <a:t>Your location</a:t>
            </a:r>
          </a:p>
          <a:p>
            <a:pPr marL="457200" indent="-457200">
              <a:lnSpc>
                <a:spcPct val="113999"/>
              </a:lnSpc>
              <a:spcBef>
                <a:spcPts val="0"/>
              </a:spcBef>
              <a:spcAft>
                <a:spcPts val="1400"/>
              </a:spcAft>
              <a:buFont typeface="Arial"/>
              <a:buChar char="•"/>
            </a:pPr>
            <a:r>
              <a:rPr lang="en-US"/>
              <a:t>The reason you chose to attend today’s webinar</a:t>
            </a:r>
          </a:p>
          <a:p>
            <a:pPr marL="0" indent="0">
              <a:lnSpc>
                <a:spcPct val="113999"/>
              </a:lnSpc>
              <a:spcBef>
                <a:spcPts val="0"/>
              </a:spcBef>
              <a:spcAft>
                <a:spcPts val="1400"/>
              </a:spcAft>
              <a:buNone/>
            </a:pPr>
            <a:endParaRPr lang="en-US"/>
          </a:p>
        </p:txBody>
      </p:sp>
      <p:sp>
        <p:nvSpPr>
          <p:cNvPr id="4" name="Slide Number Placeholder 3">
            <a:extLst>
              <a:ext uri="{FF2B5EF4-FFF2-40B4-BE49-F238E27FC236}">
                <a16:creationId xmlns:a16="http://schemas.microsoft.com/office/drawing/2014/main" id="{094BF2A4-A682-AA91-87DE-DB56913D012A}"/>
              </a:ext>
            </a:extLst>
          </p:cNvPr>
          <p:cNvSpPr>
            <a:spLocks noGrp="1"/>
          </p:cNvSpPr>
          <p:nvPr>
            <p:ph type="sldNum" sz="quarter" idx="12"/>
          </p:nvPr>
        </p:nvSpPr>
        <p:spPr/>
        <p:txBody>
          <a:bodyPr/>
          <a:lstStyle/>
          <a:p>
            <a:fld id="{C09E912F-BC0C-D74B-867F-FC7290A5C2F2}" type="slidenum">
              <a:rPr lang="en-US" smtClean="0"/>
              <a:t>1</a:t>
            </a:fld>
            <a:endParaRPr lang="en-US"/>
          </a:p>
        </p:txBody>
      </p:sp>
    </p:spTree>
    <p:extLst>
      <p:ext uri="{BB962C8B-B14F-4D97-AF65-F5344CB8AC3E}">
        <p14:creationId xmlns:p14="http://schemas.microsoft.com/office/powerpoint/2010/main" val="3020067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4390-F045-4F26-BA9C-4548829412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1B7C91-2CA3-1B34-FA91-7FF4899A8082}"/>
              </a:ext>
            </a:extLst>
          </p:cNvPr>
          <p:cNvSpPr>
            <a:spLocks noGrp="1"/>
          </p:cNvSpPr>
          <p:nvPr>
            <p:ph type="title"/>
          </p:nvPr>
        </p:nvSpPr>
        <p:spPr/>
        <p:txBody>
          <a:bodyPr/>
          <a:lstStyle/>
          <a:p>
            <a:r>
              <a:rPr lang="en-US"/>
              <a:t>Our Homebase</a:t>
            </a:r>
          </a:p>
        </p:txBody>
      </p:sp>
      <p:sp>
        <p:nvSpPr>
          <p:cNvPr id="6" name="Content Placeholder 5">
            <a:extLst>
              <a:ext uri="{FF2B5EF4-FFF2-40B4-BE49-F238E27FC236}">
                <a16:creationId xmlns:a16="http://schemas.microsoft.com/office/drawing/2014/main" id="{67C6D2A2-C8B2-F53C-0E10-D5AF960DD9FC}"/>
              </a:ext>
            </a:extLst>
          </p:cNvPr>
          <p:cNvSpPr>
            <a:spLocks noGrp="1"/>
          </p:cNvSpPr>
          <p:nvPr>
            <p:ph sz="half" idx="1"/>
          </p:nvPr>
        </p:nvSpPr>
        <p:spPr>
          <a:xfrm>
            <a:off x="838200" y="1635261"/>
            <a:ext cx="6226629" cy="4186246"/>
          </a:xfrm>
        </p:spPr>
        <p:txBody>
          <a:bodyPr vert="horz" lIns="91440" tIns="45720" rIns="91440" bIns="45720" rtlCol="0" anchor="t">
            <a:noAutofit/>
          </a:bodyPr>
          <a:lstStyle/>
          <a:p>
            <a:pPr marL="0" indent="0" algn="l" rtl="0" fontAlgn="base">
              <a:lnSpc>
                <a:spcPct val="114000"/>
              </a:lnSpc>
              <a:spcBef>
                <a:spcPts val="0"/>
              </a:spcBef>
              <a:spcAft>
                <a:spcPts val="1200"/>
              </a:spcAft>
              <a:buNone/>
            </a:pPr>
            <a:r>
              <a:rPr lang="en-US" sz="2400" b="0" i="0" u="none" strike="noStrike">
                <a:solidFill>
                  <a:srgbClr val="000000"/>
                </a:solidFill>
                <a:effectLst/>
              </a:rPr>
              <a:t>A project at Utah State University</a:t>
            </a:r>
            <a:r>
              <a:rPr lang="en-US" sz="2400" b="0" i="0">
                <a:solidFill>
                  <a:srgbClr val="000000"/>
                </a:solidFill>
                <a:effectLst/>
              </a:rPr>
              <a:t>​</a:t>
            </a:r>
          </a:p>
          <a:p>
            <a:pPr fontAlgn="base">
              <a:lnSpc>
                <a:spcPct val="114000"/>
              </a:lnSpc>
              <a:spcBef>
                <a:spcPts val="0"/>
              </a:spcBef>
              <a:spcAft>
                <a:spcPts val="1200"/>
              </a:spcAft>
            </a:pPr>
            <a:r>
              <a:rPr lang="en-US" sz="2400" b="0" i="0" u="none" strike="noStrike">
                <a:solidFill>
                  <a:srgbClr val="000000"/>
                </a:solidFill>
                <a:effectLst/>
              </a:rPr>
              <a:t>Administered within Utah’s University Center for Excellence in Developmental Disabilities - the Institute for Disability Research, Policy &amp; Practice (IDRPP)</a:t>
            </a:r>
          </a:p>
          <a:p>
            <a:pPr fontAlgn="base">
              <a:lnSpc>
                <a:spcPct val="114000"/>
              </a:lnSpc>
              <a:spcBef>
                <a:spcPts val="0"/>
              </a:spcBef>
              <a:spcAft>
                <a:spcPts val="1200"/>
              </a:spcAft>
            </a:pPr>
            <a:r>
              <a:rPr lang="en-US" sz="2400" b="0" i="0" u="none" strike="noStrike">
                <a:solidFill>
                  <a:srgbClr val="000000"/>
                </a:solidFill>
                <a:effectLst/>
              </a:rPr>
              <a:t>A partnership between Web Accessibility in Mind (WebAIM) and Technical Assistance for Excellence in Special Education (TAESE)</a:t>
            </a:r>
            <a:r>
              <a:rPr lang="en-US" sz="2400" b="0" i="0">
                <a:solidFill>
                  <a:srgbClr val="000000"/>
                </a:solidFill>
                <a:effectLst/>
              </a:rPr>
              <a:t>​ within the IDRPP</a:t>
            </a:r>
          </a:p>
        </p:txBody>
      </p:sp>
      <p:pic>
        <p:nvPicPr>
          <p:cNvPr id="11" name="Picture 10" descr="Emma Eccles Jones College of Education &amp; Human Services, Institute for Disability Research, Policy &amp; Practice, Utah State University logo.">
            <a:extLst>
              <a:ext uri="{FF2B5EF4-FFF2-40B4-BE49-F238E27FC236}">
                <a16:creationId xmlns:a16="http://schemas.microsoft.com/office/drawing/2014/main" id="{03A18AC9-64CB-0503-DCD0-D588F8298D6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885657" y="2061919"/>
            <a:ext cx="4731855" cy="556039"/>
          </a:xfrm>
          <a:prstGeom prst="rect">
            <a:avLst/>
          </a:prstGeom>
        </p:spPr>
      </p:pic>
      <p:pic>
        <p:nvPicPr>
          <p:cNvPr id="8" name="Picture 7">
            <a:extLst>
              <a:ext uri="{FF2B5EF4-FFF2-40B4-BE49-F238E27FC236}">
                <a16:creationId xmlns:a16="http://schemas.microsoft.com/office/drawing/2014/main" id="{9603AA7A-8345-98FE-C1B4-34BBC437E56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15976" y="3977231"/>
            <a:ext cx="1271218" cy="1317087"/>
          </a:xfrm>
          <a:prstGeom prst="rect">
            <a:avLst/>
          </a:prstGeom>
        </p:spPr>
      </p:pic>
      <p:pic>
        <p:nvPicPr>
          <p:cNvPr id="9" name="Picture 8">
            <a:extLst>
              <a:ext uri="{FF2B5EF4-FFF2-40B4-BE49-F238E27FC236}">
                <a16:creationId xmlns:a16="http://schemas.microsoft.com/office/drawing/2014/main" id="{54FE4C75-6248-2FB0-596B-307B851F69D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58000" y="3076315"/>
            <a:ext cx="2463373" cy="652069"/>
          </a:xfrm>
          <a:prstGeom prst="rect">
            <a:avLst/>
          </a:prstGeom>
        </p:spPr>
      </p:pic>
      <p:pic>
        <p:nvPicPr>
          <p:cNvPr id="10" name="Picture 9">
            <a:extLst>
              <a:ext uri="{FF2B5EF4-FFF2-40B4-BE49-F238E27FC236}">
                <a16:creationId xmlns:a16="http://schemas.microsoft.com/office/drawing/2014/main" id="{547A6D06-D594-4205-20B0-014D0611470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406500" y="2987665"/>
            <a:ext cx="2463373" cy="743013"/>
          </a:xfrm>
          <a:prstGeom prst="rect">
            <a:avLst/>
          </a:prstGeom>
        </p:spPr>
      </p:pic>
      <p:sp>
        <p:nvSpPr>
          <p:cNvPr id="4" name="Slide Number Placeholder 3">
            <a:extLst>
              <a:ext uri="{FF2B5EF4-FFF2-40B4-BE49-F238E27FC236}">
                <a16:creationId xmlns:a16="http://schemas.microsoft.com/office/drawing/2014/main" id="{249C0EB0-A537-7991-A8BF-DA7FBB099F23}"/>
              </a:ext>
            </a:extLst>
          </p:cNvPr>
          <p:cNvSpPr>
            <a:spLocks noGrp="1"/>
          </p:cNvSpPr>
          <p:nvPr>
            <p:ph type="sldNum" sz="quarter" idx="12"/>
          </p:nvPr>
        </p:nvSpPr>
        <p:spPr/>
        <p:txBody>
          <a:bodyPr/>
          <a:lstStyle/>
          <a:p>
            <a:fld id="{C09E912F-BC0C-D74B-867F-FC7290A5C2F2}" type="slidenum">
              <a:rPr lang="en-US" smtClean="0"/>
              <a:t>10</a:t>
            </a:fld>
            <a:endParaRPr lang="en-US"/>
          </a:p>
        </p:txBody>
      </p:sp>
    </p:spTree>
    <p:extLst>
      <p:ext uri="{BB962C8B-B14F-4D97-AF65-F5344CB8AC3E}">
        <p14:creationId xmlns:p14="http://schemas.microsoft.com/office/powerpoint/2010/main" val="342059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59CC-90FF-7B19-784B-0A51671CA2A2}"/>
              </a:ext>
            </a:extLst>
          </p:cNvPr>
          <p:cNvSpPr>
            <a:spLocks noGrp="1"/>
          </p:cNvSpPr>
          <p:nvPr>
            <p:ph type="title"/>
          </p:nvPr>
        </p:nvSpPr>
        <p:spPr/>
        <p:txBody>
          <a:bodyPr/>
          <a:lstStyle/>
          <a:p>
            <a:r>
              <a:rPr lang="en-US">
                <a:hlinkClick r:id="rId3"/>
              </a:rPr>
              <a:t>Meet Our Team</a:t>
            </a:r>
            <a:endParaRPr lang="en-US"/>
          </a:p>
        </p:txBody>
      </p:sp>
      <p:sp>
        <p:nvSpPr>
          <p:cNvPr id="6" name="Content Placeholder 5">
            <a:extLst>
              <a:ext uri="{FF2B5EF4-FFF2-40B4-BE49-F238E27FC236}">
                <a16:creationId xmlns:a16="http://schemas.microsoft.com/office/drawing/2014/main" id="{BD33BB89-124B-03F5-3075-809B2BCEA846}"/>
              </a:ext>
            </a:extLst>
          </p:cNvPr>
          <p:cNvSpPr>
            <a:spLocks noGrp="1"/>
          </p:cNvSpPr>
          <p:nvPr>
            <p:ph idx="1"/>
          </p:nvPr>
        </p:nvSpPr>
        <p:spPr>
          <a:xfrm>
            <a:off x="838199" y="1612967"/>
            <a:ext cx="10008141" cy="3911049"/>
          </a:xfrm>
        </p:spPr>
        <p:txBody>
          <a:bodyPr vert="horz" lIns="91440" tIns="45720" rIns="91440" bIns="45720" rtlCol="0" anchor="t">
            <a:noAutofit/>
          </a:bodyPr>
          <a:lstStyle/>
          <a:p>
            <a:pPr marL="0" indent="0">
              <a:spcBef>
                <a:spcPts val="0"/>
              </a:spcBef>
              <a:spcAft>
                <a:spcPts val="1200"/>
              </a:spcAft>
              <a:buNone/>
            </a:pPr>
            <a:r>
              <a:rPr lang="en-US" sz="2600"/>
              <a:t>The NCADEMI team consists of:</a:t>
            </a:r>
          </a:p>
          <a:p>
            <a:pPr>
              <a:spcBef>
                <a:spcPts val="0"/>
              </a:spcBef>
              <a:spcAft>
                <a:spcPts val="1200"/>
              </a:spcAft>
            </a:pPr>
            <a:r>
              <a:rPr lang="en-US" sz="2600"/>
              <a:t>A Leadership Team with decades of technical assistance and digital accessibility experience</a:t>
            </a:r>
          </a:p>
          <a:p>
            <a:pPr>
              <a:spcBef>
                <a:spcPts val="0"/>
              </a:spcBef>
              <a:spcAft>
                <a:spcPts val="1200"/>
              </a:spcAft>
            </a:pPr>
            <a:r>
              <a:rPr lang="en-US" sz="2600"/>
              <a:t>Seven Technical Assistance Specialists</a:t>
            </a:r>
          </a:p>
          <a:p>
            <a:pPr>
              <a:spcBef>
                <a:spcPts val="0"/>
              </a:spcBef>
              <a:spcAft>
                <a:spcPts val="1200"/>
              </a:spcAft>
            </a:pPr>
            <a:r>
              <a:rPr lang="en-US" sz="2600"/>
              <a:t>Three Digital Accessibility Specialists</a:t>
            </a:r>
          </a:p>
          <a:p>
            <a:pPr>
              <a:spcBef>
                <a:spcPts val="0"/>
              </a:spcBef>
              <a:spcAft>
                <a:spcPts val="1200"/>
              </a:spcAft>
            </a:pPr>
            <a:r>
              <a:rPr lang="en-US" sz="2600"/>
              <a:t>An administrative team handling project management, graphic design, instructional technology, communication &amp; dissemination, technical writing, and website development</a:t>
            </a:r>
          </a:p>
        </p:txBody>
      </p:sp>
      <p:sp>
        <p:nvSpPr>
          <p:cNvPr id="5" name="Slide Number Placeholder 4">
            <a:extLst>
              <a:ext uri="{FF2B5EF4-FFF2-40B4-BE49-F238E27FC236}">
                <a16:creationId xmlns:a16="http://schemas.microsoft.com/office/drawing/2014/main" id="{5D737100-B519-F4EA-4A78-8407EA0FA1C1}"/>
              </a:ext>
            </a:extLst>
          </p:cNvPr>
          <p:cNvSpPr>
            <a:spLocks noGrp="1"/>
          </p:cNvSpPr>
          <p:nvPr>
            <p:ph type="sldNum" sz="quarter" idx="12"/>
          </p:nvPr>
        </p:nvSpPr>
        <p:spPr/>
        <p:txBody>
          <a:bodyPr/>
          <a:lstStyle/>
          <a:p>
            <a:fld id="{C09E912F-BC0C-D74B-867F-FC7290A5C2F2}" type="slidenum">
              <a:rPr lang="en-US" smtClean="0"/>
              <a:t>11</a:t>
            </a:fld>
            <a:endParaRPr lang="en-US"/>
          </a:p>
        </p:txBody>
      </p:sp>
    </p:spTree>
    <p:extLst>
      <p:ext uri="{BB962C8B-B14F-4D97-AF65-F5344CB8AC3E}">
        <p14:creationId xmlns:p14="http://schemas.microsoft.com/office/powerpoint/2010/main" val="262635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E70AF-C732-71F7-D974-614F6B29BA75}"/>
              </a:ext>
            </a:extLst>
          </p:cNvPr>
          <p:cNvSpPr>
            <a:spLocks noGrp="1"/>
          </p:cNvSpPr>
          <p:nvPr>
            <p:ph type="title"/>
          </p:nvPr>
        </p:nvSpPr>
        <p:spPr>
          <a:xfrm>
            <a:off x="1471960" y="1213512"/>
            <a:ext cx="6918278" cy="3365028"/>
          </a:xfrm>
        </p:spPr>
        <p:txBody>
          <a:bodyPr/>
          <a:lstStyle/>
          <a:p>
            <a:r>
              <a:rPr lang="en-US"/>
              <a:t>Why a national TA center dedicated to digital accessibility?</a:t>
            </a:r>
          </a:p>
        </p:txBody>
      </p:sp>
      <p:sp>
        <p:nvSpPr>
          <p:cNvPr id="4" name="Slide Number Placeholder 3">
            <a:extLst>
              <a:ext uri="{FF2B5EF4-FFF2-40B4-BE49-F238E27FC236}">
                <a16:creationId xmlns:a16="http://schemas.microsoft.com/office/drawing/2014/main" id="{A7F243FD-5EA8-5E66-7066-DD1C68F15D9F}"/>
              </a:ext>
            </a:extLst>
          </p:cNvPr>
          <p:cNvSpPr>
            <a:spLocks noGrp="1"/>
          </p:cNvSpPr>
          <p:nvPr>
            <p:ph type="sldNum" sz="quarter" idx="12"/>
          </p:nvPr>
        </p:nvSpPr>
        <p:spPr/>
        <p:txBody>
          <a:bodyPr/>
          <a:lstStyle/>
          <a:p>
            <a:fld id="{C09E912F-BC0C-D74B-867F-FC7290A5C2F2}" type="slidenum">
              <a:rPr lang="en-US" smtClean="0"/>
              <a:t>12</a:t>
            </a:fld>
            <a:endParaRPr lang="en-US"/>
          </a:p>
        </p:txBody>
      </p:sp>
    </p:spTree>
    <p:extLst>
      <p:ext uri="{BB962C8B-B14F-4D97-AF65-F5344CB8AC3E}">
        <p14:creationId xmlns:p14="http://schemas.microsoft.com/office/powerpoint/2010/main" val="232404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59A386-D502-0BB8-18A7-02B97E2D812D}"/>
              </a:ext>
            </a:extLst>
          </p:cNvPr>
          <p:cNvSpPr>
            <a:spLocks noGrp="1"/>
          </p:cNvSpPr>
          <p:nvPr>
            <p:ph type="title"/>
          </p:nvPr>
        </p:nvSpPr>
        <p:spPr>
          <a:xfrm>
            <a:off x="1471961" y="1213513"/>
            <a:ext cx="9241728" cy="2325020"/>
          </a:xfrm>
        </p:spPr>
        <p:txBody>
          <a:bodyPr/>
          <a:lstStyle/>
          <a:p>
            <a:r>
              <a:rPr lang="en-US" sz="4800"/>
              <a:t>Students with disabilities have a right to accessible digital educational materials and instruction. </a:t>
            </a:r>
          </a:p>
        </p:txBody>
      </p:sp>
      <p:sp>
        <p:nvSpPr>
          <p:cNvPr id="5" name="Text Placeholder 4">
            <a:extLst>
              <a:ext uri="{FF2B5EF4-FFF2-40B4-BE49-F238E27FC236}">
                <a16:creationId xmlns:a16="http://schemas.microsoft.com/office/drawing/2014/main" id="{039861BF-046C-B637-410F-F4DAE68F721D}"/>
              </a:ext>
            </a:extLst>
          </p:cNvPr>
          <p:cNvSpPr>
            <a:spLocks noGrp="1"/>
          </p:cNvSpPr>
          <p:nvPr>
            <p:ph type="body" idx="1"/>
          </p:nvPr>
        </p:nvSpPr>
        <p:spPr/>
        <p:txBody>
          <a:bodyPr vert="horz" lIns="91440" tIns="45720" rIns="91440" bIns="45720" rtlCol="0" anchor="t">
            <a:noAutofit/>
          </a:bodyPr>
          <a:lstStyle/>
          <a:p>
            <a:r>
              <a:rPr lang="en-US" sz="3200" b="0"/>
              <a:t>State and local educational agencies are required to provide them in a timely manner. </a:t>
            </a:r>
          </a:p>
        </p:txBody>
      </p:sp>
      <p:sp>
        <p:nvSpPr>
          <p:cNvPr id="3" name="Slide Number Placeholder 2">
            <a:extLst>
              <a:ext uri="{FF2B5EF4-FFF2-40B4-BE49-F238E27FC236}">
                <a16:creationId xmlns:a16="http://schemas.microsoft.com/office/drawing/2014/main" id="{E0F15AE3-D732-214C-98EF-DA3FA5D3417A}"/>
              </a:ext>
            </a:extLst>
          </p:cNvPr>
          <p:cNvSpPr>
            <a:spLocks noGrp="1"/>
          </p:cNvSpPr>
          <p:nvPr>
            <p:ph type="sldNum" sz="quarter" idx="10"/>
          </p:nvPr>
        </p:nvSpPr>
        <p:spPr/>
        <p:txBody>
          <a:bodyPr/>
          <a:lstStyle/>
          <a:p>
            <a:fld id="{C09E912F-BC0C-D74B-867F-FC7290A5C2F2}" type="slidenum">
              <a:rPr lang="en-US" smtClean="0"/>
              <a:t>13</a:t>
            </a:fld>
            <a:endParaRPr lang="en-US"/>
          </a:p>
        </p:txBody>
      </p:sp>
    </p:spTree>
    <p:extLst>
      <p:ext uri="{BB962C8B-B14F-4D97-AF65-F5344CB8AC3E}">
        <p14:creationId xmlns:p14="http://schemas.microsoft.com/office/powerpoint/2010/main" val="372488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29BD-4889-D11A-A355-D7045A5D99AA}"/>
              </a:ext>
            </a:extLst>
          </p:cNvPr>
          <p:cNvSpPr>
            <a:spLocks noGrp="1"/>
          </p:cNvSpPr>
          <p:nvPr>
            <p:ph type="title"/>
          </p:nvPr>
        </p:nvSpPr>
        <p:spPr/>
        <p:txBody>
          <a:bodyPr/>
          <a:lstStyle/>
          <a:p>
            <a:r>
              <a:rPr lang="en-US"/>
              <a:t>Related Laws</a:t>
            </a:r>
          </a:p>
        </p:txBody>
      </p:sp>
      <p:graphicFrame>
        <p:nvGraphicFramePr>
          <p:cNvPr id="5" name="Content Placeholder 4" descr="Two categories of AEM are accessible digital educational materials and accessible formats of inaccessible materials.">
            <a:extLst>
              <a:ext uri="{FF2B5EF4-FFF2-40B4-BE49-F238E27FC236}">
                <a16:creationId xmlns:a16="http://schemas.microsoft.com/office/drawing/2014/main" id="{DF01A3FC-3CC0-7258-56FF-EF7B20F62AA6}"/>
              </a:ext>
            </a:extLst>
          </p:cNvPr>
          <p:cNvGraphicFramePr>
            <a:graphicFrameLocks noGrp="1"/>
          </p:cNvGraphicFramePr>
          <p:nvPr>
            <p:ph idx="1"/>
          </p:nvPr>
        </p:nvGraphicFramePr>
        <p:xfrm>
          <a:off x="838200" y="1712913"/>
          <a:ext cx="10515600"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9929336-AECF-A9D7-C588-61DEF5DE349C}"/>
              </a:ext>
            </a:extLst>
          </p:cNvPr>
          <p:cNvSpPr>
            <a:spLocks noGrp="1"/>
          </p:cNvSpPr>
          <p:nvPr>
            <p:ph type="sldNum" sz="quarter" idx="12"/>
          </p:nvPr>
        </p:nvSpPr>
        <p:spPr/>
        <p:txBody>
          <a:bodyPr/>
          <a:lstStyle/>
          <a:p>
            <a:fld id="{C09E912F-BC0C-D74B-867F-FC7290A5C2F2}" type="slidenum">
              <a:rPr lang="en-US" smtClean="0"/>
              <a:t>14</a:t>
            </a:fld>
            <a:endParaRPr lang="en-US"/>
          </a:p>
        </p:txBody>
      </p:sp>
    </p:spTree>
    <p:extLst>
      <p:ext uri="{BB962C8B-B14F-4D97-AF65-F5344CB8AC3E}">
        <p14:creationId xmlns:p14="http://schemas.microsoft.com/office/powerpoint/2010/main" val="63456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8F099D-64DF-EA3F-A3E5-438962E721F6}"/>
              </a:ext>
            </a:extLst>
          </p:cNvPr>
          <p:cNvSpPr>
            <a:spLocks noGrp="1"/>
          </p:cNvSpPr>
          <p:nvPr>
            <p:ph type="title"/>
          </p:nvPr>
        </p:nvSpPr>
        <p:spPr/>
        <p:txBody>
          <a:bodyPr/>
          <a:lstStyle/>
          <a:p>
            <a:r>
              <a:rPr lang="en-US"/>
              <a:t>Accessibility in Action</a:t>
            </a:r>
          </a:p>
        </p:txBody>
      </p:sp>
      <p:sp>
        <p:nvSpPr>
          <p:cNvPr id="6" name="Text Placeholder 5">
            <a:extLst>
              <a:ext uri="{FF2B5EF4-FFF2-40B4-BE49-F238E27FC236}">
                <a16:creationId xmlns:a16="http://schemas.microsoft.com/office/drawing/2014/main" id="{90C5D973-454B-4C96-598E-DB9086176188}"/>
              </a:ext>
            </a:extLst>
          </p:cNvPr>
          <p:cNvSpPr>
            <a:spLocks noGrp="1"/>
          </p:cNvSpPr>
          <p:nvPr>
            <p:ph type="body" idx="1"/>
          </p:nvPr>
        </p:nvSpPr>
        <p:spPr/>
        <p:txBody>
          <a:bodyPr vert="horz" lIns="91440" tIns="45720" rIns="91440" bIns="45720" rtlCol="0" anchor="t">
            <a:noAutofit/>
          </a:bodyPr>
          <a:lstStyle/>
          <a:p>
            <a:r>
              <a:rPr lang="en-US"/>
              <a:t>An element you can begin using or improve today!</a:t>
            </a:r>
          </a:p>
        </p:txBody>
      </p:sp>
      <p:sp>
        <p:nvSpPr>
          <p:cNvPr id="4" name="Slide Number Placeholder 3">
            <a:extLst>
              <a:ext uri="{FF2B5EF4-FFF2-40B4-BE49-F238E27FC236}">
                <a16:creationId xmlns:a16="http://schemas.microsoft.com/office/drawing/2014/main" id="{47A58662-F28D-8255-AF55-B1922B0C1CFA}"/>
              </a:ext>
            </a:extLst>
          </p:cNvPr>
          <p:cNvSpPr>
            <a:spLocks noGrp="1"/>
          </p:cNvSpPr>
          <p:nvPr>
            <p:ph type="sldNum" sz="quarter" idx="10"/>
          </p:nvPr>
        </p:nvSpPr>
        <p:spPr/>
        <p:txBody>
          <a:bodyPr/>
          <a:lstStyle/>
          <a:p>
            <a:fld id="{C09E912F-BC0C-D74B-867F-FC7290A5C2F2}" type="slidenum">
              <a:rPr lang="en-US" smtClean="0"/>
              <a:t>15</a:t>
            </a:fld>
            <a:endParaRPr lang="en-US"/>
          </a:p>
        </p:txBody>
      </p:sp>
    </p:spTree>
    <p:extLst>
      <p:ext uri="{BB962C8B-B14F-4D97-AF65-F5344CB8AC3E}">
        <p14:creationId xmlns:p14="http://schemas.microsoft.com/office/powerpoint/2010/main" val="403450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90E53-9DEA-8B10-C242-18A8C184D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125F4-6A51-768C-2965-6CBF5EC87953}"/>
              </a:ext>
            </a:extLst>
          </p:cNvPr>
          <p:cNvSpPr>
            <a:spLocks noGrp="1"/>
          </p:cNvSpPr>
          <p:nvPr>
            <p:ph type="title"/>
          </p:nvPr>
        </p:nvSpPr>
        <p:spPr/>
        <p:txBody>
          <a:bodyPr/>
          <a:lstStyle/>
          <a:p>
            <a:r>
              <a:rPr lang="en-US"/>
              <a:t>Color Contrast</a:t>
            </a:r>
          </a:p>
        </p:txBody>
      </p:sp>
      <p:sp>
        <p:nvSpPr>
          <p:cNvPr id="3" name="Content Placeholder 2">
            <a:extLst>
              <a:ext uri="{FF2B5EF4-FFF2-40B4-BE49-F238E27FC236}">
                <a16:creationId xmlns:a16="http://schemas.microsoft.com/office/drawing/2014/main" id="{57B0DBCB-D41C-C9E1-53E2-58218FFEA11D}"/>
              </a:ext>
            </a:extLst>
          </p:cNvPr>
          <p:cNvSpPr>
            <a:spLocks noGrp="1"/>
          </p:cNvSpPr>
          <p:nvPr>
            <p:ph idx="1"/>
          </p:nvPr>
        </p:nvSpPr>
        <p:spPr>
          <a:xfrm>
            <a:off x="838199" y="1780361"/>
            <a:ext cx="10695709" cy="4018584"/>
          </a:xfrm>
        </p:spPr>
        <p:txBody>
          <a:bodyPr vert="horz" lIns="91440" tIns="45720" rIns="91440" bIns="45720" rtlCol="0" anchor="t">
            <a:noAutofit/>
          </a:bodyPr>
          <a:lstStyle/>
          <a:p>
            <a:pPr marL="514350" indent="-514350">
              <a:buClr>
                <a:schemeClr val="tx1"/>
              </a:buClr>
              <a:buAutoNum type="arabicPeriod"/>
            </a:pPr>
            <a:r>
              <a:rPr lang="en-US">
                <a:solidFill>
                  <a:schemeClr val="bg2">
                    <a:lumMod val="76000"/>
                  </a:schemeClr>
                </a:solidFill>
              </a:rPr>
              <a:t>Which color combination do you prefer? </a:t>
            </a:r>
            <a:r>
              <a:rPr lang="en-US"/>
              <a:t>(light gray on white)</a:t>
            </a:r>
            <a:endParaRPr lang="en-US">
              <a:ea typeface="+mn-lt"/>
              <a:cs typeface="+mn-lt"/>
            </a:endParaRPr>
          </a:p>
          <a:p>
            <a:pPr marL="514350" lvl="0" indent="-514350">
              <a:buClr>
                <a:srgbClr val="000000"/>
              </a:buClr>
              <a:buFont typeface="Arial" panose="020B0604020202020204" pitchFamily="34" charset="0"/>
              <a:buAutoNum type="arabicPeriod"/>
            </a:pPr>
            <a:r>
              <a:rPr lang="en-US">
                <a:solidFill>
                  <a:srgbClr val="FFFF00"/>
                </a:solidFill>
                <a:highlight>
                  <a:srgbClr val="000000"/>
                </a:highlight>
                <a:ea typeface="+mn-lt"/>
                <a:cs typeface="+mn-lt"/>
              </a:rPr>
              <a:t>Which color combination do you prefer?</a:t>
            </a:r>
            <a:r>
              <a:rPr lang="en-US">
                <a:solidFill>
                  <a:srgbClr val="000000"/>
                </a:solidFill>
              </a:rPr>
              <a:t> (yellow on black)</a:t>
            </a:r>
            <a:endParaRPr lang="en-US">
              <a:solidFill>
                <a:srgbClr val="000000"/>
              </a:solidFill>
              <a:ea typeface="+mn-lt"/>
              <a:cs typeface="+mn-lt"/>
            </a:endParaRPr>
          </a:p>
          <a:p>
            <a:pPr marL="514350" lvl="0" indent="-514350">
              <a:buClr>
                <a:srgbClr val="000000"/>
              </a:buClr>
              <a:buFont typeface="Arial" panose="020B0604020202020204" pitchFamily="34" charset="0"/>
              <a:buAutoNum type="arabicPeriod"/>
            </a:pPr>
            <a:r>
              <a:rPr lang="en-US">
                <a:solidFill>
                  <a:srgbClr val="FF0000"/>
                </a:solidFill>
                <a:ea typeface="+mn-lt"/>
                <a:cs typeface="+mn-lt"/>
              </a:rPr>
              <a:t>Which color combination do you prefer? </a:t>
            </a:r>
            <a:r>
              <a:rPr lang="en-US">
                <a:solidFill>
                  <a:srgbClr val="000000"/>
                </a:solidFill>
              </a:rPr>
              <a:t>(red on white)</a:t>
            </a:r>
            <a:endParaRPr lang="en-US">
              <a:solidFill>
                <a:srgbClr val="000000"/>
              </a:solidFill>
              <a:ea typeface="+mn-lt"/>
              <a:cs typeface="+mn-lt"/>
            </a:endParaRPr>
          </a:p>
          <a:p>
            <a:pPr marL="514350" lvl="0" indent="-514350">
              <a:buClr>
                <a:srgbClr val="000000"/>
              </a:buClr>
              <a:buFont typeface="Arial" panose="020B0604020202020204" pitchFamily="34" charset="0"/>
              <a:buAutoNum type="arabicPeriod"/>
            </a:pPr>
            <a:r>
              <a:rPr lang="en-US">
                <a:solidFill>
                  <a:schemeClr val="accent6">
                    <a:lumMod val="40000"/>
                    <a:lumOff val="60000"/>
                  </a:schemeClr>
                </a:solidFill>
                <a:highlight>
                  <a:srgbClr val="005191"/>
                </a:highlight>
                <a:ea typeface="+mn-lt"/>
                <a:cs typeface="+mn-lt"/>
              </a:rPr>
              <a:t>Which color combination do you prefer? </a:t>
            </a:r>
            <a:r>
              <a:rPr lang="en-US">
                <a:solidFill>
                  <a:srgbClr val="000000"/>
                </a:solidFill>
              </a:rPr>
              <a:t> (light blue on dark blue)</a:t>
            </a:r>
            <a:endParaRPr lang="en-US">
              <a:solidFill>
                <a:srgbClr val="000000"/>
              </a:solidFill>
              <a:ea typeface="+mn-lt"/>
              <a:cs typeface="+mn-lt"/>
            </a:endParaRPr>
          </a:p>
          <a:p>
            <a:pPr marL="514350" indent="-514350">
              <a:buClr>
                <a:schemeClr val="tx1"/>
              </a:buClr>
              <a:buFont typeface="Arial" panose="020B0604020202020204" pitchFamily="34" charset="0"/>
              <a:buAutoNum type="arabicPeriod"/>
            </a:pPr>
            <a:r>
              <a:rPr lang="en-US"/>
              <a:t>Which color combination do you prefer? </a:t>
            </a:r>
            <a:r>
              <a:rPr lang="en-US">
                <a:solidFill>
                  <a:srgbClr val="000000"/>
                </a:solidFill>
              </a:rPr>
              <a:t>(black on white)</a:t>
            </a:r>
            <a:endParaRPr lang="en-US">
              <a:solidFill>
                <a:srgbClr val="000000"/>
              </a:solidFill>
              <a:ea typeface="+mn-lt"/>
              <a:cs typeface="+mn-lt"/>
            </a:endParaRPr>
          </a:p>
          <a:p>
            <a:pPr marL="514350" indent="-514350">
              <a:buClr>
                <a:schemeClr val="tx1"/>
              </a:buClr>
              <a:buAutoNum type="arabicPeriod"/>
            </a:pPr>
            <a:endParaRPr lang="en-US">
              <a:solidFill>
                <a:srgbClr val="000000"/>
              </a:solidFill>
            </a:endParaRPr>
          </a:p>
        </p:txBody>
      </p:sp>
      <p:sp>
        <p:nvSpPr>
          <p:cNvPr id="4" name="Slide Number Placeholder 3">
            <a:extLst>
              <a:ext uri="{FF2B5EF4-FFF2-40B4-BE49-F238E27FC236}">
                <a16:creationId xmlns:a16="http://schemas.microsoft.com/office/drawing/2014/main" id="{CAFA1997-2A50-5EEB-1398-ED43214A2FCC}"/>
              </a:ext>
            </a:extLst>
          </p:cNvPr>
          <p:cNvSpPr>
            <a:spLocks noGrp="1"/>
          </p:cNvSpPr>
          <p:nvPr>
            <p:ph type="sldNum" sz="quarter" idx="12"/>
          </p:nvPr>
        </p:nvSpPr>
        <p:spPr/>
        <p:txBody>
          <a:bodyPr/>
          <a:lstStyle/>
          <a:p>
            <a:fld id="{C09E912F-BC0C-D74B-867F-FC7290A5C2F2}" type="slidenum">
              <a:rPr lang="en-US" smtClean="0"/>
              <a:t>16</a:t>
            </a:fld>
            <a:endParaRPr lang="en-US"/>
          </a:p>
        </p:txBody>
      </p:sp>
    </p:spTree>
    <p:extLst>
      <p:ext uri="{BB962C8B-B14F-4D97-AF65-F5344CB8AC3E}">
        <p14:creationId xmlns:p14="http://schemas.microsoft.com/office/powerpoint/2010/main" val="19832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387DB-8861-6A0C-E90C-510B0ACF9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60C23-C22D-F1D3-4B3B-D28176D53549}"/>
              </a:ext>
            </a:extLst>
          </p:cNvPr>
          <p:cNvSpPr>
            <a:spLocks noGrp="1"/>
          </p:cNvSpPr>
          <p:nvPr>
            <p:ph type="title"/>
          </p:nvPr>
        </p:nvSpPr>
        <p:spPr/>
        <p:txBody>
          <a:bodyPr/>
          <a:lstStyle/>
          <a:p>
            <a:r>
              <a:rPr lang="en-US"/>
              <a:t>Use High Color Contrast</a:t>
            </a:r>
          </a:p>
        </p:txBody>
      </p:sp>
      <p:sp>
        <p:nvSpPr>
          <p:cNvPr id="3" name="Content Placeholder 2">
            <a:extLst>
              <a:ext uri="{FF2B5EF4-FFF2-40B4-BE49-F238E27FC236}">
                <a16:creationId xmlns:a16="http://schemas.microsoft.com/office/drawing/2014/main" id="{6573E9E0-68CD-1DB9-4AF2-6DFCF48D858A}"/>
              </a:ext>
            </a:extLst>
          </p:cNvPr>
          <p:cNvSpPr>
            <a:spLocks noGrp="1"/>
          </p:cNvSpPr>
          <p:nvPr>
            <p:ph idx="1"/>
          </p:nvPr>
        </p:nvSpPr>
        <p:spPr>
          <a:xfrm>
            <a:off x="838200" y="1718175"/>
            <a:ext cx="6988330" cy="3970959"/>
          </a:xfrm>
        </p:spPr>
        <p:txBody>
          <a:bodyPr vert="horz" lIns="91440" tIns="45720" rIns="91440" bIns="45720" rtlCol="0" anchor="t">
            <a:noAutofit/>
          </a:bodyPr>
          <a:lstStyle/>
          <a:p>
            <a:r>
              <a:rPr lang="en-US" sz="2600"/>
              <a:t>Contrast must be sufficient:</a:t>
            </a:r>
          </a:p>
          <a:p>
            <a:pPr lvl="1"/>
            <a:r>
              <a:rPr lang="en-US" sz="2600"/>
              <a:t>4.5:1 ratio of text color to background color, or  </a:t>
            </a:r>
          </a:p>
          <a:p>
            <a:pPr lvl="1"/>
            <a:r>
              <a:rPr lang="en-US" sz="2600"/>
              <a:t>3:1 ratio of text color to background color for text that’s </a:t>
            </a:r>
            <a:r>
              <a:rPr lang="en-US" sz="2600" b="1"/>
              <a:t>14pt and bold or 18pt</a:t>
            </a:r>
            <a:r>
              <a:rPr lang="en-US" sz="2600"/>
              <a:t>.</a:t>
            </a:r>
          </a:p>
          <a:p>
            <a:r>
              <a:rPr lang="en-US" sz="2600" b="1"/>
              <a:t>Remember contrast in hyperlinks, charts, graphs, forms, and images!</a:t>
            </a:r>
          </a:p>
        </p:txBody>
      </p:sp>
      <p:sp>
        <p:nvSpPr>
          <p:cNvPr id="4" name="Slide Number Placeholder 3">
            <a:extLst>
              <a:ext uri="{FF2B5EF4-FFF2-40B4-BE49-F238E27FC236}">
                <a16:creationId xmlns:a16="http://schemas.microsoft.com/office/drawing/2014/main" id="{BE989021-012B-11BE-4D15-EAEBA293BED4}"/>
              </a:ext>
            </a:extLst>
          </p:cNvPr>
          <p:cNvSpPr>
            <a:spLocks noGrp="1"/>
          </p:cNvSpPr>
          <p:nvPr>
            <p:ph type="sldNum" sz="quarter" idx="12"/>
          </p:nvPr>
        </p:nvSpPr>
        <p:spPr/>
        <p:txBody>
          <a:bodyPr/>
          <a:lstStyle/>
          <a:p>
            <a:fld id="{C09E912F-BC0C-D74B-867F-FC7290A5C2F2}" type="slidenum">
              <a:rPr lang="en-US" smtClean="0"/>
              <a:t>17</a:t>
            </a:fld>
            <a:endParaRPr lang="en-US"/>
          </a:p>
        </p:txBody>
      </p:sp>
      <p:pic>
        <p:nvPicPr>
          <p:cNvPr id="5" name="Picture 4">
            <a:extLst>
              <a:ext uri="{FF2B5EF4-FFF2-40B4-BE49-F238E27FC236}">
                <a16:creationId xmlns:a16="http://schemas.microsoft.com/office/drawing/2014/main" id="{9D1FF8AC-0C2C-16D3-E243-4B55099F57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29613" y="2043113"/>
            <a:ext cx="2762250" cy="2762250"/>
          </a:xfrm>
          <a:prstGeom prst="rect">
            <a:avLst/>
          </a:prstGeom>
        </p:spPr>
      </p:pic>
    </p:spTree>
    <p:extLst>
      <p:ext uri="{BB962C8B-B14F-4D97-AF65-F5344CB8AC3E}">
        <p14:creationId xmlns:p14="http://schemas.microsoft.com/office/powerpoint/2010/main" val="37413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60E3E-EA72-5F5C-B843-9481E754DB25}"/>
              </a:ext>
            </a:extLst>
          </p:cNvPr>
          <p:cNvSpPr>
            <a:spLocks noGrp="1"/>
          </p:cNvSpPr>
          <p:nvPr>
            <p:ph type="title"/>
          </p:nvPr>
        </p:nvSpPr>
        <p:spPr/>
        <p:txBody>
          <a:bodyPr/>
          <a:lstStyle/>
          <a:p>
            <a:r>
              <a:rPr lang="en-US"/>
              <a:t>Check contrast with WebAIM’s Contrast Checker:</a:t>
            </a:r>
          </a:p>
        </p:txBody>
      </p:sp>
      <p:sp>
        <p:nvSpPr>
          <p:cNvPr id="4" name="Text Placeholder 3">
            <a:extLst>
              <a:ext uri="{FF2B5EF4-FFF2-40B4-BE49-F238E27FC236}">
                <a16:creationId xmlns:a16="http://schemas.microsoft.com/office/drawing/2014/main" id="{C420A29E-ED3E-D7B7-7253-2B6E9C717ED3}"/>
              </a:ext>
            </a:extLst>
          </p:cNvPr>
          <p:cNvSpPr>
            <a:spLocks noGrp="1"/>
          </p:cNvSpPr>
          <p:nvPr>
            <p:ph type="body" idx="1"/>
          </p:nvPr>
        </p:nvSpPr>
        <p:spPr/>
        <p:txBody>
          <a:bodyPr vert="horz" lIns="91440" tIns="45720" rIns="91440" bIns="45720" rtlCol="0" anchor="t">
            <a:noAutofit/>
          </a:bodyPr>
          <a:lstStyle/>
          <a:p>
            <a:r>
              <a:rPr lang="en-US">
                <a:hlinkClick r:id="rId3">
                  <a:extLst>
                    <a:ext uri="{A12FA001-AC4F-418D-AE19-62706E023703}">
                      <ahyp:hlinkClr xmlns:ahyp="http://schemas.microsoft.com/office/drawing/2018/hyperlinkcolor" val="tx"/>
                    </a:ext>
                  </a:extLst>
                </a:hlinkClick>
              </a:rPr>
              <a:t>webaim.org/resources/contrastchecker </a:t>
            </a:r>
            <a:r>
              <a:rPr lang="en-US"/>
              <a:t> </a:t>
            </a:r>
          </a:p>
        </p:txBody>
      </p:sp>
      <p:sp>
        <p:nvSpPr>
          <p:cNvPr id="2" name="Slide Number Placeholder 1">
            <a:extLst>
              <a:ext uri="{FF2B5EF4-FFF2-40B4-BE49-F238E27FC236}">
                <a16:creationId xmlns:a16="http://schemas.microsoft.com/office/drawing/2014/main" id="{F22E9EB2-5F56-A31F-0623-D6C3396FC29D}"/>
              </a:ext>
            </a:extLst>
          </p:cNvPr>
          <p:cNvSpPr>
            <a:spLocks noGrp="1"/>
          </p:cNvSpPr>
          <p:nvPr>
            <p:ph type="sldNum" sz="quarter" idx="10"/>
          </p:nvPr>
        </p:nvSpPr>
        <p:spPr/>
        <p:txBody>
          <a:bodyPr/>
          <a:lstStyle/>
          <a:p>
            <a:fld id="{C09E912F-BC0C-D74B-867F-FC7290A5C2F2}" type="slidenum">
              <a:rPr lang="en-US" smtClean="0"/>
              <a:pPr/>
              <a:t>18</a:t>
            </a:fld>
            <a:endParaRPr lang="en-US"/>
          </a:p>
        </p:txBody>
      </p:sp>
    </p:spTree>
    <p:extLst>
      <p:ext uri="{BB962C8B-B14F-4D97-AF65-F5344CB8AC3E}">
        <p14:creationId xmlns:p14="http://schemas.microsoft.com/office/powerpoint/2010/main" val="1072101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387946-1A40-62C1-0505-EC5AC42988ED}"/>
              </a:ext>
            </a:extLst>
          </p:cNvPr>
          <p:cNvSpPr>
            <a:spLocks noGrp="1"/>
          </p:cNvSpPr>
          <p:nvPr>
            <p:ph type="title"/>
          </p:nvPr>
        </p:nvSpPr>
        <p:spPr/>
        <p:txBody>
          <a:bodyPr/>
          <a:lstStyle/>
          <a:p>
            <a:r>
              <a:rPr lang="en-US"/>
              <a:t>Who We Serve</a:t>
            </a:r>
          </a:p>
        </p:txBody>
      </p:sp>
      <p:sp>
        <p:nvSpPr>
          <p:cNvPr id="4" name="Slide Number Placeholder 3">
            <a:extLst>
              <a:ext uri="{FF2B5EF4-FFF2-40B4-BE49-F238E27FC236}">
                <a16:creationId xmlns:a16="http://schemas.microsoft.com/office/drawing/2014/main" id="{A7D1A894-EA10-099B-9D20-2F13A7D500AB}"/>
              </a:ext>
            </a:extLst>
          </p:cNvPr>
          <p:cNvSpPr>
            <a:spLocks noGrp="1"/>
          </p:cNvSpPr>
          <p:nvPr>
            <p:ph type="sldNum" sz="quarter" idx="12"/>
          </p:nvPr>
        </p:nvSpPr>
        <p:spPr/>
        <p:txBody>
          <a:bodyPr/>
          <a:lstStyle/>
          <a:p>
            <a:fld id="{C09E912F-BC0C-D74B-867F-FC7290A5C2F2}" type="slidenum">
              <a:rPr lang="en-US" smtClean="0"/>
              <a:t>19</a:t>
            </a:fld>
            <a:endParaRPr lang="en-US"/>
          </a:p>
        </p:txBody>
      </p:sp>
    </p:spTree>
    <p:extLst>
      <p:ext uri="{BB962C8B-B14F-4D97-AF65-F5344CB8AC3E}">
        <p14:creationId xmlns:p14="http://schemas.microsoft.com/office/powerpoint/2010/main" val="381940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F8B1-A1C9-7E5F-A344-1AFCE09A0F00}"/>
              </a:ext>
            </a:extLst>
          </p:cNvPr>
          <p:cNvSpPr>
            <a:spLocks noGrp="1"/>
          </p:cNvSpPr>
          <p:nvPr>
            <p:ph type="ctrTitle"/>
          </p:nvPr>
        </p:nvSpPr>
        <p:spPr>
          <a:xfrm>
            <a:off x="1524000" y="1447839"/>
            <a:ext cx="9144000" cy="2411892"/>
          </a:xfrm>
        </p:spPr>
        <p:txBody>
          <a:bodyPr/>
          <a:lstStyle/>
          <a:p>
            <a:r>
              <a:rPr lang="en-US" sz="4800"/>
              <a:t>Get to Know the New National Center on Accessible Digital Educational Materials &amp; Instruction </a:t>
            </a:r>
          </a:p>
        </p:txBody>
      </p:sp>
      <p:sp>
        <p:nvSpPr>
          <p:cNvPr id="3" name="Subtitle 2">
            <a:extLst>
              <a:ext uri="{FF2B5EF4-FFF2-40B4-BE49-F238E27FC236}">
                <a16:creationId xmlns:a16="http://schemas.microsoft.com/office/drawing/2014/main" id="{51FA22C9-CC02-BCE2-F2D3-ABBB518DADCF}"/>
              </a:ext>
            </a:extLst>
          </p:cNvPr>
          <p:cNvSpPr>
            <a:spLocks noGrp="1"/>
          </p:cNvSpPr>
          <p:nvPr>
            <p:ph type="subTitle" idx="1"/>
          </p:nvPr>
        </p:nvSpPr>
        <p:spPr>
          <a:xfrm>
            <a:off x="1524000" y="4032985"/>
            <a:ext cx="9144000" cy="1151968"/>
          </a:xfrm>
        </p:spPr>
        <p:txBody>
          <a:bodyPr/>
          <a:lstStyle/>
          <a:p>
            <a:r>
              <a:rPr lang="en-US"/>
              <a:t>January 21, 2025</a:t>
            </a:r>
          </a:p>
        </p:txBody>
      </p:sp>
    </p:spTree>
    <p:extLst>
      <p:ext uri="{BB962C8B-B14F-4D97-AF65-F5344CB8AC3E}">
        <p14:creationId xmlns:p14="http://schemas.microsoft.com/office/powerpoint/2010/main" val="959388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D7F5-09F1-A2E7-0FB1-4F6F3E2247D7}"/>
              </a:ext>
            </a:extLst>
          </p:cNvPr>
          <p:cNvSpPr>
            <a:spLocks noGrp="1"/>
          </p:cNvSpPr>
          <p:nvPr>
            <p:ph type="title"/>
          </p:nvPr>
        </p:nvSpPr>
        <p:spPr>
          <a:xfrm>
            <a:off x="838200" y="741732"/>
            <a:ext cx="10515600" cy="838200"/>
          </a:xfrm>
        </p:spPr>
        <p:txBody>
          <a:bodyPr/>
          <a:lstStyle/>
          <a:p>
            <a:r>
              <a:rPr lang="en-US"/>
              <a:t>What is “Technical Assistance or TA”?</a:t>
            </a:r>
          </a:p>
        </p:txBody>
      </p:sp>
      <p:sp>
        <p:nvSpPr>
          <p:cNvPr id="3" name="Content Placeholder 2">
            <a:extLst>
              <a:ext uri="{FF2B5EF4-FFF2-40B4-BE49-F238E27FC236}">
                <a16:creationId xmlns:a16="http://schemas.microsoft.com/office/drawing/2014/main" id="{6FE49701-808D-F988-8816-59BFC070661B}"/>
              </a:ext>
            </a:extLst>
          </p:cNvPr>
          <p:cNvSpPr>
            <a:spLocks noGrp="1"/>
          </p:cNvSpPr>
          <p:nvPr>
            <p:ph sz="half" idx="1"/>
          </p:nvPr>
        </p:nvSpPr>
        <p:spPr>
          <a:xfrm>
            <a:off x="939053" y="1523833"/>
            <a:ext cx="4661263" cy="4200516"/>
          </a:xfrm>
        </p:spPr>
        <p:txBody>
          <a:bodyPr/>
          <a:lstStyle/>
          <a:p>
            <a:pPr marL="0" indent="0">
              <a:spcBef>
                <a:spcPts val="600"/>
              </a:spcBef>
              <a:spcAft>
                <a:spcPts val="200"/>
              </a:spcAft>
              <a:buNone/>
            </a:pPr>
            <a:r>
              <a:rPr lang="en-US"/>
              <a:t>Evidence-based:</a:t>
            </a:r>
          </a:p>
          <a:p>
            <a:pPr>
              <a:spcBef>
                <a:spcPts val="400"/>
              </a:spcBef>
              <a:spcAft>
                <a:spcPts val="200"/>
              </a:spcAft>
            </a:pPr>
            <a:r>
              <a:rPr lang="en-US" sz="2400"/>
              <a:t>Relationship building</a:t>
            </a:r>
          </a:p>
          <a:p>
            <a:pPr>
              <a:spcBef>
                <a:spcPts val="400"/>
              </a:spcBef>
              <a:spcAft>
                <a:spcPts val="200"/>
              </a:spcAft>
            </a:pPr>
            <a:r>
              <a:rPr lang="en-US" sz="2400"/>
              <a:t>Training</a:t>
            </a:r>
          </a:p>
          <a:p>
            <a:pPr>
              <a:spcBef>
                <a:spcPts val="400"/>
              </a:spcBef>
              <a:spcAft>
                <a:spcPts val="200"/>
              </a:spcAft>
            </a:pPr>
            <a:r>
              <a:rPr lang="en-US" sz="2400"/>
              <a:t>Coaching</a:t>
            </a:r>
          </a:p>
          <a:p>
            <a:pPr>
              <a:spcBef>
                <a:spcPts val="400"/>
              </a:spcBef>
              <a:spcAft>
                <a:spcPts val="200"/>
              </a:spcAft>
            </a:pPr>
            <a:r>
              <a:rPr lang="en-US" sz="2400"/>
              <a:t>Presenting</a:t>
            </a:r>
          </a:p>
          <a:p>
            <a:pPr>
              <a:spcBef>
                <a:spcPts val="400"/>
              </a:spcBef>
              <a:spcAft>
                <a:spcPts val="200"/>
              </a:spcAft>
            </a:pPr>
            <a:r>
              <a:rPr lang="en-US" sz="2400"/>
              <a:t>Facilitating</a:t>
            </a:r>
          </a:p>
          <a:p>
            <a:pPr>
              <a:spcBef>
                <a:spcPts val="400"/>
              </a:spcBef>
              <a:spcAft>
                <a:spcPts val="200"/>
              </a:spcAft>
            </a:pPr>
            <a:r>
              <a:rPr lang="en-US" sz="2400"/>
              <a:t>Research</a:t>
            </a:r>
          </a:p>
          <a:p>
            <a:pPr>
              <a:spcBef>
                <a:spcPts val="400"/>
              </a:spcBef>
              <a:spcAft>
                <a:spcPts val="200"/>
              </a:spcAft>
            </a:pPr>
            <a:r>
              <a:rPr lang="en-US" sz="2400"/>
              <a:t>Publications</a:t>
            </a:r>
          </a:p>
          <a:p>
            <a:pPr>
              <a:spcBef>
                <a:spcPts val="400"/>
              </a:spcBef>
              <a:spcAft>
                <a:spcPts val="200"/>
              </a:spcAft>
            </a:pPr>
            <a:r>
              <a:rPr lang="en-US" sz="2400"/>
              <a:t>(Lots of) Dissemination</a:t>
            </a:r>
          </a:p>
        </p:txBody>
      </p:sp>
      <p:pic>
        <p:nvPicPr>
          <p:cNvPr id="7" name="Content Placeholder 6">
            <a:extLst>
              <a:ext uri="{FF2B5EF4-FFF2-40B4-BE49-F238E27FC236}">
                <a16:creationId xmlns:a16="http://schemas.microsoft.com/office/drawing/2014/main" id="{16976744-5BF3-57FB-A611-BF887CAA84F1}"/>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198080" y="2048573"/>
            <a:ext cx="4136161" cy="3131933"/>
          </a:xfrm>
        </p:spPr>
      </p:pic>
      <p:sp>
        <p:nvSpPr>
          <p:cNvPr id="5" name="TextBox 4">
            <a:extLst>
              <a:ext uri="{FF2B5EF4-FFF2-40B4-BE49-F238E27FC236}">
                <a16:creationId xmlns:a16="http://schemas.microsoft.com/office/drawing/2014/main" id="{867D6DDF-8536-8F93-D361-FBE065CB9ADA}"/>
              </a:ext>
            </a:extLst>
          </p:cNvPr>
          <p:cNvSpPr txBox="1"/>
          <p:nvPr/>
        </p:nvSpPr>
        <p:spPr>
          <a:xfrm>
            <a:off x="6202101" y="5179671"/>
            <a:ext cx="40240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Image by </a:t>
            </a:r>
            <a:r>
              <a:rPr lang="en-US">
                <a:hlinkClick r:id="rId4"/>
              </a:rPr>
              <a:t>Manfred Steger</a:t>
            </a:r>
            <a:r>
              <a:rPr lang="en-US"/>
              <a:t> from </a:t>
            </a:r>
            <a:r>
              <a:rPr lang="en-US">
                <a:hlinkClick r:id="rId5"/>
              </a:rPr>
              <a:t>Pixabay</a:t>
            </a:r>
          </a:p>
        </p:txBody>
      </p:sp>
      <p:sp>
        <p:nvSpPr>
          <p:cNvPr id="4" name="Slide Number Placeholder 3">
            <a:extLst>
              <a:ext uri="{FF2B5EF4-FFF2-40B4-BE49-F238E27FC236}">
                <a16:creationId xmlns:a16="http://schemas.microsoft.com/office/drawing/2014/main" id="{60A1F7B8-8908-210F-71BD-098CE82B19F1}"/>
              </a:ext>
            </a:extLst>
          </p:cNvPr>
          <p:cNvSpPr>
            <a:spLocks noGrp="1"/>
          </p:cNvSpPr>
          <p:nvPr>
            <p:ph type="sldNum" sz="quarter" idx="12"/>
          </p:nvPr>
        </p:nvSpPr>
        <p:spPr/>
        <p:txBody>
          <a:bodyPr/>
          <a:lstStyle/>
          <a:p>
            <a:fld id="{C09E912F-BC0C-D74B-867F-FC7290A5C2F2}" type="slidenum">
              <a:rPr lang="en-US" smtClean="0"/>
              <a:t>20</a:t>
            </a:fld>
            <a:endParaRPr lang="en-US"/>
          </a:p>
        </p:txBody>
      </p:sp>
    </p:spTree>
    <p:extLst>
      <p:ext uri="{BB962C8B-B14F-4D97-AF65-F5344CB8AC3E}">
        <p14:creationId xmlns:p14="http://schemas.microsoft.com/office/powerpoint/2010/main" val="2346954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230C6-530F-6BB9-5FBB-90A341A91D0F}"/>
              </a:ext>
            </a:extLst>
          </p:cNvPr>
          <p:cNvSpPr>
            <a:spLocks noGrp="1"/>
          </p:cNvSpPr>
          <p:nvPr>
            <p:ph type="title"/>
          </p:nvPr>
        </p:nvSpPr>
        <p:spPr/>
        <p:txBody>
          <a:bodyPr/>
          <a:lstStyle/>
          <a:p>
            <a:r>
              <a:rPr lang="en-US"/>
              <a:t>2 Tiers of TA</a:t>
            </a:r>
          </a:p>
        </p:txBody>
      </p:sp>
      <p:sp>
        <p:nvSpPr>
          <p:cNvPr id="6" name="Text Placeholder 5">
            <a:extLst>
              <a:ext uri="{FF2B5EF4-FFF2-40B4-BE49-F238E27FC236}">
                <a16:creationId xmlns:a16="http://schemas.microsoft.com/office/drawing/2014/main" id="{E3905810-6FA0-0192-00F4-09BB6E98BA6A}"/>
              </a:ext>
            </a:extLst>
          </p:cNvPr>
          <p:cNvSpPr>
            <a:spLocks noGrp="1"/>
          </p:cNvSpPr>
          <p:nvPr>
            <p:ph type="body" idx="1"/>
          </p:nvPr>
        </p:nvSpPr>
        <p:spPr>
          <a:xfrm>
            <a:off x="839788" y="1637606"/>
            <a:ext cx="5157787" cy="596762"/>
          </a:xfrm>
        </p:spPr>
        <p:txBody>
          <a:bodyPr/>
          <a:lstStyle/>
          <a:p>
            <a:r>
              <a:rPr lang="en-US" sz="2800"/>
              <a:t>Universal TA</a:t>
            </a:r>
          </a:p>
        </p:txBody>
      </p:sp>
      <p:sp>
        <p:nvSpPr>
          <p:cNvPr id="7" name="Content Placeholder 6">
            <a:extLst>
              <a:ext uri="{FF2B5EF4-FFF2-40B4-BE49-F238E27FC236}">
                <a16:creationId xmlns:a16="http://schemas.microsoft.com/office/drawing/2014/main" id="{39228454-5C73-A91B-5C86-EB2C3B1FFC30}"/>
              </a:ext>
            </a:extLst>
          </p:cNvPr>
          <p:cNvSpPr>
            <a:spLocks noGrp="1"/>
          </p:cNvSpPr>
          <p:nvPr>
            <p:ph sz="half" idx="2"/>
          </p:nvPr>
        </p:nvSpPr>
        <p:spPr>
          <a:xfrm>
            <a:off x="839788" y="2300628"/>
            <a:ext cx="5157787" cy="3274116"/>
          </a:xfrm>
        </p:spPr>
        <p:txBody>
          <a:bodyPr/>
          <a:lstStyle/>
          <a:p>
            <a:pPr marL="0" indent="0">
              <a:buNone/>
            </a:pPr>
            <a:r>
              <a:rPr lang="en-US"/>
              <a:t>“General TA and information provided to independent users through their own initiative, resulting in minimal interaction with TA project staff.”</a:t>
            </a:r>
          </a:p>
        </p:txBody>
      </p:sp>
      <p:sp>
        <p:nvSpPr>
          <p:cNvPr id="8" name="Text Placeholder 7">
            <a:extLst>
              <a:ext uri="{FF2B5EF4-FFF2-40B4-BE49-F238E27FC236}">
                <a16:creationId xmlns:a16="http://schemas.microsoft.com/office/drawing/2014/main" id="{F9D3A2B8-DC10-82BD-55FA-03F9EABFFAC1}"/>
              </a:ext>
            </a:extLst>
          </p:cNvPr>
          <p:cNvSpPr>
            <a:spLocks noGrp="1"/>
          </p:cNvSpPr>
          <p:nvPr>
            <p:ph type="body" sz="quarter" idx="3"/>
          </p:nvPr>
        </p:nvSpPr>
        <p:spPr>
          <a:xfrm>
            <a:off x="6172200" y="1637606"/>
            <a:ext cx="5183188" cy="596762"/>
          </a:xfrm>
        </p:spPr>
        <p:txBody>
          <a:bodyPr/>
          <a:lstStyle/>
          <a:p>
            <a:r>
              <a:rPr lang="en-US" sz="2800"/>
              <a:t>Targeted TA</a:t>
            </a:r>
          </a:p>
        </p:txBody>
      </p:sp>
      <p:sp>
        <p:nvSpPr>
          <p:cNvPr id="9" name="Content Placeholder 8">
            <a:extLst>
              <a:ext uri="{FF2B5EF4-FFF2-40B4-BE49-F238E27FC236}">
                <a16:creationId xmlns:a16="http://schemas.microsoft.com/office/drawing/2014/main" id="{C39383ED-A606-8F2D-B7FE-8D6A1BE3BF82}"/>
              </a:ext>
            </a:extLst>
          </p:cNvPr>
          <p:cNvSpPr>
            <a:spLocks noGrp="1"/>
          </p:cNvSpPr>
          <p:nvPr>
            <p:ph sz="quarter" idx="4"/>
          </p:nvPr>
        </p:nvSpPr>
        <p:spPr>
          <a:xfrm>
            <a:off x="6172200" y="2300628"/>
            <a:ext cx="5183188" cy="3274116"/>
          </a:xfrm>
        </p:spPr>
        <p:txBody>
          <a:bodyPr/>
          <a:lstStyle/>
          <a:p>
            <a:pPr marL="0" indent="0">
              <a:buNone/>
            </a:pPr>
            <a:r>
              <a:rPr lang="en-US"/>
              <a:t>“Specialized TA services based on needs common to multiple recipients and not extensively individualized. A relationship is established between the TA recipient and one or more TA project staff.”</a:t>
            </a:r>
          </a:p>
        </p:txBody>
      </p:sp>
      <p:sp>
        <p:nvSpPr>
          <p:cNvPr id="4" name="Slide Number Placeholder 3">
            <a:extLst>
              <a:ext uri="{FF2B5EF4-FFF2-40B4-BE49-F238E27FC236}">
                <a16:creationId xmlns:a16="http://schemas.microsoft.com/office/drawing/2014/main" id="{4F3728FE-6AA1-6A28-9D16-770823381435}"/>
              </a:ext>
            </a:extLst>
          </p:cNvPr>
          <p:cNvSpPr>
            <a:spLocks noGrp="1"/>
          </p:cNvSpPr>
          <p:nvPr>
            <p:ph type="sldNum" sz="quarter" idx="12"/>
          </p:nvPr>
        </p:nvSpPr>
        <p:spPr/>
        <p:txBody>
          <a:bodyPr/>
          <a:lstStyle/>
          <a:p>
            <a:fld id="{C09E912F-BC0C-D74B-867F-FC7290A5C2F2}" type="slidenum">
              <a:rPr lang="en-US" smtClean="0"/>
              <a:t>21</a:t>
            </a:fld>
            <a:endParaRPr lang="en-US"/>
          </a:p>
        </p:txBody>
      </p:sp>
    </p:spTree>
    <p:extLst>
      <p:ext uri="{BB962C8B-B14F-4D97-AF65-F5344CB8AC3E}">
        <p14:creationId xmlns:p14="http://schemas.microsoft.com/office/powerpoint/2010/main" val="3601354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94E8-1C10-79E1-1B1B-281F14B50A9E}"/>
              </a:ext>
            </a:extLst>
          </p:cNvPr>
          <p:cNvSpPr>
            <a:spLocks noGrp="1"/>
          </p:cNvSpPr>
          <p:nvPr>
            <p:ph type="title"/>
          </p:nvPr>
        </p:nvSpPr>
        <p:spPr>
          <a:xfrm>
            <a:off x="838200" y="732595"/>
            <a:ext cx="10515600" cy="838200"/>
          </a:xfrm>
        </p:spPr>
        <p:txBody>
          <a:bodyPr/>
          <a:lstStyle/>
          <a:p>
            <a:pPr algn="l"/>
            <a:r>
              <a:rPr lang="en-US"/>
              <a:t>Targeted TA Recipients</a:t>
            </a:r>
          </a:p>
        </p:txBody>
      </p:sp>
      <p:pic>
        <p:nvPicPr>
          <p:cNvPr id="9" name="Picture 8">
            <a:extLst>
              <a:ext uri="{FF2B5EF4-FFF2-40B4-BE49-F238E27FC236}">
                <a16:creationId xmlns:a16="http://schemas.microsoft.com/office/drawing/2014/main" id="{0B0B68EE-0217-6118-4697-798573E9B9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6283" y="1456764"/>
            <a:ext cx="939256" cy="4415117"/>
          </a:xfrm>
          <a:prstGeom prst="rect">
            <a:avLst/>
          </a:prstGeom>
        </p:spPr>
      </p:pic>
      <p:sp>
        <p:nvSpPr>
          <p:cNvPr id="3" name="Content Placeholder 2">
            <a:extLst>
              <a:ext uri="{FF2B5EF4-FFF2-40B4-BE49-F238E27FC236}">
                <a16:creationId xmlns:a16="http://schemas.microsoft.com/office/drawing/2014/main" id="{B9FD4084-473B-A950-B779-49762A68A57D}"/>
              </a:ext>
            </a:extLst>
          </p:cNvPr>
          <p:cNvSpPr>
            <a:spLocks noGrp="1"/>
          </p:cNvSpPr>
          <p:nvPr>
            <p:ph sz="half" idx="1"/>
          </p:nvPr>
        </p:nvSpPr>
        <p:spPr>
          <a:xfrm>
            <a:off x="1366525" y="1619235"/>
            <a:ext cx="9955308" cy="4589750"/>
          </a:xfrm>
        </p:spPr>
        <p:txBody>
          <a:bodyPr vert="horz" lIns="91440" tIns="45720" rIns="91440" bIns="45720" rtlCol="0" anchor="t">
            <a:normAutofit/>
          </a:bodyPr>
          <a:lstStyle/>
          <a:p>
            <a:pPr marL="457200" lvl="1" indent="0">
              <a:lnSpc>
                <a:spcPct val="100000"/>
              </a:lnSpc>
              <a:spcBef>
                <a:spcPts val="1800"/>
              </a:spcBef>
              <a:spcAft>
                <a:spcPts val="1800"/>
              </a:spcAft>
              <a:buNone/>
            </a:pPr>
            <a:r>
              <a:rPr lang="en-US"/>
              <a:t>State &amp; Local Educational Agencies (SEAs &amp; LEAs) </a:t>
            </a:r>
          </a:p>
          <a:p>
            <a:pPr marL="457200" lvl="1" indent="0">
              <a:lnSpc>
                <a:spcPct val="100000"/>
              </a:lnSpc>
              <a:spcBef>
                <a:spcPts val="1800"/>
              </a:spcBef>
              <a:spcAft>
                <a:spcPts val="1800"/>
              </a:spcAft>
              <a:buNone/>
            </a:pPr>
            <a:r>
              <a:rPr lang="en-US"/>
              <a:t>Part C Lead Agencies </a:t>
            </a:r>
          </a:p>
          <a:p>
            <a:pPr marL="457200" lvl="1" indent="0">
              <a:lnSpc>
                <a:spcPct val="100000"/>
              </a:lnSpc>
              <a:spcBef>
                <a:spcPts val="1800"/>
              </a:spcBef>
              <a:spcAft>
                <a:spcPts val="1800"/>
              </a:spcAft>
              <a:buNone/>
            </a:pPr>
            <a:r>
              <a:rPr lang="en-US"/>
              <a:t>Parent Information Centers </a:t>
            </a:r>
          </a:p>
          <a:p>
            <a:pPr marL="457200" lvl="1" indent="0">
              <a:lnSpc>
                <a:spcPct val="100000"/>
              </a:lnSpc>
              <a:spcBef>
                <a:spcPts val="1800"/>
              </a:spcBef>
              <a:spcAft>
                <a:spcPts val="1800"/>
              </a:spcAft>
              <a:buNone/>
            </a:pPr>
            <a:r>
              <a:rPr lang="en-US"/>
              <a:t>Pre- &amp; In-service Teacher and Administrator Prep Programs </a:t>
            </a:r>
          </a:p>
          <a:p>
            <a:pPr marL="457200" lvl="1" indent="0">
              <a:lnSpc>
                <a:spcPct val="100000"/>
              </a:lnSpc>
              <a:spcBef>
                <a:spcPts val="1800"/>
              </a:spcBef>
              <a:spcAft>
                <a:spcPts val="1800"/>
              </a:spcAft>
              <a:buNone/>
            </a:pPr>
            <a:r>
              <a:rPr lang="en-US"/>
              <a:t>OSEP Technical Assistance &amp; Dissemination (TA&amp;D) Centers</a:t>
            </a:r>
          </a:p>
          <a:p>
            <a:pPr marL="457200" lvl="1" indent="0">
              <a:lnSpc>
                <a:spcPct val="100000"/>
              </a:lnSpc>
              <a:spcBef>
                <a:spcPts val="1800"/>
              </a:spcBef>
              <a:spcAft>
                <a:spcPts val="1800"/>
              </a:spcAft>
              <a:buNone/>
            </a:pPr>
            <a:endParaRPr lang="en-US"/>
          </a:p>
        </p:txBody>
      </p:sp>
      <p:sp>
        <p:nvSpPr>
          <p:cNvPr id="5" name="Slide Number Placeholder 4">
            <a:extLst>
              <a:ext uri="{FF2B5EF4-FFF2-40B4-BE49-F238E27FC236}">
                <a16:creationId xmlns:a16="http://schemas.microsoft.com/office/drawing/2014/main" id="{52C4EF75-8A01-E2A7-E922-37166A5363D3}"/>
              </a:ext>
            </a:extLst>
          </p:cNvPr>
          <p:cNvSpPr>
            <a:spLocks noGrp="1"/>
          </p:cNvSpPr>
          <p:nvPr>
            <p:ph type="sldNum" sz="quarter" idx="12"/>
          </p:nvPr>
        </p:nvSpPr>
        <p:spPr/>
        <p:txBody>
          <a:bodyPr/>
          <a:lstStyle/>
          <a:p>
            <a:fld id="{C09E912F-BC0C-D74B-867F-FC7290A5C2F2}" type="slidenum">
              <a:rPr lang="en-US" smtClean="0"/>
              <a:t>22</a:t>
            </a:fld>
            <a:endParaRPr lang="en-US"/>
          </a:p>
        </p:txBody>
      </p:sp>
    </p:spTree>
    <p:extLst>
      <p:ext uri="{BB962C8B-B14F-4D97-AF65-F5344CB8AC3E}">
        <p14:creationId xmlns:p14="http://schemas.microsoft.com/office/powerpoint/2010/main" val="3707264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D174-D57A-352D-2EB1-78B7A440FA3D}"/>
              </a:ext>
            </a:extLst>
          </p:cNvPr>
          <p:cNvSpPr>
            <a:spLocks noGrp="1"/>
          </p:cNvSpPr>
          <p:nvPr>
            <p:ph type="title"/>
          </p:nvPr>
        </p:nvSpPr>
        <p:spPr>
          <a:xfrm>
            <a:off x="838200" y="820173"/>
            <a:ext cx="8372475" cy="885825"/>
          </a:xfrm>
        </p:spPr>
        <p:txBody>
          <a:bodyPr/>
          <a:lstStyle/>
          <a:p>
            <a:r>
              <a:rPr lang="en-US"/>
              <a:t>SEAs and LEAs</a:t>
            </a:r>
          </a:p>
        </p:txBody>
      </p:sp>
      <p:sp>
        <p:nvSpPr>
          <p:cNvPr id="3" name="Content Placeholder 2">
            <a:extLst>
              <a:ext uri="{FF2B5EF4-FFF2-40B4-BE49-F238E27FC236}">
                <a16:creationId xmlns:a16="http://schemas.microsoft.com/office/drawing/2014/main" id="{CA47CC6C-D79C-560F-D514-CE26242816B9}"/>
              </a:ext>
            </a:extLst>
          </p:cNvPr>
          <p:cNvSpPr>
            <a:spLocks noGrp="1"/>
          </p:cNvSpPr>
          <p:nvPr>
            <p:ph idx="1"/>
          </p:nvPr>
        </p:nvSpPr>
        <p:spPr>
          <a:xfrm>
            <a:off x="838200" y="1702851"/>
            <a:ext cx="10515600" cy="4251895"/>
          </a:xfrm>
        </p:spPr>
        <p:txBody>
          <a:bodyPr vert="horz" lIns="91440" tIns="45720" rIns="91440" bIns="45720" rtlCol="0" anchor="t">
            <a:noAutofit/>
          </a:bodyPr>
          <a:lstStyle/>
          <a:p>
            <a:pPr marL="0" indent="0">
              <a:buNone/>
            </a:pPr>
            <a:r>
              <a:rPr lang="en-US" sz="2400"/>
              <a:t>We help SEAs and LEAs improve the provision and use of accessible digital educational materials and instruction through five innovations:</a:t>
            </a:r>
          </a:p>
          <a:p>
            <a:pPr marL="0" indent="0">
              <a:spcBef>
                <a:spcPts val="600"/>
              </a:spcBef>
              <a:spcAft>
                <a:spcPts val="300"/>
              </a:spcAft>
              <a:buNone/>
            </a:pPr>
            <a:r>
              <a:rPr lang="en-US" sz="2400" b="1"/>
              <a:t>Evaluate</a:t>
            </a:r>
            <a:r>
              <a:rPr lang="en-US" sz="2400"/>
              <a:t>: Apply criteria to determine the extent to which a digital material conforms to relevant accessibility specifications. </a:t>
            </a:r>
          </a:p>
          <a:p>
            <a:pPr marL="0" indent="0">
              <a:spcBef>
                <a:spcPts val="600"/>
              </a:spcBef>
              <a:spcAft>
                <a:spcPts val="300"/>
              </a:spcAft>
              <a:buNone/>
            </a:pPr>
            <a:r>
              <a:rPr lang="en-US" sz="2400" b="1"/>
              <a:t>Procure</a:t>
            </a:r>
            <a:r>
              <a:rPr lang="en-US" sz="2400"/>
              <a:t>: Solicit accessible digital materials at agency scale. </a:t>
            </a:r>
          </a:p>
          <a:p>
            <a:pPr marL="0" indent="0">
              <a:spcBef>
                <a:spcPts val="600"/>
              </a:spcBef>
              <a:spcAft>
                <a:spcPts val="300"/>
              </a:spcAft>
              <a:buNone/>
            </a:pPr>
            <a:r>
              <a:rPr lang="en-US" sz="2400" b="1"/>
              <a:t>Select</a:t>
            </a:r>
            <a:r>
              <a:rPr lang="en-US" sz="2400"/>
              <a:t>: Identify an accessible digital material at school or practitioner level.</a:t>
            </a:r>
          </a:p>
          <a:p>
            <a:pPr marL="0" indent="0">
              <a:spcBef>
                <a:spcPts val="600"/>
              </a:spcBef>
              <a:spcAft>
                <a:spcPts val="300"/>
              </a:spcAft>
              <a:buNone/>
            </a:pPr>
            <a:r>
              <a:rPr lang="en-US" sz="2400" b="1"/>
              <a:t>Create:</a:t>
            </a:r>
            <a:r>
              <a:rPr lang="en-US" sz="2400"/>
              <a:t> Prepare accessible digital materials at the school or practitioner level. </a:t>
            </a:r>
          </a:p>
          <a:p>
            <a:pPr marL="0" indent="0">
              <a:spcBef>
                <a:spcPts val="600"/>
              </a:spcBef>
              <a:spcAft>
                <a:spcPts val="300"/>
              </a:spcAft>
              <a:buNone/>
            </a:pPr>
            <a:r>
              <a:rPr lang="en-US" sz="2400" b="1"/>
              <a:t>Use</a:t>
            </a:r>
            <a:r>
              <a:rPr lang="en-US" sz="2400"/>
              <a:t>: Means by which students with disabilities use accessible materials. </a:t>
            </a:r>
          </a:p>
        </p:txBody>
      </p:sp>
      <p:sp>
        <p:nvSpPr>
          <p:cNvPr id="5" name="Slide Number Placeholder 4">
            <a:extLst>
              <a:ext uri="{FF2B5EF4-FFF2-40B4-BE49-F238E27FC236}">
                <a16:creationId xmlns:a16="http://schemas.microsoft.com/office/drawing/2014/main" id="{208F0344-E5A6-F28B-43F1-F2DB35105162}"/>
              </a:ext>
            </a:extLst>
          </p:cNvPr>
          <p:cNvSpPr>
            <a:spLocks noGrp="1"/>
          </p:cNvSpPr>
          <p:nvPr>
            <p:ph type="sldNum" sz="quarter" idx="12"/>
          </p:nvPr>
        </p:nvSpPr>
        <p:spPr/>
        <p:txBody>
          <a:bodyPr/>
          <a:lstStyle/>
          <a:p>
            <a:fld id="{C09E912F-BC0C-D74B-867F-FC7290A5C2F2}" type="slidenum">
              <a:rPr lang="en-US" smtClean="0"/>
              <a:t>23</a:t>
            </a:fld>
            <a:endParaRPr lang="en-US"/>
          </a:p>
        </p:txBody>
      </p:sp>
      <p:pic>
        <p:nvPicPr>
          <p:cNvPr id="6" name="Picture 5">
            <a:extLst>
              <a:ext uri="{FF2B5EF4-FFF2-40B4-BE49-F238E27FC236}">
                <a16:creationId xmlns:a16="http://schemas.microsoft.com/office/drawing/2014/main" id="{74F64F50-974E-EC18-3E5D-4A319B52A4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67197" y="816959"/>
            <a:ext cx="914479" cy="877900"/>
          </a:xfrm>
          <a:prstGeom prst="rect">
            <a:avLst/>
          </a:prstGeom>
        </p:spPr>
      </p:pic>
    </p:spTree>
    <p:extLst>
      <p:ext uri="{BB962C8B-B14F-4D97-AF65-F5344CB8AC3E}">
        <p14:creationId xmlns:p14="http://schemas.microsoft.com/office/powerpoint/2010/main" val="32911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97E76-8AE5-940A-623A-68343A058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075AF-B171-C6CD-013D-5541D55A7923}"/>
              </a:ext>
            </a:extLst>
          </p:cNvPr>
          <p:cNvSpPr>
            <a:spLocks noGrp="1"/>
          </p:cNvSpPr>
          <p:nvPr>
            <p:ph type="title"/>
          </p:nvPr>
        </p:nvSpPr>
        <p:spPr>
          <a:xfrm>
            <a:off x="838200" y="820173"/>
            <a:ext cx="8839200" cy="885825"/>
          </a:xfrm>
        </p:spPr>
        <p:txBody>
          <a:bodyPr/>
          <a:lstStyle/>
          <a:p>
            <a:r>
              <a:rPr lang="en-US"/>
              <a:t>Part C Lead Agencies</a:t>
            </a:r>
          </a:p>
        </p:txBody>
      </p:sp>
      <p:sp>
        <p:nvSpPr>
          <p:cNvPr id="3" name="Content Placeholder 2">
            <a:extLst>
              <a:ext uri="{FF2B5EF4-FFF2-40B4-BE49-F238E27FC236}">
                <a16:creationId xmlns:a16="http://schemas.microsoft.com/office/drawing/2014/main" id="{97C4FAB0-DE88-25EC-EB72-617672D6646A}"/>
              </a:ext>
            </a:extLst>
          </p:cNvPr>
          <p:cNvSpPr>
            <a:spLocks noGrp="1"/>
          </p:cNvSpPr>
          <p:nvPr>
            <p:ph idx="1"/>
          </p:nvPr>
        </p:nvSpPr>
        <p:spPr>
          <a:xfrm>
            <a:off x="838200" y="1795645"/>
            <a:ext cx="10515600" cy="4018584"/>
          </a:xfrm>
        </p:spPr>
        <p:txBody>
          <a:bodyPr vert="horz" lIns="91440" tIns="45720" rIns="91440" bIns="45720" rtlCol="0" anchor="t">
            <a:noAutofit/>
          </a:bodyPr>
          <a:lstStyle/>
          <a:p>
            <a:pPr marL="0" indent="0">
              <a:buNone/>
            </a:pPr>
            <a:r>
              <a:rPr lang="en-US"/>
              <a:t>We help Part C lead agencies and early intervention service providers prepare infants and toddlers with disabilities and their families to use materials provided in Part B early childhood education programs and preschools. </a:t>
            </a:r>
          </a:p>
          <a:p>
            <a:pPr marL="0" indent="0">
              <a:buNone/>
            </a:pPr>
            <a:endParaRPr lang="en-US"/>
          </a:p>
        </p:txBody>
      </p:sp>
      <p:sp>
        <p:nvSpPr>
          <p:cNvPr id="5" name="Slide Number Placeholder 4">
            <a:extLst>
              <a:ext uri="{FF2B5EF4-FFF2-40B4-BE49-F238E27FC236}">
                <a16:creationId xmlns:a16="http://schemas.microsoft.com/office/drawing/2014/main" id="{52926F3B-30E8-064B-9B3D-AEB1D9627343}"/>
              </a:ext>
            </a:extLst>
          </p:cNvPr>
          <p:cNvSpPr>
            <a:spLocks noGrp="1"/>
          </p:cNvSpPr>
          <p:nvPr>
            <p:ph type="sldNum" sz="quarter" idx="12"/>
          </p:nvPr>
        </p:nvSpPr>
        <p:spPr/>
        <p:txBody>
          <a:bodyPr/>
          <a:lstStyle/>
          <a:p>
            <a:fld id="{C09E912F-BC0C-D74B-867F-FC7290A5C2F2}" type="slidenum">
              <a:rPr lang="en-US" smtClean="0"/>
              <a:t>24</a:t>
            </a:fld>
            <a:endParaRPr lang="en-US"/>
          </a:p>
        </p:txBody>
      </p:sp>
      <p:pic>
        <p:nvPicPr>
          <p:cNvPr id="8" name="Picture 7">
            <a:extLst>
              <a:ext uri="{FF2B5EF4-FFF2-40B4-BE49-F238E27FC236}">
                <a16:creationId xmlns:a16="http://schemas.microsoft.com/office/drawing/2014/main" id="{3ABC3A57-29A9-BD45-7147-F89B48413B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23629" y="820173"/>
            <a:ext cx="890093" cy="877900"/>
          </a:xfrm>
          <a:prstGeom prst="rect">
            <a:avLst/>
          </a:prstGeom>
        </p:spPr>
      </p:pic>
    </p:spTree>
    <p:extLst>
      <p:ext uri="{BB962C8B-B14F-4D97-AF65-F5344CB8AC3E}">
        <p14:creationId xmlns:p14="http://schemas.microsoft.com/office/powerpoint/2010/main" val="2033636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D174-D57A-352D-2EB1-78B7A440FA3D}"/>
              </a:ext>
            </a:extLst>
          </p:cNvPr>
          <p:cNvSpPr>
            <a:spLocks noGrp="1"/>
          </p:cNvSpPr>
          <p:nvPr>
            <p:ph type="title"/>
          </p:nvPr>
        </p:nvSpPr>
        <p:spPr>
          <a:xfrm>
            <a:off x="838200" y="820173"/>
            <a:ext cx="8410575" cy="885825"/>
          </a:xfrm>
        </p:spPr>
        <p:txBody>
          <a:bodyPr/>
          <a:lstStyle/>
          <a:p>
            <a:r>
              <a:rPr lang="en-US"/>
              <a:t>Parent Information Centers</a:t>
            </a:r>
          </a:p>
        </p:txBody>
      </p:sp>
      <p:sp>
        <p:nvSpPr>
          <p:cNvPr id="3" name="Content Placeholder 2">
            <a:extLst>
              <a:ext uri="{FF2B5EF4-FFF2-40B4-BE49-F238E27FC236}">
                <a16:creationId xmlns:a16="http://schemas.microsoft.com/office/drawing/2014/main" id="{CA47CC6C-D79C-560F-D514-CE26242816B9}"/>
              </a:ext>
            </a:extLst>
          </p:cNvPr>
          <p:cNvSpPr>
            <a:spLocks noGrp="1"/>
          </p:cNvSpPr>
          <p:nvPr>
            <p:ph idx="1"/>
          </p:nvPr>
        </p:nvSpPr>
        <p:spPr>
          <a:xfrm>
            <a:off x="838200" y="1705998"/>
            <a:ext cx="10515600" cy="4018584"/>
          </a:xfrm>
        </p:spPr>
        <p:txBody>
          <a:bodyPr vert="horz" lIns="91440" tIns="45720" rIns="91440" bIns="45720" rtlCol="0" anchor="t">
            <a:normAutofit/>
          </a:bodyPr>
          <a:lstStyle/>
          <a:p>
            <a:pPr marL="0" indent="0">
              <a:buNone/>
            </a:pPr>
            <a:r>
              <a:rPr lang="en-US"/>
              <a:t>We help parent centers to better prepare parents and caregivers to communicate the digital accessibility needs of their children with disabilities. </a:t>
            </a:r>
          </a:p>
          <a:p>
            <a:r>
              <a:rPr lang="en-US"/>
              <a:t>Parent Training &amp; Information Centers</a:t>
            </a:r>
          </a:p>
          <a:p>
            <a:r>
              <a:rPr lang="en-US"/>
              <a:t>Community Parent Resource Centers</a:t>
            </a:r>
          </a:p>
          <a:p>
            <a:r>
              <a:rPr lang="en-US"/>
              <a:t>Parent Technical Assistance Centers</a:t>
            </a:r>
          </a:p>
          <a:p>
            <a:endParaRPr lang="en-US"/>
          </a:p>
        </p:txBody>
      </p:sp>
      <p:sp>
        <p:nvSpPr>
          <p:cNvPr id="5" name="Slide Number Placeholder 4">
            <a:extLst>
              <a:ext uri="{FF2B5EF4-FFF2-40B4-BE49-F238E27FC236}">
                <a16:creationId xmlns:a16="http://schemas.microsoft.com/office/drawing/2014/main" id="{208F0344-E5A6-F28B-43F1-F2DB35105162}"/>
              </a:ext>
            </a:extLst>
          </p:cNvPr>
          <p:cNvSpPr>
            <a:spLocks noGrp="1"/>
          </p:cNvSpPr>
          <p:nvPr>
            <p:ph type="sldNum" sz="quarter" idx="12"/>
          </p:nvPr>
        </p:nvSpPr>
        <p:spPr/>
        <p:txBody>
          <a:bodyPr/>
          <a:lstStyle/>
          <a:p>
            <a:fld id="{C09E912F-BC0C-D74B-867F-FC7290A5C2F2}" type="slidenum">
              <a:rPr lang="en-US" smtClean="0"/>
              <a:t>25</a:t>
            </a:fld>
            <a:endParaRPr lang="en-US"/>
          </a:p>
        </p:txBody>
      </p:sp>
      <p:pic>
        <p:nvPicPr>
          <p:cNvPr id="6" name="Picture 5">
            <a:extLst>
              <a:ext uri="{FF2B5EF4-FFF2-40B4-BE49-F238E27FC236}">
                <a16:creationId xmlns:a16="http://schemas.microsoft.com/office/drawing/2014/main" id="{CE5FA73B-1F81-B6C7-3159-AB393C1016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07824" y="820173"/>
            <a:ext cx="890093" cy="877900"/>
          </a:xfrm>
          <a:prstGeom prst="rect">
            <a:avLst/>
          </a:prstGeom>
        </p:spPr>
      </p:pic>
    </p:spTree>
    <p:extLst>
      <p:ext uri="{BB962C8B-B14F-4D97-AF65-F5344CB8AC3E}">
        <p14:creationId xmlns:p14="http://schemas.microsoft.com/office/powerpoint/2010/main" val="373332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D177-4A83-D1D1-7FB4-2A56A31F456E}"/>
              </a:ext>
            </a:extLst>
          </p:cNvPr>
          <p:cNvSpPr>
            <a:spLocks noGrp="1"/>
          </p:cNvSpPr>
          <p:nvPr>
            <p:ph type="title"/>
          </p:nvPr>
        </p:nvSpPr>
        <p:spPr>
          <a:xfrm>
            <a:off x="838200" y="810648"/>
            <a:ext cx="8582025" cy="895350"/>
          </a:xfrm>
        </p:spPr>
        <p:txBody>
          <a:bodyPr/>
          <a:lstStyle/>
          <a:p>
            <a:r>
              <a:rPr lang="en-US"/>
              <a:t>Pre- &amp; In-service Prep Programs</a:t>
            </a:r>
          </a:p>
        </p:txBody>
      </p:sp>
      <p:sp>
        <p:nvSpPr>
          <p:cNvPr id="3" name="Content Placeholder 2">
            <a:extLst>
              <a:ext uri="{FF2B5EF4-FFF2-40B4-BE49-F238E27FC236}">
                <a16:creationId xmlns:a16="http://schemas.microsoft.com/office/drawing/2014/main" id="{6D3AEAC6-FBD5-C2E0-6639-60BE40FAF65C}"/>
              </a:ext>
            </a:extLst>
          </p:cNvPr>
          <p:cNvSpPr>
            <a:spLocks noGrp="1"/>
          </p:cNvSpPr>
          <p:nvPr>
            <p:ph idx="1"/>
          </p:nvPr>
        </p:nvSpPr>
        <p:spPr/>
        <p:txBody>
          <a:bodyPr/>
          <a:lstStyle/>
          <a:p>
            <a:pPr marL="0" indent="0">
              <a:buNone/>
            </a:pPr>
            <a:r>
              <a:rPr lang="en-US"/>
              <a:t>We help pre- and in-service preparation programs better prepare teacher and administrator candidates to provide and use accessible digital educational materials upon program completion and induction to their new roles. </a:t>
            </a:r>
          </a:p>
        </p:txBody>
      </p:sp>
      <p:sp>
        <p:nvSpPr>
          <p:cNvPr id="4" name="Slide Number Placeholder 3">
            <a:extLst>
              <a:ext uri="{FF2B5EF4-FFF2-40B4-BE49-F238E27FC236}">
                <a16:creationId xmlns:a16="http://schemas.microsoft.com/office/drawing/2014/main" id="{DA7B30F6-031B-980F-754E-107911049239}"/>
              </a:ext>
            </a:extLst>
          </p:cNvPr>
          <p:cNvSpPr>
            <a:spLocks noGrp="1"/>
          </p:cNvSpPr>
          <p:nvPr>
            <p:ph type="sldNum" sz="quarter" idx="12"/>
          </p:nvPr>
        </p:nvSpPr>
        <p:spPr/>
        <p:txBody>
          <a:bodyPr/>
          <a:lstStyle/>
          <a:p>
            <a:fld id="{C09E912F-BC0C-D74B-867F-FC7290A5C2F2}" type="slidenum">
              <a:rPr lang="en-US" smtClean="0"/>
              <a:t>26</a:t>
            </a:fld>
            <a:endParaRPr lang="en-US"/>
          </a:p>
        </p:txBody>
      </p:sp>
      <p:pic>
        <p:nvPicPr>
          <p:cNvPr id="6" name="Picture 5">
            <a:extLst>
              <a:ext uri="{FF2B5EF4-FFF2-40B4-BE49-F238E27FC236}">
                <a16:creationId xmlns:a16="http://schemas.microsoft.com/office/drawing/2014/main" id="{936F7070-8C9F-0C61-2DC7-B81B40547E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89632" y="818573"/>
            <a:ext cx="902286" cy="877900"/>
          </a:xfrm>
          <a:prstGeom prst="rect">
            <a:avLst/>
          </a:prstGeom>
        </p:spPr>
      </p:pic>
    </p:spTree>
    <p:extLst>
      <p:ext uri="{BB962C8B-B14F-4D97-AF65-F5344CB8AC3E}">
        <p14:creationId xmlns:p14="http://schemas.microsoft.com/office/powerpoint/2010/main" val="446264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D174-D57A-352D-2EB1-78B7A440FA3D}"/>
              </a:ext>
            </a:extLst>
          </p:cNvPr>
          <p:cNvSpPr>
            <a:spLocks noGrp="1"/>
          </p:cNvSpPr>
          <p:nvPr>
            <p:ph type="title"/>
          </p:nvPr>
        </p:nvSpPr>
        <p:spPr>
          <a:xfrm>
            <a:off x="838200" y="839223"/>
            <a:ext cx="8667750" cy="866775"/>
          </a:xfrm>
        </p:spPr>
        <p:txBody>
          <a:bodyPr/>
          <a:lstStyle/>
          <a:p>
            <a:r>
              <a:rPr lang="en-US"/>
              <a:t>OSEP TA&amp;D Centers</a:t>
            </a:r>
          </a:p>
        </p:txBody>
      </p:sp>
      <p:sp>
        <p:nvSpPr>
          <p:cNvPr id="3" name="Content Placeholder 2">
            <a:extLst>
              <a:ext uri="{FF2B5EF4-FFF2-40B4-BE49-F238E27FC236}">
                <a16:creationId xmlns:a16="http://schemas.microsoft.com/office/drawing/2014/main" id="{CA47CC6C-D79C-560F-D514-CE26242816B9}"/>
              </a:ext>
            </a:extLst>
          </p:cNvPr>
          <p:cNvSpPr>
            <a:spLocks noGrp="1"/>
          </p:cNvSpPr>
          <p:nvPr>
            <p:ph idx="1"/>
          </p:nvPr>
        </p:nvSpPr>
        <p:spPr>
          <a:xfrm>
            <a:off x="838200" y="1705998"/>
            <a:ext cx="10515600" cy="4018584"/>
          </a:xfrm>
        </p:spPr>
        <p:txBody>
          <a:bodyPr vert="horz" lIns="91440" tIns="45720" rIns="91440" bIns="45720" rtlCol="0" anchor="t">
            <a:normAutofit fontScale="92500" lnSpcReduction="10000"/>
          </a:bodyPr>
          <a:lstStyle/>
          <a:p>
            <a:pPr marL="0" indent="0">
              <a:buNone/>
            </a:pPr>
            <a:r>
              <a:rPr lang="en-US"/>
              <a:t>We help OSEP TA&amp;D Centers and other OSEP projects improve the accessibility of their digital products and services. </a:t>
            </a:r>
          </a:p>
          <a:p>
            <a:r>
              <a:rPr lang="en-US"/>
              <a:t>Websites</a:t>
            </a:r>
          </a:p>
          <a:p>
            <a:r>
              <a:rPr lang="en-US"/>
              <a:t>Publications</a:t>
            </a:r>
          </a:p>
          <a:p>
            <a:r>
              <a:rPr lang="en-US"/>
              <a:t>Videos</a:t>
            </a:r>
          </a:p>
          <a:p>
            <a:r>
              <a:rPr lang="en-US"/>
              <a:t>Videoconferences</a:t>
            </a:r>
          </a:p>
          <a:p>
            <a:r>
              <a:rPr lang="en-US"/>
              <a:t>Web-based tools and apps</a:t>
            </a:r>
          </a:p>
        </p:txBody>
      </p:sp>
      <p:sp>
        <p:nvSpPr>
          <p:cNvPr id="5" name="Slide Number Placeholder 4">
            <a:extLst>
              <a:ext uri="{FF2B5EF4-FFF2-40B4-BE49-F238E27FC236}">
                <a16:creationId xmlns:a16="http://schemas.microsoft.com/office/drawing/2014/main" id="{208F0344-E5A6-F28B-43F1-F2DB35105162}"/>
              </a:ext>
            </a:extLst>
          </p:cNvPr>
          <p:cNvSpPr>
            <a:spLocks noGrp="1"/>
          </p:cNvSpPr>
          <p:nvPr>
            <p:ph type="sldNum" sz="quarter" idx="12"/>
          </p:nvPr>
        </p:nvSpPr>
        <p:spPr/>
        <p:txBody>
          <a:bodyPr/>
          <a:lstStyle/>
          <a:p>
            <a:fld id="{C09E912F-BC0C-D74B-867F-FC7290A5C2F2}" type="slidenum">
              <a:rPr lang="en-US" smtClean="0"/>
              <a:t>27</a:t>
            </a:fld>
            <a:endParaRPr lang="en-US"/>
          </a:p>
        </p:txBody>
      </p:sp>
      <p:pic>
        <p:nvPicPr>
          <p:cNvPr id="4" name="Picture 3">
            <a:extLst>
              <a:ext uri="{FF2B5EF4-FFF2-40B4-BE49-F238E27FC236}">
                <a16:creationId xmlns:a16="http://schemas.microsoft.com/office/drawing/2014/main" id="{D8F29F2A-0BE5-4AF4-0BE4-F79C0B1CAE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8903" y="828098"/>
            <a:ext cx="890093" cy="877900"/>
          </a:xfrm>
          <a:prstGeom prst="rect">
            <a:avLst/>
          </a:prstGeom>
        </p:spPr>
      </p:pic>
    </p:spTree>
    <p:extLst>
      <p:ext uri="{BB962C8B-B14F-4D97-AF65-F5344CB8AC3E}">
        <p14:creationId xmlns:p14="http://schemas.microsoft.com/office/powerpoint/2010/main" val="94291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B741EC-E420-9593-C84E-5B378C398A9C}"/>
              </a:ext>
            </a:extLst>
          </p:cNvPr>
          <p:cNvSpPr>
            <a:spLocks noGrp="1"/>
          </p:cNvSpPr>
          <p:nvPr>
            <p:ph type="title"/>
          </p:nvPr>
        </p:nvSpPr>
        <p:spPr>
          <a:xfrm>
            <a:off x="1471960" y="1213512"/>
            <a:ext cx="7641895" cy="3336453"/>
          </a:xfrm>
        </p:spPr>
        <p:txBody>
          <a:bodyPr/>
          <a:lstStyle/>
          <a:p>
            <a:r>
              <a:rPr lang="en-US"/>
              <a:t>Training &amp; TA Resources Currently Available </a:t>
            </a:r>
          </a:p>
        </p:txBody>
      </p:sp>
      <p:sp>
        <p:nvSpPr>
          <p:cNvPr id="4" name="Slide Number Placeholder 3">
            <a:extLst>
              <a:ext uri="{FF2B5EF4-FFF2-40B4-BE49-F238E27FC236}">
                <a16:creationId xmlns:a16="http://schemas.microsoft.com/office/drawing/2014/main" id="{30AE09EF-851A-BC0A-4555-96341B218E77}"/>
              </a:ext>
            </a:extLst>
          </p:cNvPr>
          <p:cNvSpPr>
            <a:spLocks noGrp="1"/>
          </p:cNvSpPr>
          <p:nvPr>
            <p:ph type="sldNum" sz="quarter" idx="12"/>
          </p:nvPr>
        </p:nvSpPr>
        <p:spPr/>
        <p:txBody>
          <a:bodyPr/>
          <a:lstStyle/>
          <a:p>
            <a:fld id="{C09E912F-BC0C-D74B-867F-FC7290A5C2F2}" type="slidenum">
              <a:rPr lang="en-US" smtClean="0"/>
              <a:t>28</a:t>
            </a:fld>
            <a:endParaRPr lang="en-US"/>
          </a:p>
        </p:txBody>
      </p:sp>
    </p:spTree>
    <p:extLst>
      <p:ext uri="{BB962C8B-B14F-4D97-AF65-F5344CB8AC3E}">
        <p14:creationId xmlns:p14="http://schemas.microsoft.com/office/powerpoint/2010/main" val="3613332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E84E-67D9-F785-B239-42C63F93B748}"/>
              </a:ext>
            </a:extLst>
          </p:cNvPr>
          <p:cNvSpPr>
            <a:spLocks noGrp="1"/>
          </p:cNvSpPr>
          <p:nvPr>
            <p:ph type="title"/>
          </p:nvPr>
        </p:nvSpPr>
        <p:spPr>
          <a:xfrm>
            <a:off x="838200" y="820173"/>
            <a:ext cx="10515600" cy="838200"/>
          </a:xfrm>
        </p:spPr>
        <p:txBody>
          <a:bodyPr anchor="ctr">
            <a:normAutofit/>
          </a:bodyPr>
          <a:lstStyle/>
          <a:p>
            <a:r>
              <a:rPr lang="en-US"/>
              <a:t>Webinar Recordings</a:t>
            </a:r>
          </a:p>
        </p:txBody>
      </p:sp>
      <p:sp>
        <p:nvSpPr>
          <p:cNvPr id="8" name="Freeform: Shape 7">
            <a:extLst>
              <a:ext uri="{FF2B5EF4-FFF2-40B4-BE49-F238E27FC236}">
                <a16:creationId xmlns:a16="http://schemas.microsoft.com/office/drawing/2014/main" id="{921C0596-09DA-6959-E245-A1C650105F1E}"/>
              </a:ext>
            </a:extLst>
          </p:cNvPr>
          <p:cNvSpPr/>
          <p:nvPr/>
        </p:nvSpPr>
        <p:spPr>
          <a:xfrm>
            <a:off x="957470" y="1540808"/>
            <a:ext cx="8077200" cy="1285461"/>
          </a:xfrm>
          <a:custGeom>
            <a:avLst/>
            <a:gdLst>
              <a:gd name="connsiteX0" fmla="*/ 0 w 8938260"/>
              <a:gd name="connsiteY0" fmla="*/ 180836 h 1808362"/>
              <a:gd name="connsiteX1" fmla="*/ 180836 w 8938260"/>
              <a:gd name="connsiteY1" fmla="*/ 0 h 1808362"/>
              <a:gd name="connsiteX2" fmla="*/ 8757424 w 8938260"/>
              <a:gd name="connsiteY2" fmla="*/ 0 h 1808362"/>
              <a:gd name="connsiteX3" fmla="*/ 8938260 w 8938260"/>
              <a:gd name="connsiteY3" fmla="*/ 180836 h 1808362"/>
              <a:gd name="connsiteX4" fmla="*/ 8938260 w 8938260"/>
              <a:gd name="connsiteY4" fmla="*/ 1627526 h 1808362"/>
              <a:gd name="connsiteX5" fmla="*/ 8757424 w 8938260"/>
              <a:gd name="connsiteY5" fmla="*/ 1808362 h 1808362"/>
              <a:gd name="connsiteX6" fmla="*/ 180836 w 8938260"/>
              <a:gd name="connsiteY6" fmla="*/ 1808362 h 1808362"/>
              <a:gd name="connsiteX7" fmla="*/ 0 w 8938260"/>
              <a:gd name="connsiteY7" fmla="*/ 1627526 h 1808362"/>
              <a:gd name="connsiteX8" fmla="*/ 0 w 8938260"/>
              <a:gd name="connsiteY8" fmla="*/ 180836 h 180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8260" h="1808362">
                <a:moveTo>
                  <a:pt x="0" y="180836"/>
                </a:moveTo>
                <a:cubicBezTo>
                  <a:pt x="0" y="80963"/>
                  <a:pt x="80963" y="0"/>
                  <a:pt x="180836" y="0"/>
                </a:cubicBezTo>
                <a:lnTo>
                  <a:pt x="8757424" y="0"/>
                </a:lnTo>
                <a:cubicBezTo>
                  <a:pt x="8857297" y="0"/>
                  <a:pt x="8938260" y="80963"/>
                  <a:pt x="8938260" y="180836"/>
                </a:cubicBezTo>
                <a:lnTo>
                  <a:pt x="8938260" y="1627526"/>
                </a:lnTo>
                <a:cubicBezTo>
                  <a:pt x="8938260" y="1727399"/>
                  <a:pt x="8857297" y="1808362"/>
                  <a:pt x="8757424" y="1808362"/>
                </a:cubicBezTo>
                <a:lnTo>
                  <a:pt x="180836" y="1808362"/>
                </a:lnTo>
                <a:cubicBezTo>
                  <a:pt x="80963" y="1808362"/>
                  <a:pt x="0" y="1727399"/>
                  <a:pt x="0" y="1627526"/>
                </a:cubicBezTo>
                <a:lnTo>
                  <a:pt x="0" y="180836"/>
                </a:lnTo>
                <a:close/>
              </a:path>
            </a:pathLst>
          </a:cu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74320" tIns="144405" rIns="182880" bIns="52965"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005191"/>
                </a:solidFill>
                <a:hlinkClick r:id="rId3">
                  <a:extLst>
                    <a:ext uri="{A12FA001-AC4F-418D-AE19-62706E023703}">
                      <ahyp:hlinkClr xmlns:ahyp="http://schemas.microsoft.com/office/drawing/2018/hyperlinkcolor" val="tx"/>
                    </a:ext>
                  </a:extLst>
                </a:hlinkClick>
              </a:rPr>
              <a:t>Act Now: Understanding New PreK-12 Digital Accessibility Requirements​</a:t>
            </a:r>
            <a:endParaRPr lang="en-US" sz="3000" kern="1200">
              <a:solidFill>
                <a:schemeClr val="tx1"/>
              </a:solidFill>
            </a:endParaRPr>
          </a:p>
        </p:txBody>
      </p:sp>
      <p:sp>
        <p:nvSpPr>
          <p:cNvPr id="9" name="Freeform: Shape 8">
            <a:extLst>
              <a:ext uri="{FF2B5EF4-FFF2-40B4-BE49-F238E27FC236}">
                <a16:creationId xmlns:a16="http://schemas.microsoft.com/office/drawing/2014/main" id="{9676ED96-3037-F1AD-A5C5-D84D4407E78B}"/>
              </a:ext>
            </a:extLst>
          </p:cNvPr>
          <p:cNvSpPr/>
          <p:nvPr/>
        </p:nvSpPr>
        <p:spPr>
          <a:xfrm>
            <a:off x="2162094" y="3041373"/>
            <a:ext cx="8077200" cy="1285461"/>
          </a:xfrm>
          <a:custGeom>
            <a:avLst/>
            <a:gdLst>
              <a:gd name="connsiteX0" fmla="*/ 0 w 8938260"/>
              <a:gd name="connsiteY0" fmla="*/ 180836 h 1808362"/>
              <a:gd name="connsiteX1" fmla="*/ 180836 w 8938260"/>
              <a:gd name="connsiteY1" fmla="*/ 0 h 1808362"/>
              <a:gd name="connsiteX2" fmla="*/ 8757424 w 8938260"/>
              <a:gd name="connsiteY2" fmla="*/ 0 h 1808362"/>
              <a:gd name="connsiteX3" fmla="*/ 8938260 w 8938260"/>
              <a:gd name="connsiteY3" fmla="*/ 180836 h 1808362"/>
              <a:gd name="connsiteX4" fmla="*/ 8938260 w 8938260"/>
              <a:gd name="connsiteY4" fmla="*/ 1627526 h 1808362"/>
              <a:gd name="connsiteX5" fmla="*/ 8757424 w 8938260"/>
              <a:gd name="connsiteY5" fmla="*/ 1808362 h 1808362"/>
              <a:gd name="connsiteX6" fmla="*/ 180836 w 8938260"/>
              <a:gd name="connsiteY6" fmla="*/ 1808362 h 1808362"/>
              <a:gd name="connsiteX7" fmla="*/ 0 w 8938260"/>
              <a:gd name="connsiteY7" fmla="*/ 1627526 h 1808362"/>
              <a:gd name="connsiteX8" fmla="*/ 0 w 8938260"/>
              <a:gd name="connsiteY8" fmla="*/ 180836 h 180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8260" h="1808362">
                <a:moveTo>
                  <a:pt x="0" y="180836"/>
                </a:moveTo>
                <a:cubicBezTo>
                  <a:pt x="0" y="80963"/>
                  <a:pt x="80963" y="0"/>
                  <a:pt x="180836" y="0"/>
                </a:cubicBezTo>
                <a:lnTo>
                  <a:pt x="8757424" y="0"/>
                </a:lnTo>
                <a:cubicBezTo>
                  <a:pt x="8857297" y="0"/>
                  <a:pt x="8938260" y="80963"/>
                  <a:pt x="8938260" y="180836"/>
                </a:cubicBezTo>
                <a:lnTo>
                  <a:pt x="8938260" y="1627526"/>
                </a:lnTo>
                <a:cubicBezTo>
                  <a:pt x="8938260" y="1727399"/>
                  <a:pt x="8857297" y="1808362"/>
                  <a:pt x="8757424" y="1808362"/>
                </a:cubicBezTo>
                <a:lnTo>
                  <a:pt x="180836" y="1808362"/>
                </a:lnTo>
                <a:cubicBezTo>
                  <a:pt x="80963" y="1808362"/>
                  <a:pt x="0" y="1727399"/>
                  <a:pt x="0" y="1627526"/>
                </a:cubicBezTo>
                <a:lnTo>
                  <a:pt x="0" y="180836"/>
                </a:lnTo>
                <a:close/>
              </a:path>
            </a:pathLst>
          </a:cu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74320" tIns="144405" rIns="182880" bIns="144405" numCol="1" spcCol="1270" anchor="ctr" anchorCtr="0">
            <a:noAutofit/>
          </a:bodyPr>
          <a:lstStyle/>
          <a:p>
            <a:pPr marL="0" lvl="0" indent="0" algn="l" defTabSz="1333500">
              <a:lnSpc>
                <a:spcPct val="90000"/>
              </a:lnSpc>
              <a:spcBef>
                <a:spcPct val="0"/>
              </a:spcBef>
              <a:spcAft>
                <a:spcPct val="35000"/>
              </a:spcAft>
              <a:buNone/>
            </a:pPr>
            <a:r>
              <a:rPr lang="en-US" sz="3000" kern="1200">
                <a:solidFill>
                  <a:schemeClr val="tx1"/>
                </a:solidFill>
                <a:hlinkClick r:id="rId4"/>
              </a:rPr>
              <a:t>The Intersection of Special Education and New PreK-12 Digital Accessibility Requirements</a:t>
            </a:r>
            <a:endParaRPr lang="en-US" sz="3000" kern="1200">
              <a:solidFill>
                <a:schemeClr val="tx1"/>
              </a:solidFill>
            </a:endParaRPr>
          </a:p>
        </p:txBody>
      </p:sp>
      <p:sp>
        <p:nvSpPr>
          <p:cNvPr id="3" name="Freeform: Shape 2">
            <a:extLst>
              <a:ext uri="{FF2B5EF4-FFF2-40B4-BE49-F238E27FC236}">
                <a16:creationId xmlns:a16="http://schemas.microsoft.com/office/drawing/2014/main" id="{4B5D010F-65CA-AE59-F955-44E930F32FF2}"/>
              </a:ext>
            </a:extLst>
          </p:cNvPr>
          <p:cNvSpPr/>
          <p:nvPr/>
        </p:nvSpPr>
        <p:spPr>
          <a:xfrm>
            <a:off x="3276599" y="4541938"/>
            <a:ext cx="8077200" cy="1285461"/>
          </a:xfrm>
          <a:custGeom>
            <a:avLst/>
            <a:gdLst>
              <a:gd name="connsiteX0" fmla="*/ 0 w 8938260"/>
              <a:gd name="connsiteY0" fmla="*/ 180836 h 1808362"/>
              <a:gd name="connsiteX1" fmla="*/ 180836 w 8938260"/>
              <a:gd name="connsiteY1" fmla="*/ 0 h 1808362"/>
              <a:gd name="connsiteX2" fmla="*/ 8757424 w 8938260"/>
              <a:gd name="connsiteY2" fmla="*/ 0 h 1808362"/>
              <a:gd name="connsiteX3" fmla="*/ 8938260 w 8938260"/>
              <a:gd name="connsiteY3" fmla="*/ 180836 h 1808362"/>
              <a:gd name="connsiteX4" fmla="*/ 8938260 w 8938260"/>
              <a:gd name="connsiteY4" fmla="*/ 1627526 h 1808362"/>
              <a:gd name="connsiteX5" fmla="*/ 8757424 w 8938260"/>
              <a:gd name="connsiteY5" fmla="*/ 1808362 h 1808362"/>
              <a:gd name="connsiteX6" fmla="*/ 180836 w 8938260"/>
              <a:gd name="connsiteY6" fmla="*/ 1808362 h 1808362"/>
              <a:gd name="connsiteX7" fmla="*/ 0 w 8938260"/>
              <a:gd name="connsiteY7" fmla="*/ 1627526 h 1808362"/>
              <a:gd name="connsiteX8" fmla="*/ 0 w 8938260"/>
              <a:gd name="connsiteY8" fmla="*/ 180836 h 180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8260" h="1808362">
                <a:moveTo>
                  <a:pt x="0" y="180836"/>
                </a:moveTo>
                <a:cubicBezTo>
                  <a:pt x="0" y="80963"/>
                  <a:pt x="80963" y="0"/>
                  <a:pt x="180836" y="0"/>
                </a:cubicBezTo>
                <a:lnTo>
                  <a:pt x="8757424" y="0"/>
                </a:lnTo>
                <a:cubicBezTo>
                  <a:pt x="8857297" y="0"/>
                  <a:pt x="8938260" y="80963"/>
                  <a:pt x="8938260" y="180836"/>
                </a:cubicBezTo>
                <a:lnTo>
                  <a:pt x="8938260" y="1627526"/>
                </a:lnTo>
                <a:cubicBezTo>
                  <a:pt x="8938260" y="1727399"/>
                  <a:pt x="8857297" y="1808362"/>
                  <a:pt x="8757424" y="1808362"/>
                </a:cubicBezTo>
                <a:lnTo>
                  <a:pt x="180836" y="1808362"/>
                </a:lnTo>
                <a:cubicBezTo>
                  <a:pt x="80963" y="1808362"/>
                  <a:pt x="0" y="1727399"/>
                  <a:pt x="0" y="1627526"/>
                </a:cubicBezTo>
                <a:lnTo>
                  <a:pt x="0" y="180836"/>
                </a:lnTo>
                <a:close/>
              </a:path>
            </a:pathLst>
          </a:cu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74320" tIns="144405" rIns="182880" bIns="144405" numCol="1" spcCol="1270" anchor="ctr" anchorCtr="0">
            <a:noAutofit/>
          </a:bodyPr>
          <a:lstStyle/>
          <a:p>
            <a:pPr marL="0" lvl="0" indent="0" algn="l" defTabSz="1333500">
              <a:lnSpc>
                <a:spcPct val="90000"/>
              </a:lnSpc>
              <a:spcBef>
                <a:spcPct val="0"/>
              </a:spcBef>
              <a:spcAft>
                <a:spcPct val="35000"/>
              </a:spcAft>
              <a:buNone/>
            </a:pPr>
            <a:r>
              <a:rPr lang="en-US" sz="3000">
                <a:solidFill>
                  <a:schemeClr val="tx1"/>
                </a:solidFill>
              </a:rPr>
              <a:t>Get to Know NCADEMI – Recording coming soon!</a:t>
            </a:r>
            <a:endParaRPr lang="en-US" sz="3000" kern="1200">
              <a:solidFill>
                <a:schemeClr val="tx1"/>
              </a:solidFill>
            </a:endParaRPr>
          </a:p>
        </p:txBody>
      </p:sp>
      <p:sp>
        <p:nvSpPr>
          <p:cNvPr id="4" name="Slide Number Placeholder 3">
            <a:extLst>
              <a:ext uri="{FF2B5EF4-FFF2-40B4-BE49-F238E27FC236}">
                <a16:creationId xmlns:a16="http://schemas.microsoft.com/office/drawing/2014/main" id="{487C0A7C-A9A3-A667-BEAE-1976D3C7E15B}"/>
              </a:ext>
            </a:extLst>
          </p:cNvPr>
          <p:cNvSpPr>
            <a:spLocks noGrp="1"/>
          </p:cNvSpPr>
          <p:nvPr>
            <p:ph type="sldNum" sz="quarter" idx="12"/>
          </p:nvPr>
        </p:nvSpPr>
        <p:spPr>
          <a:xfrm>
            <a:off x="10442712" y="6290090"/>
            <a:ext cx="911087" cy="365125"/>
          </a:xfrm>
        </p:spPr>
        <p:txBody>
          <a:bodyPr anchor="ctr">
            <a:normAutofit/>
          </a:bodyPr>
          <a:lstStyle/>
          <a:p>
            <a:pPr>
              <a:spcAft>
                <a:spcPts val="600"/>
              </a:spcAft>
            </a:pPr>
            <a:fld id="{C09E912F-BC0C-D74B-867F-FC7290A5C2F2}" type="slidenum">
              <a:rPr lang="en-US" smtClean="0"/>
              <a:pPr>
                <a:spcAft>
                  <a:spcPts val="600"/>
                </a:spcAft>
              </a:pPr>
              <a:t>29</a:t>
            </a:fld>
            <a:endParaRPr lang="en-US"/>
          </a:p>
        </p:txBody>
      </p:sp>
    </p:spTree>
    <p:extLst>
      <p:ext uri="{BB962C8B-B14F-4D97-AF65-F5344CB8AC3E}">
        <p14:creationId xmlns:p14="http://schemas.microsoft.com/office/powerpoint/2010/main" val="44106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307C-D312-7BD2-F7E8-C5C6909FC4C1}"/>
              </a:ext>
            </a:extLst>
          </p:cNvPr>
          <p:cNvSpPr>
            <a:spLocks noGrp="1"/>
          </p:cNvSpPr>
          <p:nvPr>
            <p:ph type="title"/>
          </p:nvPr>
        </p:nvSpPr>
        <p:spPr/>
        <p:txBody>
          <a:bodyPr/>
          <a:lstStyle/>
          <a:p>
            <a:r>
              <a:rPr lang="en-US"/>
              <a:t>Webinar Communication</a:t>
            </a:r>
            <a:endParaRPr lang="en-US">
              <a:highlight>
                <a:srgbClr val="FFFF00"/>
              </a:highlight>
            </a:endParaRPr>
          </a:p>
        </p:txBody>
      </p:sp>
      <p:sp>
        <p:nvSpPr>
          <p:cNvPr id="3" name="Content Placeholder 2">
            <a:extLst>
              <a:ext uri="{FF2B5EF4-FFF2-40B4-BE49-F238E27FC236}">
                <a16:creationId xmlns:a16="http://schemas.microsoft.com/office/drawing/2014/main" id="{D7633E30-1926-03FF-4156-153743B4A821}"/>
              </a:ext>
            </a:extLst>
          </p:cNvPr>
          <p:cNvSpPr>
            <a:spLocks noGrp="1"/>
          </p:cNvSpPr>
          <p:nvPr>
            <p:ph idx="1"/>
          </p:nvPr>
        </p:nvSpPr>
        <p:spPr>
          <a:xfrm>
            <a:off x="838199" y="1717640"/>
            <a:ext cx="8728354" cy="3951909"/>
          </a:xfrm>
        </p:spPr>
        <p:txBody>
          <a:bodyPr vert="horz" lIns="91440" tIns="45720" rIns="91440" bIns="45720" rtlCol="0" anchor="t">
            <a:noAutofit/>
          </a:bodyPr>
          <a:lstStyle/>
          <a:p>
            <a:pPr marL="457200" indent="-457200">
              <a:lnSpc>
                <a:spcPct val="114000"/>
              </a:lnSpc>
              <a:spcBef>
                <a:spcPts val="0"/>
              </a:spcBef>
              <a:spcAft>
                <a:spcPts val="1400"/>
              </a:spcAft>
            </a:pPr>
            <a:r>
              <a:rPr lang="en-US"/>
              <a:t>Please use the </a:t>
            </a:r>
            <a:r>
              <a:rPr lang="en-US" b="1"/>
              <a:t>Zoom Q&amp;A</a:t>
            </a:r>
            <a:r>
              <a:rPr lang="en-US"/>
              <a:t> for any questions </a:t>
            </a:r>
            <a:r>
              <a:rPr lang="en-US" b="1"/>
              <a:t>for the presenters</a:t>
            </a:r>
            <a:r>
              <a:rPr lang="en-US"/>
              <a:t>.</a:t>
            </a:r>
          </a:p>
          <a:p>
            <a:pPr marL="457200" indent="-457200">
              <a:lnSpc>
                <a:spcPct val="114000"/>
              </a:lnSpc>
              <a:spcBef>
                <a:spcPts val="0"/>
              </a:spcBef>
              <a:spcAft>
                <a:spcPts val="1400"/>
              </a:spcAft>
            </a:pPr>
            <a:r>
              <a:rPr lang="en-US"/>
              <a:t>Use </a:t>
            </a:r>
            <a:r>
              <a:rPr lang="en-US" b="1"/>
              <a:t>Zoom Chat</a:t>
            </a:r>
            <a:r>
              <a:rPr lang="en-US"/>
              <a:t> to communicate </a:t>
            </a:r>
            <a:r>
              <a:rPr lang="en-US" b="1"/>
              <a:t>with other attendees </a:t>
            </a:r>
            <a:r>
              <a:rPr lang="en-US"/>
              <a:t>and share resources. </a:t>
            </a:r>
          </a:p>
          <a:p>
            <a:pPr marL="457200" indent="-457200">
              <a:lnSpc>
                <a:spcPct val="114000"/>
              </a:lnSpc>
              <a:spcBef>
                <a:spcPts val="0"/>
              </a:spcBef>
              <a:spcAft>
                <a:spcPts val="1400"/>
              </a:spcAft>
            </a:pPr>
            <a:r>
              <a:rPr lang="en-US"/>
              <a:t>We’ve allotted time at the end of the webinar for live Q&amp;A. At that time, use the </a:t>
            </a:r>
            <a:r>
              <a:rPr lang="en-US" b="1"/>
              <a:t>React button</a:t>
            </a:r>
            <a:r>
              <a:rPr lang="en-US"/>
              <a:t> to raise your hand to unmute and use your microphone.</a:t>
            </a:r>
          </a:p>
        </p:txBody>
      </p:sp>
      <p:sp>
        <p:nvSpPr>
          <p:cNvPr id="4" name="Slide Number Placeholder 3">
            <a:extLst>
              <a:ext uri="{FF2B5EF4-FFF2-40B4-BE49-F238E27FC236}">
                <a16:creationId xmlns:a16="http://schemas.microsoft.com/office/drawing/2014/main" id="{094BF2A4-A682-AA91-87DE-DB56913D012A}"/>
              </a:ext>
            </a:extLst>
          </p:cNvPr>
          <p:cNvSpPr>
            <a:spLocks noGrp="1"/>
          </p:cNvSpPr>
          <p:nvPr>
            <p:ph type="sldNum" sz="quarter" idx="12"/>
          </p:nvPr>
        </p:nvSpPr>
        <p:spPr/>
        <p:txBody>
          <a:bodyPr/>
          <a:lstStyle/>
          <a:p>
            <a:fld id="{C09E912F-BC0C-D74B-867F-FC7290A5C2F2}" type="slidenum">
              <a:rPr lang="en-US" smtClean="0"/>
              <a:t>3</a:t>
            </a:fld>
            <a:endParaRPr lang="en-US"/>
          </a:p>
        </p:txBody>
      </p:sp>
      <p:pic>
        <p:nvPicPr>
          <p:cNvPr id="1026" name="Picture 2">
            <a:extLst>
              <a:ext uri="{FF2B5EF4-FFF2-40B4-BE49-F238E27FC236}">
                <a16:creationId xmlns:a16="http://schemas.microsoft.com/office/drawing/2014/main" id="{A28AAC4E-8027-E72F-367C-E38F3E696EB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691" y="2842062"/>
            <a:ext cx="1166410" cy="11759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F3B1EC1D-DF3C-AF10-B802-7B7DD37F37C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5361" y="1522835"/>
            <a:ext cx="11620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E61CF4B-02E9-F29A-0044-5EAE9155FD4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886216" y="4191541"/>
            <a:ext cx="1166410" cy="1137943"/>
          </a:xfrm>
          <a:prstGeom prst="rect">
            <a:avLst/>
          </a:prstGeom>
        </p:spPr>
      </p:pic>
    </p:spTree>
    <p:extLst>
      <p:ext uri="{BB962C8B-B14F-4D97-AF65-F5344CB8AC3E}">
        <p14:creationId xmlns:p14="http://schemas.microsoft.com/office/powerpoint/2010/main" val="824401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34A68-EAB9-A76F-9319-4341CDB8E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7E9BC-8583-9453-DED4-33C00DD37B3D}"/>
              </a:ext>
            </a:extLst>
          </p:cNvPr>
          <p:cNvSpPr>
            <a:spLocks noGrp="1"/>
          </p:cNvSpPr>
          <p:nvPr>
            <p:ph type="title"/>
          </p:nvPr>
        </p:nvSpPr>
        <p:spPr/>
        <p:txBody>
          <a:bodyPr/>
          <a:lstStyle/>
          <a:p>
            <a:r>
              <a:rPr lang="en-US">
                <a:hlinkClick r:id="rId2"/>
              </a:rPr>
              <a:t>Resources &amp; Publications</a:t>
            </a:r>
            <a:endParaRPr lang="en-US"/>
          </a:p>
        </p:txBody>
      </p:sp>
      <p:sp>
        <p:nvSpPr>
          <p:cNvPr id="3" name="Content Placeholder 2">
            <a:extLst>
              <a:ext uri="{FF2B5EF4-FFF2-40B4-BE49-F238E27FC236}">
                <a16:creationId xmlns:a16="http://schemas.microsoft.com/office/drawing/2014/main" id="{09A44841-595C-A917-C72F-35580AB45864}"/>
              </a:ext>
            </a:extLst>
          </p:cNvPr>
          <p:cNvSpPr>
            <a:spLocks noGrp="1"/>
          </p:cNvSpPr>
          <p:nvPr>
            <p:ph idx="1"/>
          </p:nvPr>
        </p:nvSpPr>
        <p:spPr>
          <a:xfrm>
            <a:off x="838199" y="1658373"/>
            <a:ext cx="10515600" cy="4018584"/>
          </a:xfrm>
        </p:spPr>
        <p:txBody>
          <a:bodyPr/>
          <a:lstStyle/>
          <a:p>
            <a:r>
              <a:rPr lang="en-US"/>
              <a:t>Find Your State Accessible Educational Materials (AEM) Contact</a:t>
            </a:r>
          </a:p>
          <a:p>
            <a:r>
              <a:rPr lang="en-US"/>
              <a:t>Meeting the ADA Title II Web and Mobile Accessibility Requirements: A Roadmap for State and Local Educational Agencies​</a:t>
            </a:r>
          </a:p>
          <a:p>
            <a:r>
              <a:rPr lang="en-US"/>
              <a:t>More to the Myths and Facts: Addressing Accessible Educational Materials in the 2024 Assistive Technology Guidance</a:t>
            </a:r>
          </a:p>
          <a:p>
            <a:r>
              <a:rPr lang="en-US"/>
              <a:t>NIMAS &amp; NIMAC: What SEAs and LEAs Need to Know</a:t>
            </a:r>
          </a:p>
          <a:p>
            <a:pPr marL="0" indent="0">
              <a:buNone/>
            </a:pPr>
            <a:endParaRPr lang="en-US"/>
          </a:p>
        </p:txBody>
      </p:sp>
      <p:sp>
        <p:nvSpPr>
          <p:cNvPr id="4" name="Slide Number Placeholder 3">
            <a:extLst>
              <a:ext uri="{FF2B5EF4-FFF2-40B4-BE49-F238E27FC236}">
                <a16:creationId xmlns:a16="http://schemas.microsoft.com/office/drawing/2014/main" id="{F57DE5FB-D2B5-BD2E-C1FF-C387D65EBFCA}"/>
              </a:ext>
            </a:extLst>
          </p:cNvPr>
          <p:cNvSpPr>
            <a:spLocks noGrp="1"/>
          </p:cNvSpPr>
          <p:nvPr>
            <p:ph type="sldNum" sz="quarter" idx="12"/>
          </p:nvPr>
        </p:nvSpPr>
        <p:spPr/>
        <p:txBody>
          <a:bodyPr/>
          <a:lstStyle/>
          <a:p>
            <a:fld id="{C09E912F-BC0C-D74B-867F-FC7290A5C2F2}" type="slidenum">
              <a:rPr lang="en-US" smtClean="0"/>
              <a:t>30</a:t>
            </a:fld>
            <a:endParaRPr lang="en-US"/>
          </a:p>
        </p:txBody>
      </p:sp>
    </p:spTree>
    <p:extLst>
      <p:ext uri="{BB962C8B-B14F-4D97-AF65-F5344CB8AC3E}">
        <p14:creationId xmlns:p14="http://schemas.microsoft.com/office/powerpoint/2010/main" val="2219471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EA7DF-57C6-D2BE-337F-1230BFAA7D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9DF4A6-192E-815A-6F33-B2854A66064B}"/>
              </a:ext>
            </a:extLst>
          </p:cNvPr>
          <p:cNvSpPr>
            <a:spLocks noGrp="1"/>
          </p:cNvSpPr>
          <p:nvPr>
            <p:ph type="title"/>
          </p:nvPr>
        </p:nvSpPr>
        <p:spPr>
          <a:xfrm>
            <a:off x="1471960" y="1213512"/>
            <a:ext cx="7641895" cy="3336453"/>
          </a:xfrm>
        </p:spPr>
        <p:txBody>
          <a:bodyPr/>
          <a:lstStyle/>
          <a:p>
            <a:r>
              <a:rPr lang="en-US"/>
              <a:t>Training &amp; TA Resources Under Development </a:t>
            </a:r>
          </a:p>
        </p:txBody>
      </p:sp>
      <p:sp>
        <p:nvSpPr>
          <p:cNvPr id="4" name="Slide Number Placeholder 3">
            <a:extLst>
              <a:ext uri="{FF2B5EF4-FFF2-40B4-BE49-F238E27FC236}">
                <a16:creationId xmlns:a16="http://schemas.microsoft.com/office/drawing/2014/main" id="{BFC54324-071C-686E-2116-7F899225E7DC}"/>
              </a:ext>
            </a:extLst>
          </p:cNvPr>
          <p:cNvSpPr>
            <a:spLocks noGrp="1"/>
          </p:cNvSpPr>
          <p:nvPr>
            <p:ph type="sldNum" sz="quarter" idx="12"/>
          </p:nvPr>
        </p:nvSpPr>
        <p:spPr/>
        <p:txBody>
          <a:bodyPr/>
          <a:lstStyle/>
          <a:p>
            <a:fld id="{C09E912F-BC0C-D74B-867F-FC7290A5C2F2}" type="slidenum">
              <a:rPr lang="en-US" smtClean="0"/>
              <a:t>31</a:t>
            </a:fld>
            <a:endParaRPr lang="en-US"/>
          </a:p>
        </p:txBody>
      </p:sp>
    </p:spTree>
    <p:extLst>
      <p:ext uri="{BB962C8B-B14F-4D97-AF65-F5344CB8AC3E}">
        <p14:creationId xmlns:p14="http://schemas.microsoft.com/office/powerpoint/2010/main" val="1714162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BE2B8-3584-188D-9299-70C335B4B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4E58B-D693-0BB1-7F15-9D46DD6BB8C9}"/>
              </a:ext>
            </a:extLst>
          </p:cNvPr>
          <p:cNvSpPr>
            <a:spLocks noGrp="1"/>
          </p:cNvSpPr>
          <p:nvPr>
            <p:ph type="title"/>
          </p:nvPr>
        </p:nvSpPr>
        <p:spPr/>
        <p:txBody>
          <a:bodyPr/>
          <a:lstStyle/>
          <a:p>
            <a:r>
              <a:rPr lang="en-US"/>
              <a:t>Resources to Look Forward to!</a:t>
            </a:r>
          </a:p>
        </p:txBody>
      </p:sp>
      <p:sp>
        <p:nvSpPr>
          <p:cNvPr id="5" name="Text Placeholder 2">
            <a:extLst>
              <a:ext uri="{FF2B5EF4-FFF2-40B4-BE49-F238E27FC236}">
                <a16:creationId xmlns:a16="http://schemas.microsoft.com/office/drawing/2014/main" id="{FA5B1D62-6460-3E41-786F-525432C4D72E}"/>
              </a:ext>
            </a:extLst>
          </p:cNvPr>
          <p:cNvSpPr>
            <a:spLocks noGrp="1"/>
          </p:cNvSpPr>
          <p:nvPr/>
        </p:nvSpPr>
        <p:spPr>
          <a:xfrm>
            <a:off x="850562" y="1722983"/>
            <a:ext cx="9833514" cy="4303430"/>
          </a:xfrm>
          <a:prstGeom prst="rect">
            <a:avLst/>
          </a:prstGeom>
        </p:spPr>
        <p:txBody>
          <a:bodyPr vert="horz" lIns="0" tIns="45720" rIns="91440" bIns="45720" rtlCol="0" anchor="t">
            <a:noAutofit/>
          </a:bodyPr>
          <a:lstStyle>
            <a:lvl1pPr marL="320040" indent="-228600" algn="l" defTabSz="914400" rtl="0" eaLnBrk="1" latinLnBrk="0" hangingPunct="1">
              <a:lnSpc>
                <a:spcPct val="110000"/>
              </a:lnSpc>
              <a:spcBef>
                <a:spcPts val="1000"/>
              </a:spcBef>
              <a:buFont typeface="Wingdings" pitchFamily="2" charset="2"/>
              <a:buChar char="§"/>
              <a:defRPr sz="2400" kern="1200">
                <a:solidFill>
                  <a:schemeClr val="tx1"/>
                </a:solidFill>
                <a:latin typeface="+mn-lt"/>
                <a:ea typeface="+mn-ea"/>
                <a:cs typeface="+mn-cs"/>
              </a:defRPr>
            </a:lvl1pPr>
            <a:lvl2pPr marL="59436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868680" indent="-228600" algn="l" defTabSz="914400" rtl="0" eaLnBrk="1" latinLnBrk="0" hangingPunct="1">
              <a:lnSpc>
                <a:spcPct val="11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345" indent="-290195">
              <a:buFont typeface="Arial" panose="020B0604020202020204" pitchFamily="34" charset="0"/>
              <a:buChar char="•"/>
            </a:pPr>
            <a:r>
              <a:rPr lang="en-US" sz="3200"/>
              <a:t>Updated website with audience-specific content</a:t>
            </a:r>
          </a:p>
          <a:p>
            <a:pPr marL="347345" indent="-290195">
              <a:buFont typeface="Arial" panose="020B0604020202020204" pitchFamily="34" charset="0"/>
              <a:buChar char="•"/>
            </a:pPr>
            <a:r>
              <a:rPr lang="en-US" sz="3200"/>
              <a:t>Microcredentials on specific accessibility topics</a:t>
            </a:r>
            <a:endParaRPr lang="en-US" sz="3200">
              <a:ea typeface="Calibri"/>
              <a:cs typeface="Calibri"/>
            </a:endParaRPr>
          </a:p>
          <a:p>
            <a:pPr marL="347345" indent="-290195">
              <a:buFont typeface="Arial" panose="020B0604020202020204" pitchFamily="34" charset="0"/>
              <a:buChar char="•"/>
            </a:pPr>
            <a:r>
              <a:rPr lang="en-US" sz="3200"/>
              <a:t>Searchable clearinghouse of vendor product accessibility </a:t>
            </a:r>
            <a:endParaRPr lang="en-US" sz="3200">
              <a:ea typeface="Calibri"/>
              <a:cs typeface="Calibri"/>
            </a:endParaRPr>
          </a:p>
          <a:p>
            <a:pPr marL="347345" indent="-290195">
              <a:buFont typeface="Arial" panose="020B0604020202020204" pitchFamily="34" charset="0"/>
              <a:buChar char="•"/>
            </a:pPr>
            <a:r>
              <a:rPr lang="en-US" sz="3200">
                <a:ea typeface="Calibri"/>
                <a:cs typeface="Calibri"/>
              </a:rPr>
              <a:t>Quality Indicators for Providing Accessible Digital Educational Materials &amp; Instruction</a:t>
            </a:r>
          </a:p>
          <a:p>
            <a:pPr marL="91440" indent="0">
              <a:buNone/>
            </a:pPr>
            <a:endParaRPr lang="en-US"/>
          </a:p>
        </p:txBody>
      </p:sp>
      <p:sp>
        <p:nvSpPr>
          <p:cNvPr id="4" name="Slide Number Placeholder 3">
            <a:extLst>
              <a:ext uri="{FF2B5EF4-FFF2-40B4-BE49-F238E27FC236}">
                <a16:creationId xmlns:a16="http://schemas.microsoft.com/office/drawing/2014/main" id="{51357D05-FCA1-AEFF-31C5-8597CF00C2A0}"/>
              </a:ext>
            </a:extLst>
          </p:cNvPr>
          <p:cNvSpPr>
            <a:spLocks noGrp="1"/>
          </p:cNvSpPr>
          <p:nvPr>
            <p:ph type="sldNum" sz="quarter" idx="12"/>
          </p:nvPr>
        </p:nvSpPr>
        <p:spPr/>
        <p:txBody>
          <a:bodyPr/>
          <a:lstStyle/>
          <a:p>
            <a:fld id="{C09E912F-BC0C-D74B-867F-FC7290A5C2F2}" type="slidenum">
              <a:rPr lang="en-US" smtClean="0"/>
              <a:t>32</a:t>
            </a:fld>
            <a:endParaRPr lang="en-US"/>
          </a:p>
        </p:txBody>
      </p:sp>
    </p:spTree>
    <p:extLst>
      <p:ext uri="{BB962C8B-B14F-4D97-AF65-F5344CB8AC3E}">
        <p14:creationId xmlns:p14="http://schemas.microsoft.com/office/powerpoint/2010/main" val="2628464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8429-193C-0557-C408-21D97C7D890D}"/>
              </a:ext>
            </a:extLst>
          </p:cNvPr>
          <p:cNvSpPr>
            <a:spLocks noGrp="1"/>
          </p:cNvSpPr>
          <p:nvPr>
            <p:ph type="title"/>
          </p:nvPr>
        </p:nvSpPr>
        <p:spPr>
          <a:xfrm>
            <a:off x="1471960" y="1213512"/>
            <a:ext cx="8583217" cy="3336453"/>
          </a:xfrm>
        </p:spPr>
        <p:txBody>
          <a:bodyPr/>
          <a:lstStyle/>
          <a:p>
            <a:r>
              <a:rPr lang="en-US"/>
              <a:t>National Digital Accessibility Needs Assessment</a:t>
            </a:r>
          </a:p>
        </p:txBody>
      </p:sp>
      <p:sp>
        <p:nvSpPr>
          <p:cNvPr id="3" name="Slide Number Placeholder 2">
            <a:extLst>
              <a:ext uri="{FF2B5EF4-FFF2-40B4-BE49-F238E27FC236}">
                <a16:creationId xmlns:a16="http://schemas.microsoft.com/office/drawing/2014/main" id="{06C6E278-47B4-3533-098E-EC6ED87B5168}"/>
              </a:ext>
            </a:extLst>
          </p:cNvPr>
          <p:cNvSpPr>
            <a:spLocks noGrp="1"/>
          </p:cNvSpPr>
          <p:nvPr>
            <p:ph type="sldNum" sz="quarter" idx="12"/>
          </p:nvPr>
        </p:nvSpPr>
        <p:spPr/>
        <p:txBody>
          <a:bodyPr/>
          <a:lstStyle/>
          <a:p>
            <a:fld id="{C09E912F-BC0C-D74B-867F-FC7290A5C2F2}" type="slidenum">
              <a:rPr lang="en-US" smtClean="0"/>
              <a:t>33</a:t>
            </a:fld>
            <a:endParaRPr lang="en-US"/>
          </a:p>
        </p:txBody>
      </p:sp>
    </p:spTree>
    <p:extLst>
      <p:ext uri="{BB962C8B-B14F-4D97-AF65-F5344CB8AC3E}">
        <p14:creationId xmlns:p14="http://schemas.microsoft.com/office/powerpoint/2010/main" val="4195897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E01D8-D722-2CB9-D795-D71ECCB87EC0}"/>
              </a:ext>
            </a:extLst>
          </p:cNvPr>
          <p:cNvSpPr>
            <a:spLocks noGrp="1"/>
          </p:cNvSpPr>
          <p:nvPr>
            <p:ph type="title"/>
          </p:nvPr>
        </p:nvSpPr>
        <p:spPr/>
        <p:txBody>
          <a:bodyPr/>
          <a:lstStyle/>
          <a:p>
            <a:r>
              <a:rPr lang="en-US"/>
              <a:t>We Need Your Input! </a:t>
            </a:r>
          </a:p>
        </p:txBody>
      </p:sp>
      <p:sp>
        <p:nvSpPr>
          <p:cNvPr id="5" name="Content Placeholder 4">
            <a:extLst>
              <a:ext uri="{FF2B5EF4-FFF2-40B4-BE49-F238E27FC236}">
                <a16:creationId xmlns:a16="http://schemas.microsoft.com/office/drawing/2014/main" id="{ED1EB07C-0048-3C06-9BAB-90E66D70342D}"/>
              </a:ext>
            </a:extLst>
          </p:cNvPr>
          <p:cNvSpPr>
            <a:spLocks noGrp="1"/>
          </p:cNvSpPr>
          <p:nvPr>
            <p:ph sz="half" idx="1"/>
          </p:nvPr>
        </p:nvSpPr>
        <p:spPr>
          <a:xfrm>
            <a:off x="838199" y="1837311"/>
            <a:ext cx="6480363" cy="3838396"/>
          </a:xfrm>
        </p:spPr>
        <p:txBody>
          <a:bodyPr/>
          <a:lstStyle/>
          <a:p>
            <a:r>
              <a:rPr lang="en-US" b="1"/>
              <a:t>Surveys</a:t>
            </a:r>
            <a:r>
              <a:rPr lang="en-US"/>
              <a:t> for representatives of SEAs, LEAs, Part C lead agencies &amp; early intervention programs, parent centers, pre-service programs, and OSEP centers​</a:t>
            </a:r>
          </a:p>
          <a:p>
            <a:r>
              <a:rPr lang="en-US" b="1"/>
              <a:t>Virtual listening tour </a:t>
            </a:r>
            <a:r>
              <a:rPr lang="en-US"/>
              <a:t>for SEAs &amp; LEAs</a:t>
            </a:r>
          </a:p>
        </p:txBody>
      </p:sp>
      <p:sp>
        <p:nvSpPr>
          <p:cNvPr id="9" name="TextBox 8">
            <a:extLst>
              <a:ext uri="{FF2B5EF4-FFF2-40B4-BE49-F238E27FC236}">
                <a16:creationId xmlns:a16="http://schemas.microsoft.com/office/drawing/2014/main" id="{4DAD1DA3-6DB4-184A-36EB-67DA8D6ACCEB}"/>
              </a:ext>
            </a:extLst>
          </p:cNvPr>
          <p:cNvSpPr txBox="1"/>
          <p:nvPr/>
        </p:nvSpPr>
        <p:spPr>
          <a:xfrm>
            <a:off x="7807710" y="1526512"/>
            <a:ext cx="3144307" cy="523220"/>
          </a:xfrm>
          <a:prstGeom prst="rect">
            <a:avLst/>
          </a:prstGeom>
          <a:noFill/>
        </p:spPr>
        <p:txBody>
          <a:bodyPr wrap="square" rtlCol="0">
            <a:spAutoFit/>
          </a:bodyPr>
          <a:lstStyle/>
          <a:p>
            <a:pPr algn="ctr"/>
            <a:r>
              <a:rPr lang="en-US" sz="2800">
                <a:hlinkClick r:id="rId2"/>
              </a:rPr>
              <a:t>ncademi.org/input</a:t>
            </a:r>
            <a:r>
              <a:rPr lang="en-US" sz="2800"/>
              <a:t> ​</a:t>
            </a:r>
          </a:p>
        </p:txBody>
      </p:sp>
      <p:sp>
        <p:nvSpPr>
          <p:cNvPr id="3" name="Slide Number Placeholder 2">
            <a:extLst>
              <a:ext uri="{FF2B5EF4-FFF2-40B4-BE49-F238E27FC236}">
                <a16:creationId xmlns:a16="http://schemas.microsoft.com/office/drawing/2014/main" id="{8824B5A0-515B-9FE4-B318-74A7D38EFFFC}"/>
              </a:ext>
            </a:extLst>
          </p:cNvPr>
          <p:cNvSpPr>
            <a:spLocks noGrp="1"/>
          </p:cNvSpPr>
          <p:nvPr>
            <p:ph type="sldNum" sz="quarter" idx="12"/>
          </p:nvPr>
        </p:nvSpPr>
        <p:spPr/>
        <p:txBody>
          <a:bodyPr/>
          <a:lstStyle/>
          <a:p>
            <a:fld id="{C09E912F-BC0C-D74B-867F-FC7290A5C2F2}" type="slidenum">
              <a:rPr lang="en-US" smtClean="0"/>
              <a:t>34</a:t>
            </a:fld>
            <a:endParaRPr lang="en-US"/>
          </a:p>
        </p:txBody>
      </p:sp>
      <p:pic>
        <p:nvPicPr>
          <p:cNvPr id="7" name="Content Placeholder 6">
            <a:extLst>
              <a:ext uri="{FF2B5EF4-FFF2-40B4-BE49-F238E27FC236}">
                <a16:creationId xmlns:a16="http://schemas.microsoft.com/office/drawing/2014/main" id="{72AABD03-6441-589F-112F-7EA71D509AC2}"/>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807508" y="2050223"/>
            <a:ext cx="3143632" cy="3188455"/>
          </a:xfrm>
        </p:spPr>
      </p:pic>
    </p:spTree>
    <p:extLst>
      <p:ext uri="{BB962C8B-B14F-4D97-AF65-F5344CB8AC3E}">
        <p14:creationId xmlns:p14="http://schemas.microsoft.com/office/powerpoint/2010/main" val="2974764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BE2B8-3584-188D-9299-70C335B4B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4E58B-D693-0BB1-7F15-9D46DD6BB8C9}"/>
              </a:ext>
            </a:extLst>
          </p:cNvPr>
          <p:cNvSpPr>
            <a:spLocks noGrp="1"/>
          </p:cNvSpPr>
          <p:nvPr>
            <p:ph type="title"/>
          </p:nvPr>
        </p:nvSpPr>
        <p:spPr/>
        <p:txBody>
          <a:bodyPr/>
          <a:lstStyle/>
          <a:p>
            <a:r>
              <a:rPr lang="en-US"/>
              <a:t>Conferences</a:t>
            </a:r>
          </a:p>
        </p:txBody>
      </p:sp>
      <p:sp>
        <p:nvSpPr>
          <p:cNvPr id="3" name="Content Placeholder 2">
            <a:extLst>
              <a:ext uri="{FF2B5EF4-FFF2-40B4-BE49-F238E27FC236}">
                <a16:creationId xmlns:a16="http://schemas.microsoft.com/office/drawing/2014/main" id="{5A467400-B95A-DAF6-99DF-872973D018B5}"/>
              </a:ext>
            </a:extLst>
          </p:cNvPr>
          <p:cNvSpPr>
            <a:spLocks noGrp="1"/>
          </p:cNvSpPr>
          <p:nvPr>
            <p:ph type="body" idx="1"/>
          </p:nvPr>
        </p:nvSpPr>
        <p:spPr/>
        <p:txBody>
          <a:bodyPr/>
          <a:lstStyle/>
          <a:p>
            <a:pPr marL="0" indent="0">
              <a:buNone/>
            </a:pPr>
            <a:r>
              <a:rPr lang="en-US"/>
              <a:t>Come see us at ATIA 2025 in Orlando FL next week and SXSW EDU in Austin TX, March 3-6!</a:t>
            </a:r>
          </a:p>
        </p:txBody>
      </p:sp>
      <p:sp>
        <p:nvSpPr>
          <p:cNvPr id="4" name="Slide Number Placeholder 3">
            <a:extLst>
              <a:ext uri="{FF2B5EF4-FFF2-40B4-BE49-F238E27FC236}">
                <a16:creationId xmlns:a16="http://schemas.microsoft.com/office/drawing/2014/main" id="{51357D05-FCA1-AEFF-31C5-8597CF00C2A0}"/>
              </a:ext>
            </a:extLst>
          </p:cNvPr>
          <p:cNvSpPr>
            <a:spLocks noGrp="1"/>
          </p:cNvSpPr>
          <p:nvPr>
            <p:ph type="sldNum" sz="quarter" idx="10"/>
          </p:nvPr>
        </p:nvSpPr>
        <p:spPr/>
        <p:txBody>
          <a:bodyPr/>
          <a:lstStyle/>
          <a:p>
            <a:fld id="{C09E912F-BC0C-D74B-867F-FC7290A5C2F2}" type="slidenum">
              <a:rPr lang="en-US" smtClean="0"/>
              <a:t>35</a:t>
            </a:fld>
            <a:endParaRPr lang="en-US"/>
          </a:p>
        </p:txBody>
      </p:sp>
    </p:spTree>
    <p:extLst>
      <p:ext uri="{BB962C8B-B14F-4D97-AF65-F5344CB8AC3E}">
        <p14:creationId xmlns:p14="http://schemas.microsoft.com/office/powerpoint/2010/main" val="435300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EA9D-5607-9497-1CBB-D77C0B79F6CE}"/>
              </a:ext>
            </a:extLst>
          </p:cNvPr>
          <p:cNvSpPr>
            <a:spLocks noGrp="1"/>
          </p:cNvSpPr>
          <p:nvPr>
            <p:ph type="title"/>
          </p:nvPr>
        </p:nvSpPr>
        <p:spPr/>
        <p:txBody>
          <a:bodyPr/>
          <a:lstStyle/>
          <a:p>
            <a:r>
              <a:rPr lang="en-US"/>
              <a:t>Contact, Connect, and Stay Informed</a:t>
            </a:r>
          </a:p>
        </p:txBody>
      </p:sp>
      <p:sp>
        <p:nvSpPr>
          <p:cNvPr id="4" name="Text Placeholder 3">
            <a:extLst>
              <a:ext uri="{FF2B5EF4-FFF2-40B4-BE49-F238E27FC236}">
                <a16:creationId xmlns:a16="http://schemas.microsoft.com/office/drawing/2014/main" id="{364F1F64-69BD-3152-C7A8-C5EFAEA56385}"/>
              </a:ext>
            </a:extLst>
          </p:cNvPr>
          <p:cNvSpPr>
            <a:spLocks noGrp="1"/>
          </p:cNvSpPr>
          <p:nvPr>
            <p:ph type="body" idx="1"/>
          </p:nvPr>
        </p:nvSpPr>
        <p:spPr/>
        <p:txBody>
          <a:bodyPr/>
          <a:lstStyle/>
          <a:p>
            <a:r>
              <a:rPr lang="en-US" sz="2800"/>
              <a:t>Contact &amp; Connect</a:t>
            </a:r>
          </a:p>
        </p:txBody>
      </p:sp>
      <p:sp>
        <p:nvSpPr>
          <p:cNvPr id="3" name="Content Placeholder 2">
            <a:extLst>
              <a:ext uri="{FF2B5EF4-FFF2-40B4-BE49-F238E27FC236}">
                <a16:creationId xmlns:a16="http://schemas.microsoft.com/office/drawing/2014/main" id="{70987D1F-451B-F5D5-F006-67A7E574B927}"/>
              </a:ext>
            </a:extLst>
          </p:cNvPr>
          <p:cNvSpPr>
            <a:spLocks noGrp="1"/>
          </p:cNvSpPr>
          <p:nvPr>
            <p:ph sz="half" idx="2"/>
          </p:nvPr>
        </p:nvSpPr>
        <p:spPr>
          <a:xfrm>
            <a:off x="1006997" y="2263620"/>
            <a:ext cx="4990578" cy="3400772"/>
          </a:xfrm>
        </p:spPr>
        <p:txBody>
          <a:bodyPr vert="horz" lIns="91440" tIns="45720" rIns="91440" bIns="45720" rtlCol="0" anchor="t">
            <a:normAutofit/>
          </a:bodyPr>
          <a:lstStyle/>
          <a:p>
            <a:pPr marL="457200" lvl="1" indent="0">
              <a:lnSpc>
                <a:spcPct val="160000"/>
              </a:lnSpc>
              <a:spcBef>
                <a:spcPts val="0"/>
              </a:spcBef>
              <a:spcAft>
                <a:spcPts val="0"/>
              </a:spcAft>
              <a:buNone/>
            </a:pPr>
            <a:r>
              <a:rPr lang="en-US">
                <a:hlinkClick r:id="rId3"/>
              </a:rPr>
              <a:t>ncademi.org</a:t>
            </a:r>
            <a:r>
              <a:rPr lang="en-US"/>
              <a:t> </a:t>
            </a:r>
          </a:p>
          <a:p>
            <a:pPr marL="457200" lvl="1" indent="0">
              <a:lnSpc>
                <a:spcPct val="160000"/>
              </a:lnSpc>
              <a:spcBef>
                <a:spcPts val="0"/>
              </a:spcBef>
              <a:spcAft>
                <a:spcPts val="0"/>
              </a:spcAft>
              <a:buNone/>
            </a:pPr>
            <a:r>
              <a:rPr lang="en-US">
                <a:hlinkClick r:id="rId4"/>
              </a:rPr>
              <a:t>ncademi@usu.edu</a:t>
            </a:r>
            <a:r>
              <a:rPr lang="en-US"/>
              <a:t> </a:t>
            </a:r>
          </a:p>
          <a:p>
            <a:pPr marL="457200" lvl="1" indent="0">
              <a:lnSpc>
                <a:spcPct val="160000"/>
              </a:lnSpc>
              <a:spcBef>
                <a:spcPts val="0"/>
              </a:spcBef>
              <a:spcAft>
                <a:spcPts val="0"/>
              </a:spcAft>
              <a:buNone/>
            </a:pPr>
            <a:r>
              <a:rPr lang="en-US"/>
              <a:t>435.554.8213 (voice or text)</a:t>
            </a:r>
          </a:p>
          <a:p>
            <a:pPr marL="457200" lvl="1" indent="0">
              <a:lnSpc>
                <a:spcPct val="160000"/>
              </a:lnSpc>
              <a:spcBef>
                <a:spcPts val="0"/>
              </a:spcBef>
              <a:spcAft>
                <a:spcPts val="0"/>
              </a:spcAft>
              <a:buNone/>
            </a:pPr>
            <a:r>
              <a:rPr lang="en-US">
                <a:hlinkClick r:id="rId5"/>
              </a:rPr>
              <a:t>Follow us on LinkedIn</a:t>
            </a:r>
          </a:p>
        </p:txBody>
      </p:sp>
      <p:sp>
        <p:nvSpPr>
          <p:cNvPr id="6" name="Text Placeholder 5">
            <a:extLst>
              <a:ext uri="{FF2B5EF4-FFF2-40B4-BE49-F238E27FC236}">
                <a16:creationId xmlns:a16="http://schemas.microsoft.com/office/drawing/2014/main" id="{C19F8644-53A0-E79F-F374-0B9058B63E25}"/>
              </a:ext>
            </a:extLst>
          </p:cNvPr>
          <p:cNvSpPr>
            <a:spLocks noGrp="1"/>
          </p:cNvSpPr>
          <p:nvPr>
            <p:ph type="body" sz="quarter" idx="3"/>
          </p:nvPr>
        </p:nvSpPr>
        <p:spPr/>
        <p:txBody>
          <a:bodyPr/>
          <a:lstStyle/>
          <a:p>
            <a:r>
              <a:rPr lang="en-US" sz="2800"/>
              <a:t>Stay Informed</a:t>
            </a:r>
          </a:p>
        </p:txBody>
      </p:sp>
      <p:sp>
        <p:nvSpPr>
          <p:cNvPr id="9" name="TextBox 8">
            <a:extLst>
              <a:ext uri="{FF2B5EF4-FFF2-40B4-BE49-F238E27FC236}">
                <a16:creationId xmlns:a16="http://schemas.microsoft.com/office/drawing/2014/main" id="{B3A3C436-9239-5761-B819-0B12995A0F20}"/>
              </a:ext>
            </a:extLst>
          </p:cNvPr>
          <p:cNvSpPr txBox="1"/>
          <p:nvPr/>
        </p:nvSpPr>
        <p:spPr>
          <a:xfrm>
            <a:off x="6545680" y="2331619"/>
            <a:ext cx="33573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hlinkClick r:id="rId6"/>
              </a:rPr>
              <a:t>ncademi.org/newsletter</a:t>
            </a:r>
            <a:endParaRPr lang="en-US" sz="2400" dirty="0"/>
          </a:p>
        </p:txBody>
      </p:sp>
      <p:pic>
        <p:nvPicPr>
          <p:cNvPr id="8" name="Content Placeholder 7">
            <a:extLst>
              <a:ext uri="{FF2B5EF4-FFF2-40B4-BE49-F238E27FC236}">
                <a16:creationId xmlns:a16="http://schemas.microsoft.com/office/drawing/2014/main" id="{87214B3D-C1EB-7BB3-5534-6EE9FF6EAAFB}"/>
              </a:ext>
              <a:ext uri="{C183D7F6-B498-43B3-948B-1728B52AA6E4}">
                <adec:decorative xmlns:adec="http://schemas.microsoft.com/office/drawing/2017/decorative" val="1"/>
              </a:ext>
            </a:extLst>
          </p:cNvPr>
          <p:cNvPicPr>
            <a:picLocks noGrp="1" noChangeAspect="1"/>
          </p:cNvPicPr>
          <p:nvPr>
            <p:ph sz="quarter" idx="4"/>
          </p:nvPr>
        </p:nvPicPr>
        <p:blipFill>
          <a:blip r:embed="rId7"/>
          <a:stretch>
            <a:fillRect/>
          </a:stretch>
        </p:blipFill>
        <p:spPr>
          <a:xfrm>
            <a:off x="6915944" y="2789084"/>
            <a:ext cx="2619375" cy="2619375"/>
          </a:xfrm>
        </p:spPr>
      </p:pic>
      <p:sp>
        <p:nvSpPr>
          <p:cNvPr id="5" name="Slide Number Placeholder 4">
            <a:extLst>
              <a:ext uri="{FF2B5EF4-FFF2-40B4-BE49-F238E27FC236}">
                <a16:creationId xmlns:a16="http://schemas.microsoft.com/office/drawing/2014/main" id="{E4EE42F8-71D6-651C-D7B8-433387EF2C60}"/>
              </a:ext>
            </a:extLst>
          </p:cNvPr>
          <p:cNvSpPr>
            <a:spLocks noGrp="1"/>
          </p:cNvSpPr>
          <p:nvPr>
            <p:ph type="sldNum" sz="quarter" idx="12"/>
          </p:nvPr>
        </p:nvSpPr>
        <p:spPr/>
        <p:txBody>
          <a:bodyPr/>
          <a:lstStyle/>
          <a:p>
            <a:fld id="{C09E912F-BC0C-D74B-867F-FC7290A5C2F2}" type="slidenum">
              <a:rPr lang="en-US" smtClean="0"/>
              <a:t>36</a:t>
            </a:fld>
            <a:endParaRPr lang="en-US"/>
          </a:p>
        </p:txBody>
      </p:sp>
      <p:grpSp>
        <p:nvGrpSpPr>
          <p:cNvPr id="7" name="Group 6">
            <a:extLst>
              <a:ext uri="{FF2B5EF4-FFF2-40B4-BE49-F238E27FC236}">
                <a16:creationId xmlns:a16="http://schemas.microsoft.com/office/drawing/2014/main" id="{6998083C-A004-1403-FD28-EB1407FDB778}"/>
              </a:ext>
              <a:ext uri="{C183D7F6-B498-43B3-948B-1728B52AA6E4}">
                <adec:decorative xmlns:adec="http://schemas.microsoft.com/office/drawing/2017/decorative" val="1"/>
              </a:ext>
            </a:extLst>
          </p:cNvPr>
          <p:cNvGrpSpPr/>
          <p:nvPr/>
        </p:nvGrpSpPr>
        <p:grpSpPr>
          <a:xfrm>
            <a:off x="864387" y="2414131"/>
            <a:ext cx="604007" cy="2646891"/>
            <a:chOff x="771787" y="2414131"/>
            <a:chExt cx="604007" cy="2646891"/>
          </a:xfrm>
        </p:grpSpPr>
        <p:pic>
          <p:nvPicPr>
            <p:cNvPr id="10" name="Picture 9">
              <a:extLst>
                <a:ext uri="{FF2B5EF4-FFF2-40B4-BE49-F238E27FC236}">
                  <a16:creationId xmlns:a16="http://schemas.microsoft.com/office/drawing/2014/main" id="{7588F18A-A6D9-17A4-BF02-F374B53ACBBF}"/>
                </a:ext>
                <a:ext uri="{C183D7F6-B498-43B3-948B-1728B52AA6E4}">
                  <adec:decorative xmlns:adec="http://schemas.microsoft.com/office/drawing/2017/decorative" val="1"/>
                </a:ext>
              </a:extLst>
            </p:cNvPr>
            <p:cNvPicPr>
              <a:picLocks noChangeAspect="1"/>
            </p:cNvPicPr>
            <p:nvPr/>
          </p:nvPicPr>
          <p:blipFill>
            <a:blip r:embed="rId8"/>
            <a:srcRect l="-14873" t="-11756" r="-17236" b="-18768"/>
            <a:stretch/>
          </p:blipFill>
          <p:spPr>
            <a:xfrm>
              <a:off x="771787" y="2414131"/>
              <a:ext cx="604007" cy="596762"/>
            </a:xfrm>
            <a:prstGeom prst="rect">
              <a:avLst/>
            </a:prstGeom>
          </p:spPr>
        </p:pic>
        <p:pic>
          <p:nvPicPr>
            <p:cNvPr id="12" name="Picture 11">
              <a:extLst>
                <a:ext uri="{FF2B5EF4-FFF2-40B4-BE49-F238E27FC236}">
                  <a16:creationId xmlns:a16="http://schemas.microsoft.com/office/drawing/2014/main" id="{AB83D98E-E62C-091B-BCCF-61597E1612ED}"/>
                </a:ext>
                <a:ext uri="{C183D7F6-B498-43B3-948B-1728B52AA6E4}">
                  <adec:decorative xmlns:adec="http://schemas.microsoft.com/office/drawing/2017/decorative" val="1"/>
                </a:ext>
              </a:extLst>
            </p:cNvPr>
            <p:cNvPicPr>
              <a:picLocks noChangeAspect="1"/>
            </p:cNvPicPr>
            <p:nvPr/>
          </p:nvPicPr>
          <p:blipFill>
            <a:blip r:embed="rId9"/>
            <a:srcRect l="-14873" t="-6703" r="-17236" b="-18147"/>
            <a:stretch/>
          </p:blipFill>
          <p:spPr>
            <a:xfrm>
              <a:off x="771787" y="3123453"/>
              <a:ext cx="604007" cy="570817"/>
            </a:xfrm>
            <a:prstGeom prst="rect">
              <a:avLst/>
            </a:prstGeom>
          </p:spPr>
        </p:pic>
        <p:pic>
          <p:nvPicPr>
            <p:cNvPr id="14" name="Picture 13">
              <a:extLst>
                <a:ext uri="{FF2B5EF4-FFF2-40B4-BE49-F238E27FC236}">
                  <a16:creationId xmlns:a16="http://schemas.microsoft.com/office/drawing/2014/main" id="{FF1479B7-10BE-F425-6081-E7002E3DE111}"/>
                </a:ext>
                <a:ext uri="{C183D7F6-B498-43B3-948B-1728B52AA6E4}">
                  <adec:decorative xmlns:adec="http://schemas.microsoft.com/office/drawing/2017/decorative" val="1"/>
                </a:ext>
              </a:extLst>
            </p:cNvPr>
            <p:cNvPicPr>
              <a:picLocks noChangeAspect="1"/>
            </p:cNvPicPr>
            <p:nvPr/>
          </p:nvPicPr>
          <p:blipFill>
            <a:blip r:embed="rId10"/>
            <a:srcRect l="-15022" t="-7398" r="-18411" b="-18704"/>
            <a:stretch/>
          </p:blipFill>
          <p:spPr>
            <a:xfrm>
              <a:off x="771787" y="3806829"/>
              <a:ext cx="604007" cy="570817"/>
            </a:xfrm>
            <a:prstGeom prst="rect">
              <a:avLst/>
            </a:prstGeom>
          </p:spPr>
        </p:pic>
        <p:pic>
          <p:nvPicPr>
            <p:cNvPr id="16" name="Picture 15">
              <a:extLst>
                <a:ext uri="{FF2B5EF4-FFF2-40B4-BE49-F238E27FC236}">
                  <a16:creationId xmlns:a16="http://schemas.microsoft.com/office/drawing/2014/main" id="{C8631C3A-0157-7EB3-8B06-EC3C6D446B5A}"/>
                </a:ext>
                <a:ext uri="{C183D7F6-B498-43B3-948B-1728B52AA6E4}">
                  <adec:decorative xmlns:adec="http://schemas.microsoft.com/office/drawing/2017/decorative" val="1"/>
                </a:ext>
              </a:extLst>
            </p:cNvPr>
            <p:cNvPicPr>
              <a:picLocks noChangeAspect="1"/>
            </p:cNvPicPr>
            <p:nvPr/>
          </p:nvPicPr>
          <p:blipFill>
            <a:blip r:embed="rId11"/>
            <a:srcRect l="-14993" t="-7010" r="-18176" b="-18840"/>
            <a:stretch/>
          </p:blipFill>
          <p:spPr>
            <a:xfrm>
              <a:off x="771788" y="4490205"/>
              <a:ext cx="604006" cy="570817"/>
            </a:xfrm>
            <a:prstGeom prst="rect">
              <a:avLst/>
            </a:prstGeom>
          </p:spPr>
        </p:pic>
      </p:grpSp>
    </p:spTree>
    <p:extLst>
      <p:ext uri="{BB962C8B-B14F-4D97-AF65-F5344CB8AC3E}">
        <p14:creationId xmlns:p14="http://schemas.microsoft.com/office/powerpoint/2010/main" val="2683432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3122CE-B30D-CC02-F5F7-F747E84CBF7D}"/>
              </a:ext>
            </a:extLst>
          </p:cNvPr>
          <p:cNvSpPr>
            <a:spLocks noGrp="1"/>
          </p:cNvSpPr>
          <p:nvPr>
            <p:ph type="title"/>
          </p:nvPr>
        </p:nvSpPr>
        <p:spPr/>
        <p:txBody>
          <a:bodyPr/>
          <a:lstStyle/>
          <a:p>
            <a:r>
              <a:rPr lang="en-US"/>
              <a:t>Q&amp;A</a:t>
            </a:r>
          </a:p>
        </p:txBody>
      </p:sp>
      <p:sp>
        <p:nvSpPr>
          <p:cNvPr id="4" name="Slide Number Placeholder 3">
            <a:extLst>
              <a:ext uri="{FF2B5EF4-FFF2-40B4-BE49-F238E27FC236}">
                <a16:creationId xmlns:a16="http://schemas.microsoft.com/office/drawing/2014/main" id="{A6D457D1-1513-AD20-B920-7686634423B0}"/>
              </a:ext>
            </a:extLst>
          </p:cNvPr>
          <p:cNvSpPr>
            <a:spLocks noGrp="1"/>
          </p:cNvSpPr>
          <p:nvPr>
            <p:ph type="sldNum" sz="quarter" idx="12"/>
          </p:nvPr>
        </p:nvSpPr>
        <p:spPr/>
        <p:txBody>
          <a:bodyPr/>
          <a:lstStyle/>
          <a:p>
            <a:fld id="{C09E912F-BC0C-D74B-867F-FC7290A5C2F2}" type="slidenum">
              <a:rPr lang="en-US" smtClean="0"/>
              <a:t>37</a:t>
            </a:fld>
            <a:endParaRPr lang="en-US"/>
          </a:p>
        </p:txBody>
      </p:sp>
    </p:spTree>
    <p:extLst>
      <p:ext uri="{BB962C8B-B14F-4D97-AF65-F5344CB8AC3E}">
        <p14:creationId xmlns:p14="http://schemas.microsoft.com/office/powerpoint/2010/main" val="2460922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Disclaimers</a:t>
            </a:r>
          </a:p>
        </p:txBody>
      </p:sp>
      <p:sp>
        <p:nvSpPr>
          <p:cNvPr id="3" name="Content Placeholder 2" descr="Office of Special Education Programs IDEAs that Work logo.">
            <a:extLst>
              <a:ext uri="{FF2B5EF4-FFF2-40B4-BE49-F238E27FC236}">
                <a16:creationId xmlns:a16="http://schemas.microsoft.com/office/drawing/2014/main" id="{DC161F30-3D2C-0177-50AF-FF029D7C3F36}"/>
              </a:ext>
            </a:extLst>
          </p:cNvPr>
          <p:cNvSpPr>
            <a:spLocks noGrp="1"/>
          </p:cNvSpPr>
          <p:nvPr>
            <p:ph sz="half" idx="1"/>
          </p:nvPr>
        </p:nvSpPr>
        <p:spPr>
          <a:xfrm>
            <a:off x="838200" y="1589661"/>
            <a:ext cx="7162800" cy="3866971"/>
          </a:xfrm>
        </p:spPr>
        <p:txBody>
          <a:bodyPr vert="horz" lIns="91440" tIns="45720" rIns="91440" bIns="45720" rtlCol="0" anchor="t">
            <a:noAutofit/>
          </a:bodyPr>
          <a:lstStyle/>
          <a:p>
            <a:pPr marL="0" indent="0">
              <a:lnSpc>
                <a:spcPct val="100000"/>
              </a:lnSpc>
              <a:spcBef>
                <a:spcPts val="0"/>
              </a:spcBef>
              <a:buNone/>
            </a:pPr>
            <a:r>
              <a:rPr lang="en-US" sz="2400"/>
              <a:t>The contents of this slide deck were developed under a cooperative agreement with the U.S. Department of Education, Office of Special Education Programs, Award No. H327Z240007. However, those contents do not necessarily represent the policy of the Department of Education, and you should not assume endorsement by the Federal Government. Project Officer: Rebecca Sheffield, Ph.D.</a:t>
            </a:r>
          </a:p>
          <a:p>
            <a:pPr marL="0" indent="0">
              <a:lnSpc>
                <a:spcPct val="100000"/>
              </a:lnSpc>
              <a:spcBef>
                <a:spcPts val="0"/>
              </a:spcBef>
              <a:spcAft>
                <a:spcPts val="0"/>
              </a:spcAft>
              <a:buNone/>
            </a:pPr>
            <a:r>
              <a:rPr lang="en-US" sz="2400"/>
              <a:t>The contents of this slide deck are licensed under a </a:t>
            </a:r>
            <a:r>
              <a:rPr lang="en-US" sz="2400">
                <a:solidFill>
                  <a:srgbClr val="212121"/>
                </a:solidFill>
                <a:hlinkClick r:id="rId3"/>
              </a:rPr>
              <a:t>Creative Commons Attribution-ShareAlike 4.0 International License (CC BY-SA 4.0)</a:t>
            </a:r>
            <a:r>
              <a:rPr lang="en-US" sz="2400">
                <a:solidFill>
                  <a:srgbClr val="212121"/>
                </a:solidFill>
              </a:rPr>
              <a:t>.</a:t>
            </a:r>
            <a:endParaRPr lang="en-US" sz="2400"/>
          </a:p>
        </p:txBody>
      </p:sp>
      <p:pic>
        <p:nvPicPr>
          <p:cNvPr id="13" name="Picture 12" descr="Office of Special Education Programs IDEAs that Work logo.">
            <a:extLst>
              <a:ext uri="{FF2B5EF4-FFF2-40B4-BE49-F238E27FC236}">
                <a16:creationId xmlns:a16="http://schemas.microsoft.com/office/drawing/2014/main" id="{A8FEA2F3-3AD3-36C6-C263-5652F9C811FA}"/>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422659" y="1514475"/>
            <a:ext cx="2280882" cy="2362200"/>
          </a:xfrm>
          <a:prstGeom prst="rect">
            <a:avLst/>
          </a:prstGeom>
        </p:spPr>
      </p:pic>
      <p:pic>
        <p:nvPicPr>
          <p:cNvPr id="11" name="Content Placeholder 10">
            <a:extLst>
              <a:ext uri="{FF2B5EF4-FFF2-40B4-BE49-F238E27FC236}">
                <a16:creationId xmlns:a16="http://schemas.microsoft.com/office/drawing/2014/main" id="{7972FD4D-F5CB-12A3-5198-C59F5F750ED5}"/>
              </a:ext>
              <a:ext uri="{C183D7F6-B498-43B3-948B-1728B52AA6E4}">
                <adec:decorative xmlns:adec="http://schemas.microsoft.com/office/drawing/2017/decorative" val="1"/>
              </a:ext>
            </a:extLst>
          </p:cNvPr>
          <p:cNvPicPr>
            <a:picLocks noGrp="1" noChangeAspect="1"/>
          </p:cNvPicPr>
          <p:nvPr>
            <p:ph sz="half" idx="2"/>
          </p:nvPr>
        </p:nvPicPr>
        <p:blipFill>
          <a:blip r:embed="rId5"/>
          <a:stretch>
            <a:fillRect/>
          </a:stretch>
        </p:blipFill>
        <p:spPr>
          <a:xfrm>
            <a:off x="8663050" y="4242364"/>
            <a:ext cx="1962150" cy="657225"/>
          </a:xfrm>
        </p:spPr>
      </p:pic>
      <p:sp>
        <p:nvSpPr>
          <p:cNvPr id="6" name="TextBox 5">
            <a:extLst>
              <a:ext uri="{FF2B5EF4-FFF2-40B4-BE49-F238E27FC236}">
                <a16:creationId xmlns:a16="http://schemas.microsoft.com/office/drawing/2014/main" id="{919BDABD-B54D-A3A8-0604-D256E642BC25}"/>
              </a:ext>
            </a:extLst>
          </p:cNvPr>
          <p:cNvSpPr txBox="1"/>
          <p:nvPr/>
        </p:nvSpPr>
        <p:spPr>
          <a:xfrm>
            <a:off x="3331675" y="6353461"/>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7"/>
              </a:rPr>
              <a:t>ncademi@usu.edu</a:t>
            </a:r>
            <a:endParaRPr lang="en-US" sz="1200">
              <a:solidFill>
                <a:schemeClr val="accent5"/>
              </a:solidFill>
              <a:latin typeface="Museo Slab 500" panose="02000000000000000000" pitchFamily="2" charset="77"/>
            </a:endParaRPr>
          </a:p>
        </p:txBody>
      </p:sp>
      <p:sp>
        <p:nvSpPr>
          <p:cNvPr id="5" name="Slide Number Placeholder 4">
            <a:extLst>
              <a:ext uri="{FF2B5EF4-FFF2-40B4-BE49-F238E27FC236}">
                <a16:creationId xmlns:a16="http://schemas.microsoft.com/office/drawing/2014/main" id="{CBA0D39A-AD5D-60A2-E028-CF6D49D0BA32}"/>
              </a:ext>
            </a:extLst>
          </p:cNvPr>
          <p:cNvSpPr>
            <a:spLocks noGrp="1"/>
          </p:cNvSpPr>
          <p:nvPr>
            <p:ph type="sldNum" sz="quarter" idx="12"/>
          </p:nvPr>
        </p:nvSpPr>
        <p:spPr/>
        <p:txBody>
          <a:bodyPr/>
          <a:lstStyle/>
          <a:p>
            <a:fld id="{C09E912F-BC0C-D74B-867F-FC7290A5C2F2}" type="slidenum">
              <a:rPr lang="en-US" smtClean="0"/>
              <a:t>38</a:t>
            </a:fld>
            <a:endParaRPr lang="en-US"/>
          </a:p>
        </p:txBody>
      </p:sp>
    </p:spTree>
    <p:extLst>
      <p:ext uri="{BB962C8B-B14F-4D97-AF65-F5344CB8AC3E}">
        <p14:creationId xmlns:p14="http://schemas.microsoft.com/office/powerpoint/2010/main" val="64872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7139-18C9-ACE0-D18E-CFFBB760A2C6}"/>
              </a:ext>
            </a:extLst>
          </p:cNvPr>
          <p:cNvSpPr>
            <a:spLocks noGrp="1"/>
          </p:cNvSpPr>
          <p:nvPr>
            <p:ph type="title"/>
          </p:nvPr>
        </p:nvSpPr>
        <p:spPr/>
        <p:txBody>
          <a:bodyPr/>
          <a:lstStyle/>
          <a:p>
            <a:r>
              <a:rPr lang="en-US"/>
              <a:t>Webinar Resources</a:t>
            </a:r>
          </a:p>
        </p:txBody>
      </p:sp>
      <p:sp>
        <p:nvSpPr>
          <p:cNvPr id="3" name="Content Placeholder 2">
            <a:extLst>
              <a:ext uri="{FF2B5EF4-FFF2-40B4-BE49-F238E27FC236}">
                <a16:creationId xmlns:a16="http://schemas.microsoft.com/office/drawing/2014/main" id="{BE4DC940-D180-E49D-385E-4A837FC28AF6}"/>
              </a:ext>
            </a:extLst>
          </p:cNvPr>
          <p:cNvSpPr>
            <a:spLocks noGrp="1"/>
          </p:cNvSpPr>
          <p:nvPr>
            <p:ph idx="1"/>
          </p:nvPr>
        </p:nvSpPr>
        <p:spPr>
          <a:xfrm>
            <a:off x="838200" y="1717175"/>
            <a:ext cx="10312490" cy="4081770"/>
          </a:xfrm>
        </p:spPr>
        <p:txBody>
          <a:bodyPr vert="horz" lIns="91440" tIns="45720" rIns="91440" bIns="45720" rtlCol="0" anchor="t">
            <a:noAutofit/>
          </a:bodyPr>
          <a:lstStyle/>
          <a:p>
            <a:pPr marL="457200" indent="-457200">
              <a:lnSpc>
                <a:spcPct val="114000"/>
              </a:lnSpc>
              <a:spcBef>
                <a:spcPts val="0"/>
              </a:spcBef>
              <a:spcAft>
                <a:spcPts val="1800"/>
              </a:spcAft>
            </a:pPr>
            <a:r>
              <a:rPr lang="en-US" sz="3000"/>
              <a:t>Slide deck is available at </a:t>
            </a:r>
            <a:r>
              <a:rPr lang="en-US" sz="3000">
                <a:ea typeface="+mn-lt"/>
                <a:cs typeface="+mn-lt"/>
                <a:hlinkClick r:id="rId3"/>
              </a:rPr>
              <a:t>bit.ly/GTK-NCADEMI</a:t>
            </a:r>
            <a:r>
              <a:rPr lang="en-US" sz="3000" i="1">
                <a:ea typeface="+mn-lt"/>
                <a:cs typeface="+mn-lt"/>
              </a:rPr>
              <a:t>.</a:t>
            </a:r>
            <a:r>
              <a:rPr lang="en-US" sz="3000"/>
              <a:t> </a:t>
            </a:r>
            <a:endParaRPr lang="en-US" sz="3200"/>
          </a:p>
          <a:p>
            <a:pPr marL="457200" indent="-457200">
              <a:lnSpc>
                <a:spcPct val="114000"/>
              </a:lnSpc>
              <a:spcBef>
                <a:spcPts val="0"/>
              </a:spcBef>
              <a:spcAft>
                <a:spcPts val="1800"/>
              </a:spcAft>
            </a:pPr>
            <a:r>
              <a:rPr lang="en-US" sz="3000"/>
              <a:t>Recording and a Q&amp;A summary will be available tomorrow on that same resources page. </a:t>
            </a:r>
          </a:p>
        </p:txBody>
      </p:sp>
      <p:sp>
        <p:nvSpPr>
          <p:cNvPr id="4" name="Slide Number Placeholder 3">
            <a:extLst>
              <a:ext uri="{FF2B5EF4-FFF2-40B4-BE49-F238E27FC236}">
                <a16:creationId xmlns:a16="http://schemas.microsoft.com/office/drawing/2014/main" id="{CFFEE580-E441-9466-3AD5-C549D5ABAEF1}"/>
              </a:ext>
            </a:extLst>
          </p:cNvPr>
          <p:cNvSpPr>
            <a:spLocks noGrp="1"/>
          </p:cNvSpPr>
          <p:nvPr>
            <p:ph type="sldNum" sz="quarter" idx="12"/>
          </p:nvPr>
        </p:nvSpPr>
        <p:spPr/>
        <p:txBody>
          <a:bodyPr/>
          <a:lstStyle/>
          <a:p>
            <a:fld id="{C09E912F-BC0C-D74B-867F-FC7290A5C2F2}" type="slidenum">
              <a:rPr lang="en-US" smtClean="0"/>
              <a:t>4</a:t>
            </a:fld>
            <a:endParaRPr lang="en-US"/>
          </a:p>
        </p:txBody>
      </p:sp>
    </p:spTree>
    <p:extLst>
      <p:ext uri="{BB962C8B-B14F-4D97-AF65-F5344CB8AC3E}">
        <p14:creationId xmlns:p14="http://schemas.microsoft.com/office/powerpoint/2010/main" val="184257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B56E2-11C0-0549-77B9-E6518B5C0A83}"/>
              </a:ext>
            </a:extLst>
          </p:cNvPr>
          <p:cNvSpPr>
            <a:spLocks noGrp="1"/>
          </p:cNvSpPr>
          <p:nvPr>
            <p:ph type="title"/>
          </p:nvPr>
        </p:nvSpPr>
        <p:spPr/>
        <p:txBody>
          <a:bodyPr/>
          <a:lstStyle/>
          <a:p>
            <a:r>
              <a:rPr lang="en-US"/>
              <a:t>Today's NCADEMI Facilitators </a:t>
            </a:r>
          </a:p>
        </p:txBody>
      </p:sp>
      <p:sp>
        <p:nvSpPr>
          <p:cNvPr id="3" name="Content Placeholder 2">
            <a:extLst>
              <a:ext uri="{FF2B5EF4-FFF2-40B4-BE49-F238E27FC236}">
                <a16:creationId xmlns:a16="http://schemas.microsoft.com/office/drawing/2014/main" id="{37CB059F-1692-253B-30B0-65934BA07021}"/>
              </a:ext>
            </a:extLst>
          </p:cNvPr>
          <p:cNvSpPr>
            <a:spLocks noGrp="1"/>
          </p:cNvSpPr>
          <p:nvPr>
            <p:ph idx="1"/>
          </p:nvPr>
        </p:nvSpPr>
        <p:spPr>
          <a:xfrm>
            <a:off x="838200" y="1614406"/>
            <a:ext cx="6360268" cy="2904159"/>
          </a:xfrm>
        </p:spPr>
        <p:txBody>
          <a:bodyPr vert="horz" lIns="91440" tIns="45720" rIns="91440" bIns="45720" rtlCol="0" anchor="t">
            <a:noAutofit/>
          </a:bodyPr>
          <a:lstStyle/>
          <a:p>
            <a:pPr>
              <a:spcBef>
                <a:spcPts val="0"/>
              </a:spcBef>
              <a:spcAft>
                <a:spcPts val="1200"/>
              </a:spcAft>
            </a:pPr>
            <a:r>
              <a:rPr lang="en-US" sz="2600" b="1"/>
              <a:t>Dr. Brenda Smith, </a:t>
            </a:r>
            <a:r>
              <a:rPr lang="en-US" sz="2600"/>
              <a:t>Principal Investigator </a:t>
            </a:r>
          </a:p>
          <a:p>
            <a:pPr>
              <a:spcBef>
                <a:spcPts val="0"/>
              </a:spcBef>
              <a:spcAft>
                <a:spcPts val="1200"/>
              </a:spcAft>
            </a:pPr>
            <a:r>
              <a:rPr lang="en-US" sz="2600" b="1"/>
              <a:t>Cynthia Curry, </a:t>
            </a:r>
            <a:r>
              <a:rPr lang="en-US" sz="2600"/>
              <a:t>Project Director</a:t>
            </a:r>
          </a:p>
          <a:p>
            <a:pPr>
              <a:spcBef>
                <a:spcPts val="0"/>
              </a:spcBef>
              <a:spcAft>
                <a:spcPts val="1200"/>
              </a:spcAft>
            </a:pPr>
            <a:r>
              <a:rPr lang="en-US" sz="2600" b="1"/>
              <a:t>Christopher Phillips, </a:t>
            </a:r>
            <a:r>
              <a:rPr lang="en-US" sz="2600"/>
              <a:t>Technical Assistance Specialist</a:t>
            </a:r>
          </a:p>
          <a:p>
            <a:pPr>
              <a:spcBef>
                <a:spcPts val="0"/>
              </a:spcBef>
              <a:spcAft>
                <a:spcPts val="1200"/>
              </a:spcAft>
            </a:pPr>
            <a:r>
              <a:rPr lang="en-US" sz="2600" b="1"/>
              <a:t>Jena Fahlbush, </a:t>
            </a:r>
            <a:r>
              <a:rPr lang="en-US" sz="2600"/>
              <a:t>Technical Assistance Specialist</a:t>
            </a:r>
          </a:p>
        </p:txBody>
      </p:sp>
      <p:sp>
        <p:nvSpPr>
          <p:cNvPr id="6" name="TextBox 5">
            <a:extLst>
              <a:ext uri="{FF2B5EF4-FFF2-40B4-BE49-F238E27FC236}">
                <a16:creationId xmlns:a16="http://schemas.microsoft.com/office/drawing/2014/main" id="{98822FB2-FA3F-9BEB-9E28-2CD93CBD3686}"/>
              </a:ext>
            </a:extLst>
          </p:cNvPr>
          <p:cNvSpPr txBox="1"/>
          <p:nvPr/>
        </p:nvSpPr>
        <p:spPr>
          <a:xfrm>
            <a:off x="956452" y="4877095"/>
            <a:ext cx="1017351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t>Supporting Team Members: </a:t>
            </a:r>
            <a:r>
              <a:rPr lang="en-US" sz="2600"/>
              <a:t>Rob Carr, Digital Accessibility Specialist &amp; Natalie Cardenas, Program Assistant</a:t>
            </a:r>
          </a:p>
        </p:txBody>
      </p:sp>
      <p:pic>
        <p:nvPicPr>
          <p:cNvPr id="7" name="Picture 6">
            <a:extLst>
              <a:ext uri="{FF2B5EF4-FFF2-40B4-BE49-F238E27FC236}">
                <a16:creationId xmlns:a16="http://schemas.microsoft.com/office/drawing/2014/main" id="{83B85D59-BC48-F14A-591C-AB6C1666B6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81938" y="1490663"/>
            <a:ext cx="3248025" cy="3038475"/>
          </a:xfrm>
          <a:prstGeom prst="rect">
            <a:avLst/>
          </a:prstGeom>
        </p:spPr>
      </p:pic>
      <p:sp>
        <p:nvSpPr>
          <p:cNvPr id="4" name="Slide Number Placeholder 3">
            <a:extLst>
              <a:ext uri="{FF2B5EF4-FFF2-40B4-BE49-F238E27FC236}">
                <a16:creationId xmlns:a16="http://schemas.microsoft.com/office/drawing/2014/main" id="{F0010F80-22C3-5CDD-15D0-EB9E8126ED26}"/>
              </a:ext>
            </a:extLst>
          </p:cNvPr>
          <p:cNvSpPr>
            <a:spLocks noGrp="1"/>
          </p:cNvSpPr>
          <p:nvPr>
            <p:ph type="sldNum" sz="quarter" idx="12"/>
          </p:nvPr>
        </p:nvSpPr>
        <p:spPr/>
        <p:txBody>
          <a:bodyPr/>
          <a:lstStyle/>
          <a:p>
            <a:fld id="{C09E912F-BC0C-D74B-867F-FC7290A5C2F2}" type="slidenum">
              <a:rPr lang="en-US" smtClean="0"/>
              <a:t>5</a:t>
            </a:fld>
            <a:endParaRPr lang="en-US"/>
          </a:p>
        </p:txBody>
      </p:sp>
    </p:spTree>
    <p:extLst>
      <p:ext uri="{BB962C8B-B14F-4D97-AF65-F5344CB8AC3E}">
        <p14:creationId xmlns:p14="http://schemas.microsoft.com/office/powerpoint/2010/main" val="279280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9F9051-0B81-0C9E-C22D-4F981010C4FB}"/>
              </a:ext>
            </a:extLst>
          </p:cNvPr>
          <p:cNvSpPr>
            <a:spLocks noGrp="1"/>
          </p:cNvSpPr>
          <p:nvPr>
            <p:ph type="title"/>
          </p:nvPr>
        </p:nvSpPr>
        <p:spPr/>
        <p:txBody>
          <a:bodyPr/>
          <a:lstStyle/>
          <a:p>
            <a:r>
              <a:rPr lang="en-US"/>
              <a:t>Webinar Objectives</a:t>
            </a:r>
          </a:p>
        </p:txBody>
      </p:sp>
      <p:sp>
        <p:nvSpPr>
          <p:cNvPr id="2" name="Text Placeholder 1">
            <a:extLst>
              <a:ext uri="{FF2B5EF4-FFF2-40B4-BE49-F238E27FC236}">
                <a16:creationId xmlns:a16="http://schemas.microsoft.com/office/drawing/2014/main" id="{F1BE8B46-2C88-AA02-8087-3A9669C961B6}"/>
              </a:ext>
            </a:extLst>
          </p:cNvPr>
          <p:cNvSpPr>
            <a:spLocks noGrp="1"/>
          </p:cNvSpPr>
          <p:nvPr>
            <p:ph type="body" idx="1"/>
          </p:nvPr>
        </p:nvSpPr>
        <p:spPr>
          <a:xfrm>
            <a:off x="839788" y="1695503"/>
            <a:ext cx="5157787" cy="596762"/>
          </a:xfrm>
        </p:spPr>
        <p:txBody>
          <a:bodyPr/>
          <a:lstStyle/>
          <a:p>
            <a:r>
              <a:rPr lang="en-US" sz="3000">
                <a:ea typeface="+mn-lt"/>
                <a:cs typeface="+mn-lt"/>
              </a:rPr>
              <a:t>You will know: </a:t>
            </a:r>
          </a:p>
        </p:txBody>
      </p:sp>
      <p:sp>
        <p:nvSpPr>
          <p:cNvPr id="9" name="Content Placeholder 8">
            <a:extLst>
              <a:ext uri="{FF2B5EF4-FFF2-40B4-BE49-F238E27FC236}">
                <a16:creationId xmlns:a16="http://schemas.microsoft.com/office/drawing/2014/main" id="{596293BE-0968-D8DA-F110-7EE95D252BE7}"/>
              </a:ext>
            </a:extLst>
          </p:cNvPr>
          <p:cNvSpPr>
            <a:spLocks noGrp="1"/>
          </p:cNvSpPr>
          <p:nvPr>
            <p:ph sz="half" idx="2"/>
          </p:nvPr>
        </p:nvSpPr>
        <p:spPr>
          <a:xfrm>
            <a:off x="839788" y="2323601"/>
            <a:ext cx="7196137" cy="3340791"/>
          </a:xfrm>
        </p:spPr>
        <p:txBody>
          <a:bodyPr vert="horz" lIns="91440" tIns="45720" rIns="91440" bIns="45720" rtlCol="0" anchor="t">
            <a:noAutofit/>
          </a:bodyPr>
          <a:lstStyle/>
          <a:p>
            <a:pPr>
              <a:spcAft>
                <a:spcPts val="400"/>
              </a:spcAft>
            </a:pPr>
            <a:r>
              <a:rPr lang="en-US"/>
              <a:t>What and where NCADEMI is.</a:t>
            </a:r>
          </a:p>
          <a:p>
            <a:pPr>
              <a:spcAft>
                <a:spcPts val="400"/>
              </a:spcAft>
            </a:pPr>
            <a:r>
              <a:rPr lang="en-US"/>
              <a:t>Why NCADEMI is needed.</a:t>
            </a:r>
          </a:p>
          <a:p>
            <a:pPr>
              <a:spcAft>
                <a:spcPts val="400"/>
              </a:spcAft>
            </a:pPr>
            <a:r>
              <a:rPr lang="en-US"/>
              <a:t>How NCADEMI can help you and your organization.</a:t>
            </a:r>
          </a:p>
          <a:p>
            <a:pPr>
              <a:spcAft>
                <a:spcPts val="400"/>
              </a:spcAft>
            </a:pPr>
            <a:r>
              <a:rPr lang="en-US"/>
              <a:t>How you can get involved right now. </a:t>
            </a:r>
          </a:p>
        </p:txBody>
      </p:sp>
      <p:pic>
        <p:nvPicPr>
          <p:cNvPr id="3" name="Picture 2">
            <a:extLst>
              <a:ext uri="{FF2B5EF4-FFF2-40B4-BE49-F238E27FC236}">
                <a16:creationId xmlns:a16="http://schemas.microsoft.com/office/drawing/2014/main" id="{99216B6F-8057-5B31-011A-1C2B93CEF41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58075" y="1371600"/>
            <a:ext cx="4114800" cy="4114800"/>
          </a:xfrm>
          <a:prstGeom prst="rect">
            <a:avLst/>
          </a:prstGeom>
        </p:spPr>
      </p:pic>
      <p:sp>
        <p:nvSpPr>
          <p:cNvPr id="7" name="Slide Number Placeholder 6">
            <a:extLst>
              <a:ext uri="{FF2B5EF4-FFF2-40B4-BE49-F238E27FC236}">
                <a16:creationId xmlns:a16="http://schemas.microsoft.com/office/drawing/2014/main" id="{670F52B9-1DF0-3406-D88C-9E50943B595E}"/>
              </a:ext>
            </a:extLst>
          </p:cNvPr>
          <p:cNvSpPr>
            <a:spLocks noGrp="1"/>
          </p:cNvSpPr>
          <p:nvPr>
            <p:ph type="sldNum" sz="quarter" idx="12"/>
          </p:nvPr>
        </p:nvSpPr>
        <p:spPr/>
        <p:txBody>
          <a:bodyPr/>
          <a:lstStyle/>
          <a:p>
            <a:fld id="{C09E912F-BC0C-D74B-867F-FC7290A5C2F2}" type="slidenum">
              <a:rPr lang="en-US" smtClean="0"/>
              <a:t>6</a:t>
            </a:fld>
            <a:endParaRPr lang="en-US"/>
          </a:p>
        </p:txBody>
      </p:sp>
    </p:spTree>
    <p:extLst>
      <p:ext uri="{BB962C8B-B14F-4D97-AF65-F5344CB8AC3E}">
        <p14:creationId xmlns:p14="http://schemas.microsoft.com/office/powerpoint/2010/main" val="97071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BB58-BA9C-7EDB-1DA4-F3AAF7C2FA15}"/>
              </a:ext>
            </a:extLst>
          </p:cNvPr>
          <p:cNvSpPr>
            <a:spLocks noGrp="1"/>
          </p:cNvSpPr>
          <p:nvPr>
            <p:ph type="title"/>
          </p:nvPr>
        </p:nvSpPr>
        <p:spPr/>
        <p:txBody>
          <a:bodyPr/>
          <a:lstStyle/>
          <a:p>
            <a:r>
              <a:rPr lang="en-US"/>
              <a:t>Poll Question</a:t>
            </a:r>
            <a:endParaRPr lang="en-US">
              <a:solidFill>
                <a:srgbClr val="000000"/>
              </a:solidFill>
            </a:endParaRPr>
          </a:p>
        </p:txBody>
      </p:sp>
      <p:sp>
        <p:nvSpPr>
          <p:cNvPr id="4" name="Slide Number Placeholder 3">
            <a:extLst>
              <a:ext uri="{FF2B5EF4-FFF2-40B4-BE49-F238E27FC236}">
                <a16:creationId xmlns:a16="http://schemas.microsoft.com/office/drawing/2014/main" id="{D87054A2-43C4-BEEA-F360-48AEFEF9EBD3}"/>
              </a:ext>
            </a:extLst>
          </p:cNvPr>
          <p:cNvSpPr>
            <a:spLocks noGrp="1"/>
          </p:cNvSpPr>
          <p:nvPr>
            <p:ph type="sldNum" sz="quarter" idx="10"/>
          </p:nvPr>
        </p:nvSpPr>
        <p:spPr/>
        <p:txBody>
          <a:bodyPr/>
          <a:lstStyle/>
          <a:p>
            <a:fld id="{C09E912F-BC0C-D74B-867F-FC7290A5C2F2}" type="slidenum">
              <a:rPr lang="en-US" smtClean="0"/>
              <a:t>7</a:t>
            </a:fld>
            <a:endParaRPr lang="en-US"/>
          </a:p>
        </p:txBody>
      </p:sp>
    </p:spTree>
    <p:extLst>
      <p:ext uri="{BB962C8B-B14F-4D97-AF65-F5344CB8AC3E}">
        <p14:creationId xmlns:p14="http://schemas.microsoft.com/office/powerpoint/2010/main" val="413954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DBB9-9044-C4A9-FDC9-7F43425C745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42C1AD-8176-19AB-C489-39E932DB1E60}"/>
              </a:ext>
            </a:extLst>
          </p:cNvPr>
          <p:cNvSpPr>
            <a:spLocks noGrp="1"/>
          </p:cNvSpPr>
          <p:nvPr>
            <p:ph type="title"/>
          </p:nvPr>
        </p:nvSpPr>
        <p:spPr/>
        <p:txBody>
          <a:bodyPr/>
          <a:lstStyle/>
          <a:p>
            <a:r>
              <a:rPr lang="en-US"/>
              <a:t>About Us</a:t>
            </a:r>
          </a:p>
        </p:txBody>
      </p:sp>
      <p:sp>
        <p:nvSpPr>
          <p:cNvPr id="4" name="Slide Number Placeholder 3">
            <a:extLst>
              <a:ext uri="{FF2B5EF4-FFF2-40B4-BE49-F238E27FC236}">
                <a16:creationId xmlns:a16="http://schemas.microsoft.com/office/drawing/2014/main" id="{DDED2C36-3CFD-865D-9654-929CD05F56ED}"/>
              </a:ext>
            </a:extLst>
          </p:cNvPr>
          <p:cNvSpPr>
            <a:spLocks noGrp="1"/>
          </p:cNvSpPr>
          <p:nvPr>
            <p:ph type="sldNum" sz="quarter" idx="12"/>
          </p:nvPr>
        </p:nvSpPr>
        <p:spPr/>
        <p:txBody>
          <a:bodyPr/>
          <a:lstStyle/>
          <a:p>
            <a:fld id="{C09E912F-BC0C-D74B-867F-FC7290A5C2F2}" type="slidenum">
              <a:rPr lang="en-US" smtClean="0"/>
              <a:t>8</a:t>
            </a:fld>
            <a:endParaRPr lang="en-US"/>
          </a:p>
        </p:txBody>
      </p:sp>
    </p:spTree>
    <p:extLst>
      <p:ext uri="{BB962C8B-B14F-4D97-AF65-F5344CB8AC3E}">
        <p14:creationId xmlns:p14="http://schemas.microsoft.com/office/powerpoint/2010/main" val="76332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D0AF-74EE-4D19-610C-57602A371019}"/>
              </a:ext>
            </a:extLst>
          </p:cNvPr>
          <p:cNvSpPr>
            <a:spLocks noGrp="1"/>
          </p:cNvSpPr>
          <p:nvPr>
            <p:ph type="title"/>
          </p:nvPr>
        </p:nvSpPr>
        <p:spPr/>
        <p:txBody>
          <a:bodyPr/>
          <a:lstStyle/>
          <a:p>
            <a:r>
              <a:rPr lang="en-US"/>
              <a:t>NCADEMI (“n-cademy”)</a:t>
            </a:r>
          </a:p>
        </p:txBody>
      </p:sp>
      <p:sp>
        <p:nvSpPr>
          <p:cNvPr id="3" name="Content Placeholder 2">
            <a:extLst>
              <a:ext uri="{FF2B5EF4-FFF2-40B4-BE49-F238E27FC236}">
                <a16:creationId xmlns:a16="http://schemas.microsoft.com/office/drawing/2014/main" id="{EAEE51F4-2776-BBFA-8B0A-E4805415D427}"/>
              </a:ext>
            </a:extLst>
          </p:cNvPr>
          <p:cNvSpPr>
            <a:spLocks noGrp="1"/>
          </p:cNvSpPr>
          <p:nvPr>
            <p:ph sz="half" idx="1"/>
          </p:nvPr>
        </p:nvSpPr>
        <p:spPr>
          <a:xfrm>
            <a:off x="838200" y="1713486"/>
            <a:ext cx="6331883" cy="4046825"/>
          </a:xfrm>
        </p:spPr>
        <p:txBody>
          <a:bodyPr vert="horz" lIns="91440" tIns="45720" rIns="91440" bIns="45720" rtlCol="0" anchor="t">
            <a:noAutofit/>
          </a:bodyPr>
          <a:lstStyle/>
          <a:p>
            <a:pPr marL="0" indent="0">
              <a:lnSpc>
                <a:spcPct val="100000"/>
              </a:lnSpc>
              <a:spcBef>
                <a:spcPts val="0"/>
              </a:spcBef>
              <a:buNone/>
            </a:pPr>
            <a:r>
              <a:rPr lang="en-US" sz="2700">
                <a:ea typeface="+mn-lt"/>
                <a:cs typeface="+mn-lt"/>
              </a:rPr>
              <a:t>A new technical assistance (TA) center funded by the </a:t>
            </a:r>
            <a:r>
              <a:rPr lang="en-US" sz="2700" b="1">
                <a:ea typeface="+mn-lt"/>
                <a:cs typeface="+mn-lt"/>
              </a:rPr>
              <a:t>U.S. Department of Education's Office of Special Education Programs (OSEP) </a:t>
            </a:r>
            <a:r>
              <a:rPr lang="en-US" sz="2700">
                <a:ea typeface="+mn-lt"/>
                <a:cs typeface="+mn-lt"/>
              </a:rPr>
              <a:t>to improve the quality, availability, and timely provision of </a:t>
            </a:r>
            <a:r>
              <a:rPr lang="en-US" sz="2700" b="1">
                <a:ea typeface="+mn-lt"/>
                <a:cs typeface="+mn-lt"/>
              </a:rPr>
              <a:t>accessible digital educational materials and instruction </a:t>
            </a:r>
            <a:r>
              <a:rPr lang="en-US" sz="2700">
                <a:ea typeface="+mn-lt"/>
                <a:cs typeface="+mn-lt"/>
              </a:rPr>
              <a:t>for learners with disabilities from </a:t>
            </a:r>
            <a:r>
              <a:rPr lang="en-US" sz="2700" b="1">
                <a:ea typeface="+mn-lt"/>
                <a:cs typeface="+mn-lt"/>
              </a:rPr>
              <a:t>preschool through high school graduation</a:t>
            </a:r>
            <a:r>
              <a:rPr lang="en-US" sz="2700">
                <a:ea typeface="+mn-lt"/>
                <a:cs typeface="+mn-lt"/>
              </a:rPr>
              <a:t>. </a:t>
            </a:r>
            <a:endParaRPr lang="en-US" sz="2700"/>
          </a:p>
          <a:p>
            <a:pPr marL="0" indent="0">
              <a:buNone/>
            </a:pPr>
            <a:endParaRPr lang="en-US" sz="2700"/>
          </a:p>
        </p:txBody>
      </p:sp>
      <p:sp>
        <p:nvSpPr>
          <p:cNvPr id="4" name="Slide Number Placeholder 3">
            <a:extLst>
              <a:ext uri="{FF2B5EF4-FFF2-40B4-BE49-F238E27FC236}">
                <a16:creationId xmlns:a16="http://schemas.microsoft.com/office/drawing/2014/main" id="{38794ECC-22A4-D347-A0F4-DF0FFA261163}"/>
              </a:ext>
            </a:extLst>
          </p:cNvPr>
          <p:cNvSpPr>
            <a:spLocks noGrp="1"/>
          </p:cNvSpPr>
          <p:nvPr>
            <p:ph type="sldNum" sz="quarter" idx="12"/>
          </p:nvPr>
        </p:nvSpPr>
        <p:spPr/>
        <p:txBody>
          <a:bodyPr/>
          <a:lstStyle/>
          <a:p>
            <a:fld id="{C09E912F-BC0C-D74B-867F-FC7290A5C2F2}" type="slidenum">
              <a:rPr lang="en-US" smtClean="0"/>
              <a:t>9</a:t>
            </a:fld>
            <a:endParaRPr lang="en-US"/>
          </a:p>
        </p:txBody>
      </p:sp>
      <p:pic>
        <p:nvPicPr>
          <p:cNvPr id="7" name="Picture 6" descr="Girl in a wheelchair using a computer with headphones.">
            <a:extLst>
              <a:ext uri="{FF2B5EF4-FFF2-40B4-BE49-F238E27FC236}">
                <a16:creationId xmlns:a16="http://schemas.microsoft.com/office/drawing/2014/main" id="{37A97965-F531-68BB-E511-67C7435DC44E}"/>
              </a:ext>
            </a:extLst>
          </p:cNvPr>
          <p:cNvPicPr>
            <a:picLocks noChangeAspect="1"/>
          </p:cNvPicPr>
          <p:nvPr/>
        </p:nvPicPr>
        <p:blipFill>
          <a:blip r:embed="rId3"/>
          <a:srcRect l="9354" t="3499" r="6660" b="8333"/>
          <a:stretch/>
        </p:blipFill>
        <p:spPr>
          <a:xfrm>
            <a:off x="7521882" y="1953345"/>
            <a:ext cx="3829473" cy="2951643"/>
          </a:xfrm>
          <a:prstGeom prst="rect">
            <a:avLst/>
          </a:prstGeom>
        </p:spPr>
      </p:pic>
    </p:spTree>
    <p:extLst>
      <p:ext uri="{BB962C8B-B14F-4D97-AF65-F5344CB8AC3E}">
        <p14:creationId xmlns:p14="http://schemas.microsoft.com/office/powerpoint/2010/main" val="2094570952"/>
      </p:ext>
    </p:extLst>
  </p:cSld>
  <p:clrMapOvr>
    <a:masterClrMapping/>
  </p:clrMapOvr>
</p:sld>
</file>

<file path=ppt/theme/theme1.xml><?xml version="1.0" encoding="utf-8"?>
<a:theme xmlns:a="http://schemas.openxmlformats.org/drawingml/2006/main" name="Office Theme">
  <a:themeElements>
    <a:clrScheme name="Custom 19">
      <a:dk1>
        <a:srgbClr val="000000"/>
      </a:dk1>
      <a:lt1>
        <a:srgbClr val="FFFFFF"/>
      </a:lt1>
      <a:dk2>
        <a:srgbClr val="0C2235"/>
      </a:dk2>
      <a:lt2>
        <a:srgbClr val="E8E8E8"/>
      </a:lt2>
      <a:accent1>
        <a:srgbClr val="FDBA55"/>
      </a:accent1>
      <a:accent2>
        <a:srgbClr val="D87D26"/>
      </a:accent2>
      <a:accent3>
        <a:srgbClr val="AB6527"/>
      </a:accent3>
      <a:accent4>
        <a:srgbClr val="0C2235"/>
      </a:accent4>
      <a:accent5>
        <a:srgbClr val="005191"/>
      </a:accent5>
      <a:accent6>
        <a:srgbClr val="7FBBE6"/>
      </a:accent6>
      <a:hlink>
        <a:srgbClr val="005191"/>
      </a:hlink>
      <a:folHlink>
        <a:srgbClr val="00519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38</Slides>
  <Notes>35</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Welcome! The webinar will begin promptly. </vt:lpstr>
      <vt:lpstr>Get to Know the New National Center on Accessible Digital Educational Materials &amp; Instruction </vt:lpstr>
      <vt:lpstr>Webinar Communication</vt:lpstr>
      <vt:lpstr>Webinar Resources</vt:lpstr>
      <vt:lpstr>Today's NCADEMI Facilitators </vt:lpstr>
      <vt:lpstr>Webinar Objectives</vt:lpstr>
      <vt:lpstr>Poll Question</vt:lpstr>
      <vt:lpstr>About Us</vt:lpstr>
      <vt:lpstr>NCADEMI (“n-cademy”)</vt:lpstr>
      <vt:lpstr>Our Homebase</vt:lpstr>
      <vt:lpstr>Meet Our Team</vt:lpstr>
      <vt:lpstr>Why a national TA center dedicated to digital accessibility?</vt:lpstr>
      <vt:lpstr>Students with disabilities have a right to accessible digital educational materials and instruction. </vt:lpstr>
      <vt:lpstr>Related Laws</vt:lpstr>
      <vt:lpstr>Accessibility in Action</vt:lpstr>
      <vt:lpstr>Color Contrast</vt:lpstr>
      <vt:lpstr>Use High Color Contrast</vt:lpstr>
      <vt:lpstr>Check contrast with WebAIM’s Contrast Checker:</vt:lpstr>
      <vt:lpstr>Who We Serve</vt:lpstr>
      <vt:lpstr>What is “Technical Assistance or TA”?</vt:lpstr>
      <vt:lpstr>2 Tiers of TA</vt:lpstr>
      <vt:lpstr>Targeted TA Recipients</vt:lpstr>
      <vt:lpstr>SEAs and LEAs</vt:lpstr>
      <vt:lpstr>Part C Lead Agencies</vt:lpstr>
      <vt:lpstr>Parent Information Centers</vt:lpstr>
      <vt:lpstr>Pre- &amp; In-service Prep Programs</vt:lpstr>
      <vt:lpstr>OSEP TA&amp;D Centers</vt:lpstr>
      <vt:lpstr>Training &amp; TA Resources Currently Available </vt:lpstr>
      <vt:lpstr>Webinar Recordings</vt:lpstr>
      <vt:lpstr>Resources &amp; Publications</vt:lpstr>
      <vt:lpstr>Training &amp; TA Resources Under Development </vt:lpstr>
      <vt:lpstr>Resources to Look Forward to!</vt:lpstr>
      <vt:lpstr>National Digital Accessibility Needs Assessment</vt:lpstr>
      <vt:lpstr>We Need Your Input! </vt:lpstr>
      <vt:lpstr>Conferences</vt:lpstr>
      <vt:lpstr>Contact, Connect, and Stay Informed</vt:lpstr>
      <vt:lpstr>Q&amp;A</vt:lpstr>
      <vt:lpstr>Disclaimers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NCADEMI</dc:creator>
  <cp:keywords/>
  <dc:description/>
  <cp:revision>34</cp:revision>
  <dcterms:created xsi:type="dcterms:W3CDTF">2024-09-20T19:53:30Z</dcterms:created>
  <dcterms:modified xsi:type="dcterms:W3CDTF">2025-01-22T18:22:15Z</dcterms:modified>
  <cp:category/>
</cp:coreProperties>
</file>