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86" r:id="rId2"/>
    <p:sldId id="257" r:id="rId3"/>
    <p:sldId id="285" r:id="rId4"/>
    <p:sldId id="275" r:id="rId5"/>
    <p:sldId id="288" r:id="rId6"/>
    <p:sldId id="276" r:id="rId7"/>
    <p:sldId id="282" r:id="rId8"/>
    <p:sldId id="278" r:id="rId9"/>
    <p:sldId id="259" r:id="rId10"/>
    <p:sldId id="279" r:id="rId11"/>
    <p:sldId id="284" r:id="rId12"/>
    <p:sldId id="260" r:id="rId13"/>
    <p:sldId id="280" r:id="rId14"/>
    <p:sldId id="283" r:id="rId15"/>
    <p:sldId id="281" r:id="rId16"/>
    <p:sldId id="287" r:id="rId17"/>
    <p:sldId id="290" r:id="rId18"/>
    <p:sldId id="289"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987B3B-2D0A-EE0C-3070-4F1DB8354A66}" name="Rob Carr Jr." initials="RJ" userId="201Q0+gMlyZVAAAyUHjfhtrPRLFLJA9g2VookeHlwQM=" providerId="None"/>
  <p188:author id="{601E294C-11AF-F42F-272E-88986262C22B}" name="Christopher Phillips" initials="CP" userId="ilTjjj4i994XxAvW57ke5dyg67FVK0OyHqGn3kLk41g=" providerId="None"/>
  <p188:author id="{F495596C-C496-B79D-2C20-3EF7E883A4E3}" name="Jena Fahlbush" initials="JF" userId="S::a02467615@aggies.usu.edu::bcb5b7ed-7a12-47d7-b612-493d9fc373f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9ADF2-9E69-4359-9333-E6C4B3A203D6}" v="249" dt="2024-12-02T21:58:52.077"/>
    <p1510:client id="{32E0E91C-7C7C-4369-9F6C-D32ABA502803}" v="8" dt="2024-12-02T21:29:45.547"/>
    <p1510:client id="{43B48B36-9673-4EEA-8ECB-97B2A4F602F5}" v="85" dt="2024-12-03T15:48:50.993"/>
    <p1510:client id="{4EB88C96-0933-41F6-B68F-3E5A5D15494F}" v="385" dt="2024-12-03T17:16:24.366"/>
    <p1510:client id="{6441E90B-7119-4F9C-A46A-7D87C1157026}" v="2" dt="2024-12-03T17:26:23.930"/>
    <p1510:client id="{70D8CA80-7EFA-4730-A7A4-8D0A25F755DC}" v="25" dt="2024-12-03T17:09:35.350"/>
    <p1510:client id="{7FBFCF41-64CE-483E-81B1-5B3585AA6112}" v="11" dt="2024-12-03T16:10:06.431"/>
    <p1510:client id="{8357977B-650A-4DDD-B5A4-8F755377654B}" v="71" dt="2024-12-03T16:23:40.407"/>
    <p1510:client id="{85229589-8DC0-4E65-907C-A2094036900D}" v="111" dt="2024-12-03T17:06:11.892"/>
    <p1510:client id="{9E3AF431-399F-4C8A-A4A4-AE0E6CB9AD9B}" v="42" dt="2024-12-02T15:53:28.406"/>
    <p1510:client id="{A6289B47-D1C5-478A-BF21-54BC57ED2544}" v="2" dt="2024-12-02T20:15:38.724"/>
    <p1510:client id="{AB4E440C-587A-40A1-A227-9DF835716FC0}" v="11" dt="2024-12-03T16:26:28.737"/>
    <p1510:client id="{C57FC185-7F1D-4A1A-A5A7-34956A6CB697}" v="9" dt="2024-12-02T16:41:31.784"/>
    <p1510:client id="{CD15D803-321C-4C9C-A4EF-FA3DF8946503}" v="162" dt="2024-12-03T15:26:01.397"/>
    <p1510:client id="{DB2CEE28-6069-4EE1-A34F-12F536218B0A}" v="3" dt="2024-12-03T16:17:59.666"/>
    <p1510:client id="{DBCC832D-911B-4E03-930C-AF1663B931D8}" v="475" dt="2024-12-02T15:01:39.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8"/>
    <p:restoredTop sz="94658"/>
  </p:normalViewPr>
  <p:slideViewPr>
    <p:cSldViewPr snapToGrid="0">
      <p:cViewPr varScale="1">
        <p:scale>
          <a:sx n="103" d="100"/>
          <a:sy n="103" d="100"/>
        </p:scale>
        <p:origin x="200" y="544"/>
      </p:cViewPr>
      <p:guideLst/>
    </p:cSldViewPr>
  </p:slideViewPr>
  <p:notesTextViewPr>
    <p:cViewPr>
      <p:scale>
        <a:sx n="1" d="1"/>
        <a:sy n="1" d="1"/>
      </p:scale>
      <p:origin x="0" y="0"/>
    </p:cViewPr>
  </p:notesTextViewPr>
  <p:notesViewPr>
    <p:cSldViewPr snapToGrid="0">
      <p:cViewPr varScale="1">
        <p:scale>
          <a:sx n="96" d="100"/>
          <a:sy n="96" d="100"/>
        </p:scale>
        <p:origin x="312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Phillips" userId="ilTjjj4i994XxAvW57ke5dyg67FVK0OyHqGn3kLk41g=" providerId="None" clId="Web-{6441E90B-7119-4F9C-A46A-7D87C1157026}"/>
    <pc:docChg chg="modSld">
      <pc:chgData name="Christopher Phillips" userId="ilTjjj4i994XxAvW57ke5dyg67FVK0OyHqGn3kLk41g=" providerId="None" clId="Web-{6441E90B-7119-4F9C-A46A-7D87C1157026}" dt="2024-12-03T17:26:23.930" v="1"/>
      <pc:docMkLst>
        <pc:docMk/>
      </pc:docMkLst>
      <pc:sldChg chg="addSp delSp modSp">
        <pc:chgData name="Christopher Phillips" userId="ilTjjj4i994XxAvW57ke5dyg67FVK0OyHqGn3kLk41g=" providerId="None" clId="Web-{6441E90B-7119-4F9C-A46A-7D87C1157026}" dt="2024-12-03T17:26:23.930" v="1"/>
        <pc:sldMkLst>
          <pc:docMk/>
          <pc:sldMk cId="2094570952" sldId="285"/>
        </pc:sldMkLst>
        <pc:spChg chg="add del mod">
          <ac:chgData name="Christopher Phillips" userId="ilTjjj4i994XxAvW57ke5dyg67FVK0OyHqGn3kLk41g=" providerId="None" clId="Web-{6441E90B-7119-4F9C-A46A-7D87C1157026}" dt="2024-12-03T17:26:23.930" v="1"/>
          <ac:spMkLst>
            <pc:docMk/>
            <pc:sldMk cId="2094570952" sldId="285"/>
            <ac:spMk id="6" creationId="{9FE8F16C-C116-BF5E-0D55-A33D879E82F7}"/>
          </ac:spMkLst>
        </pc:spChg>
        <pc:picChg chg="del">
          <ac:chgData name="Christopher Phillips" userId="ilTjjj4i994XxAvW57ke5dyg67FVK0OyHqGn3kLk41g=" providerId="None" clId="Web-{6441E90B-7119-4F9C-A46A-7D87C1157026}" dt="2024-12-03T17:26:21.368" v="0"/>
          <ac:picMkLst>
            <pc:docMk/>
            <pc:sldMk cId="2094570952" sldId="285"/>
            <ac:picMk id="9" creationId="{AD1591CD-3332-8EC6-C5C1-8318CFB61AE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FEBA4-B0EC-CB4D-89B0-F94427C3CB7B}"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5EFDA-263A-014D-97A0-E2CC50B3F237}" type="slidenum">
              <a:rPr lang="en-US" smtClean="0"/>
              <a:t>‹#›</a:t>
            </a:fld>
            <a:endParaRPr lang="en-US"/>
          </a:p>
        </p:txBody>
      </p:sp>
    </p:spTree>
    <p:extLst>
      <p:ext uri="{BB962C8B-B14F-4D97-AF65-F5344CB8AC3E}">
        <p14:creationId xmlns:p14="http://schemas.microsoft.com/office/powerpoint/2010/main" val="119839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a:t>
            </a:fld>
            <a:endParaRPr lang="en-US"/>
          </a:p>
        </p:txBody>
      </p:sp>
    </p:spTree>
    <p:extLst>
      <p:ext uri="{BB962C8B-B14F-4D97-AF65-F5344CB8AC3E}">
        <p14:creationId xmlns:p14="http://schemas.microsoft.com/office/powerpoint/2010/main" val="1592679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11</a:t>
            </a:fld>
            <a:endParaRPr lang="en-US"/>
          </a:p>
        </p:txBody>
      </p:sp>
    </p:spTree>
    <p:extLst>
      <p:ext uri="{BB962C8B-B14F-4D97-AF65-F5344CB8AC3E}">
        <p14:creationId xmlns:p14="http://schemas.microsoft.com/office/powerpoint/2010/main" val="244004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12</a:t>
            </a:fld>
            <a:endParaRPr lang="en-US"/>
          </a:p>
        </p:txBody>
      </p:sp>
    </p:spTree>
    <p:extLst>
      <p:ext uri="{BB962C8B-B14F-4D97-AF65-F5344CB8AC3E}">
        <p14:creationId xmlns:p14="http://schemas.microsoft.com/office/powerpoint/2010/main" val="733915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13</a:t>
            </a:fld>
            <a:endParaRPr lang="en-US"/>
          </a:p>
        </p:txBody>
      </p:sp>
    </p:spTree>
    <p:extLst>
      <p:ext uri="{BB962C8B-B14F-4D97-AF65-F5344CB8AC3E}">
        <p14:creationId xmlns:p14="http://schemas.microsoft.com/office/powerpoint/2010/main" val="502443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14</a:t>
            </a:fld>
            <a:endParaRPr lang="en-US"/>
          </a:p>
        </p:txBody>
      </p:sp>
    </p:spTree>
    <p:extLst>
      <p:ext uri="{BB962C8B-B14F-4D97-AF65-F5344CB8AC3E}">
        <p14:creationId xmlns:p14="http://schemas.microsoft.com/office/powerpoint/2010/main" val="2112937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15</a:t>
            </a:fld>
            <a:endParaRPr lang="en-US"/>
          </a:p>
        </p:txBody>
      </p:sp>
    </p:spTree>
    <p:extLst>
      <p:ext uri="{BB962C8B-B14F-4D97-AF65-F5344CB8AC3E}">
        <p14:creationId xmlns:p14="http://schemas.microsoft.com/office/powerpoint/2010/main" val="3579705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16</a:t>
            </a:fld>
            <a:endParaRPr lang="en-US"/>
          </a:p>
        </p:txBody>
      </p:sp>
    </p:spTree>
    <p:extLst>
      <p:ext uri="{BB962C8B-B14F-4D97-AF65-F5344CB8AC3E}">
        <p14:creationId xmlns:p14="http://schemas.microsoft.com/office/powerpoint/2010/main" val="3247157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17</a:t>
            </a:fld>
            <a:endParaRPr lang="en-US"/>
          </a:p>
        </p:txBody>
      </p:sp>
    </p:spTree>
    <p:extLst>
      <p:ext uri="{BB962C8B-B14F-4D97-AF65-F5344CB8AC3E}">
        <p14:creationId xmlns:p14="http://schemas.microsoft.com/office/powerpoint/2010/main" val="2807556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19</a:t>
            </a:fld>
            <a:endParaRPr lang="en-US"/>
          </a:p>
        </p:txBody>
      </p:sp>
    </p:spTree>
    <p:extLst>
      <p:ext uri="{BB962C8B-B14F-4D97-AF65-F5344CB8AC3E}">
        <p14:creationId xmlns:p14="http://schemas.microsoft.com/office/powerpoint/2010/main" val="172799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a:t>
            </a:fld>
            <a:endParaRPr lang="en-US"/>
          </a:p>
        </p:txBody>
      </p:sp>
    </p:spTree>
    <p:extLst>
      <p:ext uri="{BB962C8B-B14F-4D97-AF65-F5344CB8AC3E}">
        <p14:creationId xmlns:p14="http://schemas.microsoft.com/office/powerpoint/2010/main" val="391326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3</a:t>
            </a:fld>
            <a:endParaRPr lang="en-US"/>
          </a:p>
        </p:txBody>
      </p:sp>
    </p:spTree>
    <p:extLst>
      <p:ext uri="{BB962C8B-B14F-4D97-AF65-F5344CB8AC3E}">
        <p14:creationId xmlns:p14="http://schemas.microsoft.com/office/powerpoint/2010/main" val="60716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4</a:t>
            </a:fld>
            <a:endParaRPr lang="en-US"/>
          </a:p>
        </p:txBody>
      </p:sp>
    </p:spTree>
    <p:extLst>
      <p:ext uri="{BB962C8B-B14F-4D97-AF65-F5344CB8AC3E}">
        <p14:creationId xmlns:p14="http://schemas.microsoft.com/office/powerpoint/2010/main" val="429312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6</a:t>
            </a:fld>
            <a:endParaRPr lang="en-US"/>
          </a:p>
        </p:txBody>
      </p:sp>
    </p:spTree>
    <p:extLst>
      <p:ext uri="{BB962C8B-B14F-4D97-AF65-F5344CB8AC3E}">
        <p14:creationId xmlns:p14="http://schemas.microsoft.com/office/powerpoint/2010/main" val="117223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7</a:t>
            </a:fld>
            <a:endParaRPr lang="en-US"/>
          </a:p>
        </p:txBody>
      </p:sp>
    </p:spTree>
    <p:extLst>
      <p:ext uri="{BB962C8B-B14F-4D97-AF65-F5344CB8AC3E}">
        <p14:creationId xmlns:p14="http://schemas.microsoft.com/office/powerpoint/2010/main" val="1692938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8</a:t>
            </a:fld>
            <a:endParaRPr lang="en-US"/>
          </a:p>
        </p:txBody>
      </p:sp>
    </p:spTree>
    <p:extLst>
      <p:ext uri="{BB962C8B-B14F-4D97-AF65-F5344CB8AC3E}">
        <p14:creationId xmlns:p14="http://schemas.microsoft.com/office/powerpoint/2010/main" val="2478521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9</a:t>
            </a:fld>
            <a:endParaRPr lang="en-US"/>
          </a:p>
        </p:txBody>
      </p:sp>
    </p:spTree>
    <p:extLst>
      <p:ext uri="{BB962C8B-B14F-4D97-AF65-F5344CB8AC3E}">
        <p14:creationId xmlns:p14="http://schemas.microsoft.com/office/powerpoint/2010/main" val="192788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10</a:t>
            </a:fld>
            <a:endParaRPr lang="en-US"/>
          </a:p>
        </p:txBody>
      </p:sp>
    </p:spTree>
    <p:extLst>
      <p:ext uri="{BB962C8B-B14F-4D97-AF65-F5344CB8AC3E}">
        <p14:creationId xmlns:p14="http://schemas.microsoft.com/office/powerpoint/2010/main" val="2149373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B880-EEE9-2A9C-26C6-1FA9A32B5601}"/>
              </a:ext>
            </a:extLst>
          </p:cNvPr>
          <p:cNvSpPr>
            <a:spLocks noGrp="1"/>
          </p:cNvSpPr>
          <p:nvPr>
            <p:ph type="ctrTitle"/>
          </p:nvPr>
        </p:nvSpPr>
        <p:spPr>
          <a:xfrm>
            <a:off x="1524000" y="1295439"/>
            <a:ext cx="9144000" cy="2277511"/>
          </a:xfrm>
        </p:spPr>
        <p:txBody>
          <a:bodyPr anchor="b"/>
          <a:lstStyle>
            <a:lvl1pPr algn="ctr">
              <a:defRPr sz="6000">
                <a:solidFill>
                  <a:schemeClr val="accent5"/>
                </a:solidFill>
              </a:defRPr>
            </a:lvl1pPr>
          </a:lstStyle>
          <a:p>
            <a:r>
              <a:rPr lang="en-US"/>
              <a:t>Click to edit Master title style</a:t>
            </a:r>
          </a:p>
        </p:txBody>
      </p:sp>
      <p:sp>
        <p:nvSpPr>
          <p:cNvPr id="3" name="Subtitle 2">
            <a:extLst>
              <a:ext uri="{FF2B5EF4-FFF2-40B4-BE49-F238E27FC236}">
                <a16:creationId xmlns:a16="http://schemas.microsoft.com/office/drawing/2014/main" id="{E18081FF-95C2-F1D2-2167-5ADEEEB315B1}"/>
              </a:ext>
            </a:extLst>
          </p:cNvPr>
          <p:cNvSpPr>
            <a:spLocks noGrp="1"/>
          </p:cNvSpPr>
          <p:nvPr>
            <p:ph type="subTitle" idx="1"/>
          </p:nvPr>
        </p:nvSpPr>
        <p:spPr>
          <a:xfrm>
            <a:off x="1524000" y="3665026"/>
            <a:ext cx="9144000" cy="1367527"/>
          </a:xfrm>
        </p:spPr>
        <p:txBody>
          <a:bodyPr>
            <a:normAutofit/>
          </a:bodyPr>
          <a:lstStyle>
            <a:lvl1pPr marL="0" indent="0" algn="ctr">
              <a:buNone/>
              <a:defRPr sz="2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5EB71E01-717B-D664-DAA7-EF57936A64B9}"/>
              </a:ext>
            </a:extLst>
          </p:cNvPr>
          <p:cNvSpPr>
            <a:spLocks noGrp="1"/>
          </p:cNvSpPr>
          <p:nvPr>
            <p:ph type="sldNum" sz="quarter" idx="12"/>
          </p:nvPr>
        </p:nvSpPr>
        <p:spPr/>
        <p:txBody>
          <a:bodyPr/>
          <a:lstStyle/>
          <a:p>
            <a:fld id="{C09E912F-BC0C-D74B-867F-FC7290A5C2F2}" type="slidenum">
              <a:rPr lang="en-US" smtClean="0"/>
              <a:t>‹#›</a:t>
            </a:fld>
            <a:endParaRPr lang="en-US"/>
          </a:p>
        </p:txBody>
      </p:sp>
      <p:sp>
        <p:nvSpPr>
          <p:cNvPr id="4" name="Left Bracket 3">
            <a:extLst>
              <a:ext uri="{FF2B5EF4-FFF2-40B4-BE49-F238E27FC236}">
                <a16:creationId xmlns:a16="http://schemas.microsoft.com/office/drawing/2014/main" id="{35803AE5-2C1A-0DD6-DCAA-879F54976657}"/>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ight Bracket 6">
            <a:extLst>
              <a:ext uri="{FF2B5EF4-FFF2-40B4-BE49-F238E27FC236}">
                <a16:creationId xmlns:a16="http://schemas.microsoft.com/office/drawing/2014/main" id="{EF056F46-12EE-1598-E84E-BE8699AB973B}"/>
              </a:ext>
              <a:ext uri="{C183D7F6-B498-43B3-948B-1728B52AA6E4}">
                <adec:decorative xmlns:adec="http://schemas.microsoft.com/office/drawing/2017/decorative" val="1"/>
              </a:ext>
            </a:extLst>
          </p:cNvPr>
          <p:cNvSpPr/>
          <p:nvPr userDrawn="1"/>
        </p:nvSpPr>
        <p:spPr>
          <a:xfrm>
            <a:off x="10896599" y="834361"/>
            <a:ext cx="457200" cy="4569492"/>
          </a:xfrm>
          <a:prstGeom prst="rightBracket">
            <a:avLst/>
          </a:prstGeom>
          <a:ln w="254000">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1403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07D3-B167-AE90-CCE3-920FDAD7EF6A}"/>
              </a:ext>
            </a:extLst>
          </p:cNvPr>
          <p:cNvSpPr>
            <a:spLocks noGrp="1"/>
          </p:cNvSpPr>
          <p:nvPr>
            <p:ph type="title"/>
          </p:nvPr>
        </p:nvSpPr>
        <p:spPr>
          <a:xfrm>
            <a:off x="839788" y="820172"/>
            <a:ext cx="3932237" cy="1069975"/>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59B38C17-C70A-6B4D-135D-4CA1E2AE601A}"/>
              </a:ext>
            </a:extLst>
          </p:cNvPr>
          <p:cNvSpPr>
            <a:spLocks noGrp="1"/>
          </p:cNvSpPr>
          <p:nvPr>
            <p:ph type="pic" idx="1"/>
          </p:nvPr>
        </p:nvSpPr>
        <p:spPr>
          <a:xfrm>
            <a:off x="5183188" y="82017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958A1A-A6BD-D41D-04E6-0AC97DF17AC9}"/>
              </a:ext>
            </a:extLst>
          </p:cNvPr>
          <p:cNvSpPr>
            <a:spLocks noGrp="1"/>
          </p:cNvSpPr>
          <p:nvPr>
            <p:ph type="body" sz="half" idx="2"/>
          </p:nvPr>
        </p:nvSpPr>
        <p:spPr>
          <a:xfrm>
            <a:off x="839788" y="1956408"/>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4D00DF3-3053-0927-41CA-5E863C66FD15}"/>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9" name="Straight Connector 8">
            <a:extLst>
              <a:ext uri="{FF2B5EF4-FFF2-40B4-BE49-F238E27FC236}">
                <a16:creationId xmlns:a16="http://schemas.microsoft.com/office/drawing/2014/main" id="{1531E4CA-6C82-D975-ADD0-B9D74FCAD44B}"/>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39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5EC3-883C-AEAC-C1BB-AD0FE7D98E78}"/>
              </a:ext>
            </a:extLst>
          </p:cNvPr>
          <p:cNvSpPr>
            <a:spLocks noGrp="1"/>
          </p:cNvSpPr>
          <p:nvPr>
            <p:ph type="title"/>
          </p:nvPr>
        </p:nvSpPr>
        <p:spPr>
          <a:xfrm>
            <a:off x="838200" y="842132"/>
            <a:ext cx="10515600" cy="838200"/>
          </a:xfrm>
        </p:spPr>
        <p:txBody>
          <a:bodyPr/>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C7B3A62F-DD90-5F46-FA59-D9AE374431BA}"/>
              </a:ext>
            </a:extLst>
          </p:cNvPr>
          <p:cNvSpPr>
            <a:spLocks noGrp="1"/>
          </p:cNvSpPr>
          <p:nvPr>
            <p:ph type="body" orient="vert" idx="1"/>
          </p:nvPr>
        </p:nvSpPr>
        <p:spPr>
          <a:xfrm>
            <a:off x="838200" y="1934816"/>
            <a:ext cx="10515600" cy="39093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B99F9E2-6C44-D962-E5E8-D0226DBE97D0}"/>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7" name="Straight Connector 6">
            <a:extLst>
              <a:ext uri="{FF2B5EF4-FFF2-40B4-BE49-F238E27FC236}">
                <a16:creationId xmlns:a16="http://schemas.microsoft.com/office/drawing/2014/main" id="{78A60EA7-4C34-DF73-5FC2-01ED94BFF92C}"/>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659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AD17F-F71D-0065-F5E7-7B6E018535C3}"/>
              </a:ext>
            </a:extLst>
          </p:cNvPr>
          <p:cNvSpPr>
            <a:spLocks noGrp="1"/>
          </p:cNvSpPr>
          <p:nvPr>
            <p:ph type="title" orient="vert"/>
          </p:nvPr>
        </p:nvSpPr>
        <p:spPr>
          <a:xfrm>
            <a:off x="8724900" y="820173"/>
            <a:ext cx="2628900" cy="5037287"/>
          </a:xfrm>
        </p:spPr>
        <p:txBody>
          <a:bodyPr vert="eaVert"/>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E827D1A-A6A3-57C4-04CF-D84496D67E92}"/>
              </a:ext>
            </a:extLst>
          </p:cNvPr>
          <p:cNvSpPr>
            <a:spLocks noGrp="1"/>
          </p:cNvSpPr>
          <p:nvPr>
            <p:ph type="body" orient="vert" idx="1"/>
          </p:nvPr>
        </p:nvSpPr>
        <p:spPr>
          <a:xfrm>
            <a:off x="838200" y="820173"/>
            <a:ext cx="7734300" cy="5037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ED40BE0-23F5-C2C9-F2CE-5BCDA09A9577}"/>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7" name="Straight Connector 6">
            <a:extLst>
              <a:ext uri="{FF2B5EF4-FFF2-40B4-BE49-F238E27FC236}">
                <a16:creationId xmlns:a16="http://schemas.microsoft.com/office/drawing/2014/main" id="{564D11FA-E6E1-25E2-21DE-6119ECCB7851}"/>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290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SEP Compariso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Comparison</a:t>
            </a:r>
          </a:p>
        </p:txBody>
      </p:sp>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1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2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930944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SEP Title and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Title and Content</a:t>
            </a:r>
          </a:p>
        </p:txBody>
      </p:sp>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a:t>Click to edit First Level</a:t>
            </a:r>
          </a:p>
          <a:p>
            <a:pPr lvl="1"/>
            <a:r>
              <a:rPr lang="en-US"/>
              <a:t>Click to edit Second level</a:t>
            </a:r>
          </a:p>
          <a:p>
            <a:pPr lvl="2"/>
            <a:r>
              <a:rPr lang="en-US"/>
              <a:t>Click to edit Third level</a:t>
            </a:r>
          </a:p>
          <a:p>
            <a:pPr lvl="3"/>
            <a:r>
              <a:rPr lang="en-US"/>
              <a:t>Click to edit Fourth level</a:t>
            </a:r>
          </a:p>
          <a:p>
            <a:pPr lvl="4"/>
            <a:r>
              <a:rPr lang="en-US"/>
              <a:t>Click to edit Fifth level</a:t>
            </a:r>
          </a:p>
        </p:txBody>
      </p:sp>
    </p:spTree>
    <p:extLst>
      <p:ext uri="{BB962C8B-B14F-4D97-AF65-F5344CB8AC3E}">
        <p14:creationId xmlns:p14="http://schemas.microsoft.com/office/powerpoint/2010/main" val="38259648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5026AB-2223-3618-995E-DF8C43E6A9EC}"/>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98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DBE1-093C-FFBC-5380-9EF36546FFB1}"/>
              </a:ext>
            </a:extLst>
          </p:cNvPr>
          <p:cNvSpPr>
            <a:spLocks noGrp="1"/>
          </p:cNvSpPr>
          <p:nvPr>
            <p:ph type="title"/>
          </p:nvPr>
        </p:nvSpPr>
        <p:spPr>
          <a:xfrm>
            <a:off x="1471961" y="1213513"/>
            <a:ext cx="9875488" cy="2553620"/>
          </a:xfrm>
        </p:spPr>
        <p:txBody>
          <a:bodyPr anchor="b"/>
          <a:lstStyle>
            <a:lvl1pPr>
              <a:defRPr sz="6000">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EC17384B-6866-7F98-D493-D7691BC8B745}"/>
              </a:ext>
            </a:extLst>
          </p:cNvPr>
          <p:cNvSpPr>
            <a:spLocks noGrp="1"/>
          </p:cNvSpPr>
          <p:nvPr>
            <p:ph type="body" idx="1"/>
          </p:nvPr>
        </p:nvSpPr>
        <p:spPr>
          <a:xfrm>
            <a:off x="1471961" y="3872712"/>
            <a:ext cx="9875488" cy="1187962"/>
          </a:xfrm>
        </p:spPr>
        <p:txBody>
          <a:bodyPr>
            <a:normAutofit/>
          </a:bodyPr>
          <a:lstStyle>
            <a:lvl1pPr marL="0" indent="0">
              <a:buNone/>
              <a:defRPr sz="2800" b="1">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EDFCA4C-6E27-A9B5-E2AE-AE8425717AC9}"/>
              </a:ext>
            </a:extLst>
          </p:cNvPr>
          <p:cNvSpPr>
            <a:spLocks noGrp="1"/>
          </p:cNvSpPr>
          <p:nvPr>
            <p:ph type="sldNum" sz="quarter" idx="12"/>
          </p:nvPr>
        </p:nvSpPr>
        <p:spPr/>
        <p:txBody>
          <a:bodyPr/>
          <a:lstStyle/>
          <a:p>
            <a:fld id="{C09E912F-BC0C-D74B-867F-FC7290A5C2F2}" type="slidenum">
              <a:rPr lang="en-US" smtClean="0"/>
              <a:t>‹#›</a:t>
            </a:fld>
            <a:endParaRPr lang="en-US"/>
          </a:p>
        </p:txBody>
      </p:sp>
      <p:sp>
        <p:nvSpPr>
          <p:cNvPr id="8" name="Left Bracket 7">
            <a:extLst>
              <a:ext uri="{FF2B5EF4-FFF2-40B4-BE49-F238E27FC236}">
                <a16:creationId xmlns:a16="http://schemas.microsoft.com/office/drawing/2014/main" id="{AA17A6E1-DA47-12C3-BFE6-3DDBEEC0D505}"/>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5118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983E-CDB8-5CDE-90AF-95BF82768C46}"/>
              </a:ext>
            </a:extLst>
          </p:cNvPr>
          <p:cNvSpPr>
            <a:spLocks noGrp="1"/>
          </p:cNvSpPr>
          <p:nvPr>
            <p:ph type="title"/>
          </p:nvPr>
        </p:nvSpPr>
        <p:spPr>
          <a:xfrm>
            <a:off x="838200" y="820173"/>
            <a:ext cx="10515600" cy="838200"/>
          </a:xfrm>
        </p:spPr>
        <p:txBody>
          <a:bodyPr/>
          <a:lstStyle>
            <a:lvl1pPr algn="l">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5D6FBB9-8B3C-C73C-FFDF-254B2B99B701}"/>
              </a:ext>
            </a:extLst>
          </p:cNvPr>
          <p:cNvSpPr>
            <a:spLocks noGrp="1"/>
          </p:cNvSpPr>
          <p:nvPr>
            <p:ph sz="half" idx="1"/>
          </p:nvPr>
        </p:nvSpPr>
        <p:spPr>
          <a:xfrm>
            <a:off x="838200" y="1837311"/>
            <a:ext cx="5181600" cy="3838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37F4DC-CAE1-209F-2CA5-67383CA9FEB5}"/>
              </a:ext>
            </a:extLst>
          </p:cNvPr>
          <p:cNvSpPr>
            <a:spLocks noGrp="1"/>
          </p:cNvSpPr>
          <p:nvPr>
            <p:ph sz="half" idx="2"/>
          </p:nvPr>
        </p:nvSpPr>
        <p:spPr>
          <a:xfrm>
            <a:off x="6172200" y="1837311"/>
            <a:ext cx="5181600" cy="3838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206E33D-F4D5-7226-DB9B-464D71A2461D}"/>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8" name="Straight Connector 7">
            <a:extLst>
              <a:ext uri="{FF2B5EF4-FFF2-40B4-BE49-F238E27FC236}">
                <a16:creationId xmlns:a16="http://schemas.microsoft.com/office/drawing/2014/main" id="{E4BC0298-09B6-7ED1-5DA1-D705A1951108}"/>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37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157787" cy="596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200" y="1727253"/>
            <a:ext cx="5183188" cy="596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60F2A5E-D074-0D1D-560A-01AA2F9AF133}"/>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23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7252-B216-9212-3FC4-770CA17E34A6}"/>
              </a:ext>
            </a:extLst>
          </p:cNvPr>
          <p:cNvSpPr>
            <a:spLocks noGrp="1"/>
          </p:cNvSpPr>
          <p:nvPr>
            <p:ph type="title"/>
          </p:nvPr>
        </p:nvSpPr>
        <p:spPr/>
        <p:txBody>
          <a:bodyPr/>
          <a:lstStyle>
            <a:lvl1pPr algn="l">
              <a:defRPr>
                <a:solidFill>
                  <a:schemeClr val="accent5"/>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311FBFCF-49BF-979B-BA75-BD10169E1142}"/>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3" name="Straight Connector 2">
            <a:extLst>
              <a:ext uri="{FF2B5EF4-FFF2-40B4-BE49-F238E27FC236}">
                <a16:creationId xmlns:a16="http://schemas.microsoft.com/office/drawing/2014/main" id="{C14FF6E9-7E74-2B53-66DD-83748F72CF2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70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8B4C8A-8BF5-B082-62BD-824D196E0147}"/>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5" name="Straight Connector 4">
            <a:extLst>
              <a:ext uri="{FF2B5EF4-FFF2-40B4-BE49-F238E27FC236}">
                <a16:creationId xmlns:a16="http://schemas.microsoft.com/office/drawing/2014/main" id="{CE254EDE-3D92-A9E4-4483-4484F1B9EA9E}"/>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87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493723-B754-544B-35BC-BFD3EE849E92}"/>
              </a:ext>
            </a:extLst>
          </p:cNvPr>
          <p:cNvSpPr/>
          <p:nvPr userDrawn="1"/>
        </p:nvSpPr>
        <p:spPr>
          <a:xfrm>
            <a:off x="778565" y="5903843"/>
            <a:ext cx="10634870" cy="824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3">
            <a:extLst>
              <a:ext uri="{FF2B5EF4-FFF2-40B4-BE49-F238E27FC236}">
                <a16:creationId xmlns:a16="http://schemas.microsoft.com/office/drawing/2014/main" id="{27FAB765-CFD1-C735-42CC-B9BEFCC9A779}"/>
              </a:ext>
            </a:extLst>
          </p:cNvPr>
          <p:cNvSpPr>
            <a:spLocks noGrp="1"/>
          </p:cNvSpPr>
          <p:nvPr>
            <p:ph type="sldNum" sz="quarter" idx="12"/>
          </p:nvPr>
        </p:nvSpPr>
        <p:spPr>
          <a:xfrm>
            <a:off x="10442712" y="6290090"/>
            <a:ext cx="911087" cy="365125"/>
          </a:xfrm>
        </p:spPr>
        <p:txBody>
          <a:bodyPr/>
          <a:lstStyle/>
          <a:p>
            <a:fld id="{C09E912F-BC0C-D74B-867F-FC7290A5C2F2}" type="slidenum">
              <a:rPr lang="en-US" smtClean="0"/>
              <a:t>‹#›</a:t>
            </a:fld>
            <a:endParaRPr lang="en-US"/>
          </a:p>
        </p:txBody>
      </p:sp>
    </p:spTree>
    <p:extLst>
      <p:ext uri="{BB962C8B-B14F-4D97-AF65-F5344CB8AC3E}">
        <p14:creationId xmlns:p14="http://schemas.microsoft.com/office/powerpoint/2010/main" val="1385903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F34B-1A8A-77DA-6784-E2E7D3847A0F}"/>
              </a:ext>
            </a:extLst>
          </p:cNvPr>
          <p:cNvSpPr>
            <a:spLocks noGrp="1"/>
          </p:cNvSpPr>
          <p:nvPr>
            <p:ph type="title"/>
          </p:nvPr>
        </p:nvSpPr>
        <p:spPr>
          <a:xfrm>
            <a:off x="839788" y="820173"/>
            <a:ext cx="3932237" cy="1069975"/>
          </a:xfrm>
        </p:spPr>
        <p:txBody>
          <a:bodyPr anchor="b"/>
          <a:lstStyle>
            <a:lvl1pPr>
              <a:defRPr sz="32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9D8CC2-2EBE-3E96-D9DE-8593B919D6CD}"/>
              </a:ext>
            </a:extLst>
          </p:cNvPr>
          <p:cNvSpPr>
            <a:spLocks noGrp="1"/>
          </p:cNvSpPr>
          <p:nvPr>
            <p:ph idx="1"/>
          </p:nvPr>
        </p:nvSpPr>
        <p:spPr>
          <a:xfrm>
            <a:off x="5183188" y="8201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322001-0E44-AF63-275D-DF5BCC2C859E}"/>
              </a:ext>
            </a:extLst>
          </p:cNvPr>
          <p:cNvSpPr>
            <a:spLocks noGrp="1"/>
          </p:cNvSpPr>
          <p:nvPr>
            <p:ph type="body" sz="half" idx="2"/>
          </p:nvPr>
        </p:nvSpPr>
        <p:spPr>
          <a:xfrm>
            <a:off x="839788" y="1956409"/>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13BAEF8-87E0-1D0F-A1B9-EC5BCFB30792}"/>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8" name="Straight Connector 7">
            <a:extLst>
              <a:ext uri="{FF2B5EF4-FFF2-40B4-BE49-F238E27FC236}">
                <a16:creationId xmlns:a16="http://schemas.microsoft.com/office/drawing/2014/main" id="{67083A7C-69C3-E3A4-4717-6FFCC51D3B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7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mailto:info@ncademi.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ncademi.org/"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02CC15-9712-8CE5-D761-2FA64676F272}"/>
              </a:ext>
            </a:extLst>
          </p:cNvPr>
          <p:cNvSpPr>
            <a:spLocks noGrp="1"/>
          </p:cNvSpPr>
          <p:nvPr>
            <p:ph type="title"/>
          </p:nvPr>
        </p:nvSpPr>
        <p:spPr>
          <a:xfrm>
            <a:off x="838200" y="820173"/>
            <a:ext cx="10515600" cy="838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F1F9E-F5FC-957F-BB48-EE0E9D459BC8}"/>
              </a:ext>
            </a:extLst>
          </p:cNvPr>
          <p:cNvSpPr>
            <a:spLocks noGrp="1"/>
          </p:cNvSpPr>
          <p:nvPr>
            <p:ph type="body" idx="1"/>
          </p:nvPr>
        </p:nvSpPr>
        <p:spPr>
          <a:xfrm>
            <a:off x="838200" y="1755146"/>
            <a:ext cx="10515600" cy="38664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3B27779-B400-2F70-E873-EA677FC7970E}"/>
              </a:ext>
            </a:extLst>
          </p:cNvPr>
          <p:cNvSpPr>
            <a:spLocks noGrp="1"/>
          </p:cNvSpPr>
          <p:nvPr>
            <p:ph type="sldNum" sz="quarter" idx="4"/>
          </p:nvPr>
        </p:nvSpPr>
        <p:spPr>
          <a:xfrm>
            <a:off x="10442712" y="6290090"/>
            <a:ext cx="911087" cy="365125"/>
          </a:xfrm>
          <a:prstGeom prst="rect">
            <a:avLst/>
          </a:prstGeom>
        </p:spPr>
        <p:txBody>
          <a:bodyPr vert="horz" lIns="91440" tIns="45720" rIns="91440" bIns="45720" rtlCol="0" anchor="ctr"/>
          <a:lstStyle>
            <a:lvl1pPr algn="r">
              <a:defRPr sz="1200" b="1">
                <a:solidFill>
                  <a:schemeClr val="accent3"/>
                </a:solidFill>
              </a:defRPr>
            </a:lvl1pPr>
          </a:lstStyle>
          <a:p>
            <a:fld id="{C09E912F-BC0C-D74B-867F-FC7290A5C2F2}" type="slidenum">
              <a:rPr lang="en-US" smtClean="0"/>
              <a:pPr/>
              <a:t>‹#›</a:t>
            </a:fld>
            <a:endParaRPr lang="en-US"/>
          </a:p>
        </p:txBody>
      </p:sp>
      <p:pic>
        <p:nvPicPr>
          <p:cNvPr id="8" name="Picture 7" descr="NCADEMI logo">
            <a:extLst>
              <a:ext uri="{FF2B5EF4-FFF2-40B4-BE49-F238E27FC236}">
                <a16:creationId xmlns:a16="http://schemas.microsoft.com/office/drawing/2014/main" id="{9513EA99-088A-02E1-2E09-0540D9265D9F}"/>
              </a:ext>
            </a:extLst>
          </p:cNvPr>
          <p:cNvPicPr>
            <a:picLocks noChangeAspect="1"/>
          </p:cNvPicPr>
          <p:nvPr userDrawn="1"/>
        </p:nvPicPr>
        <p:blipFill>
          <a:blip r:embed="rId16"/>
          <a:stretch>
            <a:fillRect/>
          </a:stretch>
        </p:blipFill>
        <p:spPr>
          <a:xfrm>
            <a:off x="562795" y="6015838"/>
            <a:ext cx="2514600" cy="838200"/>
          </a:xfrm>
          <a:prstGeom prst="rect">
            <a:avLst/>
          </a:prstGeom>
        </p:spPr>
      </p:pic>
      <p:cxnSp>
        <p:nvCxnSpPr>
          <p:cNvPr id="7" name="Straight Connector 6">
            <a:extLst>
              <a:ext uri="{FF2B5EF4-FFF2-40B4-BE49-F238E27FC236}">
                <a16:creationId xmlns:a16="http://schemas.microsoft.com/office/drawing/2014/main" id="{43AE5418-FAAB-596F-DBF7-8363F9CFBAE6}"/>
              </a:ext>
              <a:ext uri="{C183D7F6-B498-43B3-948B-1728B52AA6E4}">
                <adec:decorative xmlns:adec="http://schemas.microsoft.com/office/drawing/2017/decorative" val="1"/>
              </a:ext>
            </a:extLst>
          </p:cNvPr>
          <p:cNvCxnSpPr/>
          <p:nvPr userDrawn="1"/>
        </p:nvCxnSpPr>
        <p:spPr>
          <a:xfrm>
            <a:off x="838200" y="5987545"/>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D2C8D58-3464-169F-718D-4F320ED555AD}"/>
              </a:ext>
            </a:extLst>
          </p:cNvPr>
          <p:cNvSpPr txBox="1"/>
          <p:nvPr userDrawn="1"/>
        </p:nvSpPr>
        <p:spPr>
          <a:xfrm>
            <a:off x="3331675" y="6353461"/>
            <a:ext cx="552261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18">
                  <a:extLst>
                    <a:ext uri="{A12FA001-AC4F-418D-AE19-62706E023703}">
                      <ahyp:hlinkClr xmlns:ahyp="http://schemas.microsoft.com/office/drawing/2018/hyperlinkcolor" val="tx"/>
                    </a:ext>
                  </a:extLst>
                </a:hlinkClick>
              </a:rPr>
              <a:t>info@ncademi.org</a:t>
            </a:r>
            <a:endParaRPr lang="en-US" sz="1200">
              <a:solidFill>
                <a:schemeClr val="accent5"/>
              </a:solidFill>
              <a:latin typeface="Museo Slab 500" panose="02000000000000000000" pitchFamily="2" charset="77"/>
            </a:endParaRPr>
          </a:p>
        </p:txBody>
      </p:sp>
    </p:spTree>
    <p:extLst>
      <p:ext uri="{BB962C8B-B14F-4D97-AF65-F5344CB8AC3E}">
        <p14:creationId xmlns:p14="http://schemas.microsoft.com/office/powerpoint/2010/main" val="3037405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ada-k1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bit.ly/ada-k1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mailto:info@ncademi.org" TargetMode="External"/><Relationship Id="rId7" Type="http://schemas.openxmlformats.org/officeDocument/2006/relationships/image" Target="../media/image22.png"/><Relationship Id="rId2" Type="http://schemas.openxmlformats.org/officeDocument/2006/relationships/hyperlink" Target="https://ncademi.org" TargetMode="Externa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hyperlink" Target="http://bit.ly/NCADEMI-notifications" TargetMode="External"/><Relationship Id="rId10" Type="http://schemas.openxmlformats.org/officeDocument/2006/relationships/image" Target="../media/image25.png"/><Relationship Id="rId4" Type="http://schemas.openxmlformats.org/officeDocument/2006/relationships/hyperlink" Target="https://www.linkedin.com/company/ncademi/" TargetMode="External"/><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41E9-9741-0D68-E48D-D11BD038F08A}"/>
              </a:ext>
            </a:extLst>
          </p:cNvPr>
          <p:cNvSpPr>
            <a:spLocks noGrp="1"/>
          </p:cNvSpPr>
          <p:nvPr>
            <p:ph type="ctrTitle"/>
          </p:nvPr>
        </p:nvSpPr>
        <p:spPr/>
        <p:txBody>
          <a:bodyPr>
            <a:normAutofit fontScale="90000"/>
          </a:bodyPr>
          <a:lstStyle/>
          <a:p>
            <a:r>
              <a:rPr lang="en-US" b="1"/>
              <a:t>Act Now:</a:t>
            </a:r>
            <a:r>
              <a:rPr lang="en-US"/>
              <a:t> Understanding New PreK-12 Digital Accessibility Requirements</a:t>
            </a:r>
          </a:p>
        </p:txBody>
      </p:sp>
      <p:sp>
        <p:nvSpPr>
          <p:cNvPr id="3" name="Content Placeholder 2">
            <a:extLst>
              <a:ext uri="{FF2B5EF4-FFF2-40B4-BE49-F238E27FC236}">
                <a16:creationId xmlns:a16="http://schemas.microsoft.com/office/drawing/2014/main" id="{476CFE9E-8C8E-1277-35F0-540DF475ECE3}"/>
              </a:ext>
            </a:extLst>
          </p:cNvPr>
          <p:cNvSpPr>
            <a:spLocks noGrp="1"/>
          </p:cNvSpPr>
          <p:nvPr>
            <p:ph type="subTitle" idx="1"/>
          </p:nvPr>
        </p:nvSpPr>
        <p:spPr/>
        <p:txBody>
          <a:bodyPr vert="horz" lIns="91440" tIns="45720" rIns="91440" bIns="45720" rtlCol="0" anchor="t">
            <a:normAutofit fontScale="92500" lnSpcReduction="10000"/>
          </a:bodyPr>
          <a:lstStyle/>
          <a:p>
            <a:r>
              <a:rPr lang="en-US"/>
              <a:t>Webinar: December 3, 2024</a:t>
            </a:r>
          </a:p>
          <a:p>
            <a:r>
              <a:rPr lang="en-US"/>
              <a:t>Coaching Session: December 5, 2024</a:t>
            </a:r>
          </a:p>
          <a:p>
            <a:r>
              <a:rPr lang="en-US" b="0"/>
              <a:t>Resources page:</a:t>
            </a:r>
            <a:r>
              <a:rPr lang="en-US"/>
              <a:t> </a:t>
            </a:r>
            <a:r>
              <a:rPr lang="en-US" b="0">
                <a:hlinkClick r:id="rId3"/>
              </a:rPr>
              <a:t>bit.ly/ada-k12</a:t>
            </a:r>
            <a:r>
              <a:rPr lang="en-US" b="0"/>
              <a:t> </a:t>
            </a:r>
          </a:p>
          <a:p>
            <a:endParaRPr lang="en-US"/>
          </a:p>
        </p:txBody>
      </p:sp>
      <p:sp>
        <p:nvSpPr>
          <p:cNvPr id="4" name="Slide Number Placeholder 3">
            <a:extLst>
              <a:ext uri="{FF2B5EF4-FFF2-40B4-BE49-F238E27FC236}">
                <a16:creationId xmlns:a16="http://schemas.microsoft.com/office/drawing/2014/main" id="{335F9BE1-27B2-F812-4291-3F01A10D77FF}"/>
              </a:ext>
            </a:extLst>
          </p:cNvPr>
          <p:cNvSpPr>
            <a:spLocks noGrp="1"/>
          </p:cNvSpPr>
          <p:nvPr>
            <p:ph type="sldNum" sz="quarter" idx="12"/>
          </p:nvPr>
        </p:nvSpPr>
        <p:spPr/>
        <p:txBody>
          <a:bodyPr/>
          <a:lstStyle/>
          <a:p>
            <a:fld id="{C09E912F-BC0C-D74B-867F-FC7290A5C2F2}" type="slidenum">
              <a:rPr lang="en-US" smtClean="0"/>
              <a:t>1</a:t>
            </a:fld>
            <a:endParaRPr lang="en-US"/>
          </a:p>
        </p:txBody>
      </p:sp>
    </p:spTree>
    <p:extLst>
      <p:ext uri="{BB962C8B-B14F-4D97-AF65-F5344CB8AC3E}">
        <p14:creationId xmlns:p14="http://schemas.microsoft.com/office/powerpoint/2010/main" val="638559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82A3-DFFD-FAF1-0F65-FD3ECC83E431}"/>
              </a:ext>
            </a:extLst>
          </p:cNvPr>
          <p:cNvSpPr>
            <a:spLocks noGrp="1"/>
          </p:cNvSpPr>
          <p:nvPr>
            <p:ph type="title"/>
          </p:nvPr>
        </p:nvSpPr>
        <p:spPr/>
        <p:txBody>
          <a:bodyPr/>
          <a:lstStyle/>
          <a:p>
            <a:r>
              <a:rPr lang="en-US"/>
              <a:t>PreK-12 Impact</a:t>
            </a:r>
          </a:p>
        </p:txBody>
      </p:sp>
      <p:sp>
        <p:nvSpPr>
          <p:cNvPr id="3" name="Text Placeholder 2">
            <a:extLst>
              <a:ext uri="{FF2B5EF4-FFF2-40B4-BE49-F238E27FC236}">
                <a16:creationId xmlns:a16="http://schemas.microsoft.com/office/drawing/2014/main" id="{495B678D-D5B0-D9D0-8F0A-A309815D96F4}"/>
              </a:ext>
            </a:extLst>
          </p:cNvPr>
          <p:cNvSpPr>
            <a:spLocks noGrp="1"/>
          </p:cNvSpPr>
          <p:nvPr>
            <p:ph type="body" idx="1"/>
          </p:nvPr>
        </p:nvSpPr>
        <p:spPr>
          <a:xfrm>
            <a:off x="839788" y="1479603"/>
            <a:ext cx="5081587" cy="1158737"/>
          </a:xfrm>
        </p:spPr>
        <p:txBody>
          <a:bodyPr>
            <a:noAutofit/>
          </a:bodyPr>
          <a:lstStyle/>
          <a:p>
            <a:r>
              <a:rPr lang="en-US" sz="3200"/>
              <a:t>State and Local Education Agencies</a:t>
            </a:r>
          </a:p>
        </p:txBody>
      </p:sp>
      <p:sp>
        <p:nvSpPr>
          <p:cNvPr id="4" name="Content Placeholder 3">
            <a:extLst>
              <a:ext uri="{FF2B5EF4-FFF2-40B4-BE49-F238E27FC236}">
                <a16:creationId xmlns:a16="http://schemas.microsoft.com/office/drawing/2014/main" id="{B23DDAD2-DE97-0FB7-C424-CCC2A4E0397B}"/>
              </a:ext>
            </a:extLst>
          </p:cNvPr>
          <p:cNvSpPr>
            <a:spLocks noGrp="1"/>
          </p:cNvSpPr>
          <p:nvPr>
            <p:ph sz="half" idx="2"/>
          </p:nvPr>
        </p:nvSpPr>
        <p:spPr>
          <a:xfrm>
            <a:off x="839788" y="2637926"/>
            <a:ext cx="5081587" cy="3274116"/>
          </a:xfrm>
        </p:spPr>
        <p:txBody>
          <a:bodyPr vert="horz" lIns="91440" tIns="45720" rIns="91440" bIns="45720" rtlCol="0" anchor="t">
            <a:normAutofit/>
          </a:bodyPr>
          <a:lstStyle/>
          <a:p>
            <a:r>
              <a:rPr lang="en-US" sz="3000">
                <a:ea typeface="+mn-lt"/>
                <a:cs typeface="+mn-lt"/>
              </a:rPr>
              <a:t>Policies &amp; standards</a:t>
            </a:r>
            <a:endParaRPr lang="en-US" sz="3000"/>
          </a:p>
          <a:p>
            <a:r>
              <a:rPr lang="en-US" sz="3000">
                <a:ea typeface="+mn-lt"/>
                <a:cs typeface="+mn-lt"/>
              </a:rPr>
              <a:t>Training &amp; support resources</a:t>
            </a:r>
            <a:endParaRPr lang="en-US" sz="3000"/>
          </a:p>
          <a:p>
            <a:r>
              <a:rPr lang="en-US" sz="3000">
                <a:ea typeface="+mn-lt"/>
                <a:cs typeface="+mn-lt"/>
              </a:rPr>
              <a:t>Risk Assessment &amp; compliance</a:t>
            </a:r>
            <a:endParaRPr lang="en-US" sz="3000"/>
          </a:p>
          <a:p>
            <a:r>
              <a:rPr lang="en-US" sz="3000">
                <a:ea typeface="+mn-lt"/>
                <a:cs typeface="+mn-lt"/>
              </a:rPr>
              <a:t>Procurement</a:t>
            </a:r>
            <a:endParaRPr lang="en-US" sz="3000"/>
          </a:p>
        </p:txBody>
      </p:sp>
      <p:sp>
        <p:nvSpPr>
          <p:cNvPr id="5" name="Text Placeholder 4">
            <a:extLst>
              <a:ext uri="{FF2B5EF4-FFF2-40B4-BE49-F238E27FC236}">
                <a16:creationId xmlns:a16="http://schemas.microsoft.com/office/drawing/2014/main" id="{DE68E89B-1A12-59E5-7777-A2F6155865EB}"/>
              </a:ext>
            </a:extLst>
          </p:cNvPr>
          <p:cNvSpPr>
            <a:spLocks noGrp="1"/>
          </p:cNvSpPr>
          <p:nvPr>
            <p:ph type="body" sz="quarter" idx="3"/>
          </p:nvPr>
        </p:nvSpPr>
        <p:spPr>
          <a:xfrm>
            <a:off x="6591300" y="1660578"/>
            <a:ext cx="5183188" cy="596762"/>
          </a:xfrm>
        </p:spPr>
        <p:txBody>
          <a:bodyPr>
            <a:normAutofit/>
          </a:bodyPr>
          <a:lstStyle/>
          <a:p>
            <a:r>
              <a:rPr lang="en-US" sz="3200"/>
              <a:t>Educators</a:t>
            </a:r>
          </a:p>
        </p:txBody>
      </p:sp>
      <p:sp>
        <p:nvSpPr>
          <p:cNvPr id="6" name="Content Placeholder 5">
            <a:extLst>
              <a:ext uri="{FF2B5EF4-FFF2-40B4-BE49-F238E27FC236}">
                <a16:creationId xmlns:a16="http://schemas.microsoft.com/office/drawing/2014/main" id="{9DA3C521-F627-C11F-C5B4-9AC932C82F9B}"/>
              </a:ext>
            </a:extLst>
          </p:cNvPr>
          <p:cNvSpPr>
            <a:spLocks noGrp="1"/>
          </p:cNvSpPr>
          <p:nvPr>
            <p:ph sz="quarter" idx="4"/>
          </p:nvPr>
        </p:nvSpPr>
        <p:spPr>
          <a:xfrm>
            <a:off x="6591300" y="2264446"/>
            <a:ext cx="4965616" cy="3274116"/>
          </a:xfrm>
        </p:spPr>
        <p:txBody>
          <a:bodyPr vert="horz" lIns="91440" tIns="45720" rIns="91440" bIns="45720" rtlCol="0" anchor="t">
            <a:normAutofit/>
          </a:bodyPr>
          <a:lstStyle/>
          <a:p>
            <a:pPr marL="0" indent="0">
              <a:buNone/>
            </a:pPr>
            <a:r>
              <a:rPr lang="en-US" sz="3000">
                <a:ea typeface="+mn-lt"/>
                <a:cs typeface="+mn-lt"/>
              </a:rPr>
              <a:t>Ensure content is accessible:</a:t>
            </a:r>
          </a:p>
          <a:p>
            <a:r>
              <a:rPr lang="en-US" sz="3000">
                <a:ea typeface="+mn-lt"/>
                <a:cs typeface="+mn-lt"/>
              </a:rPr>
              <a:t>Teacher-created content </a:t>
            </a:r>
          </a:p>
          <a:p>
            <a:pPr marL="0" indent="0">
              <a:buNone/>
            </a:pPr>
            <a:r>
              <a:rPr lang="en-US" sz="3000">
                <a:ea typeface="+mn-lt"/>
                <a:cs typeface="+mn-lt"/>
              </a:rPr>
              <a:t>                          AND </a:t>
            </a:r>
            <a:endParaRPr lang="en-US" sz="3000"/>
          </a:p>
          <a:p>
            <a:r>
              <a:rPr lang="en-US" sz="3000">
                <a:ea typeface="+mn-lt"/>
                <a:cs typeface="+mn-lt"/>
              </a:rPr>
              <a:t>Teacher-selected content (3rd party) </a:t>
            </a:r>
            <a:endParaRPr lang="en-US" sz="3000"/>
          </a:p>
        </p:txBody>
      </p:sp>
      <p:sp>
        <p:nvSpPr>
          <p:cNvPr id="7" name="Slide Number Placeholder 6">
            <a:extLst>
              <a:ext uri="{FF2B5EF4-FFF2-40B4-BE49-F238E27FC236}">
                <a16:creationId xmlns:a16="http://schemas.microsoft.com/office/drawing/2014/main" id="{3ED4DAFF-3867-76F3-44BB-1333CDDA0CA8}"/>
              </a:ext>
            </a:extLst>
          </p:cNvPr>
          <p:cNvSpPr>
            <a:spLocks noGrp="1"/>
          </p:cNvSpPr>
          <p:nvPr>
            <p:ph type="sldNum" sz="quarter" idx="12"/>
          </p:nvPr>
        </p:nvSpPr>
        <p:spPr/>
        <p:txBody>
          <a:bodyPr/>
          <a:lstStyle/>
          <a:p>
            <a:fld id="{C09E912F-BC0C-D74B-867F-FC7290A5C2F2}" type="slidenum">
              <a:rPr lang="en-US" smtClean="0"/>
              <a:t>10</a:t>
            </a:fld>
            <a:endParaRPr lang="en-US"/>
          </a:p>
        </p:txBody>
      </p:sp>
    </p:spTree>
    <p:extLst>
      <p:ext uri="{BB962C8B-B14F-4D97-AF65-F5344CB8AC3E}">
        <p14:creationId xmlns:p14="http://schemas.microsoft.com/office/powerpoint/2010/main" val="309601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82A3-DFFD-FAF1-0F65-FD3ECC83E431}"/>
              </a:ext>
            </a:extLst>
          </p:cNvPr>
          <p:cNvSpPr>
            <a:spLocks noGrp="1"/>
          </p:cNvSpPr>
          <p:nvPr>
            <p:ph type="title"/>
          </p:nvPr>
        </p:nvSpPr>
        <p:spPr>
          <a:xfrm>
            <a:off x="839788" y="1713804"/>
            <a:ext cx="10505574" cy="2909384"/>
          </a:xfrm>
        </p:spPr>
        <p:txBody>
          <a:bodyPr>
            <a:normAutofit/>
          </a:bodyPr>
          <a:lstStyle/>
          <a:p>
            <a:pPr algn="ctr"/>
            <a:r>
              <a:rPr lang="en-US">
                <a:solidFill>
                  <a:srgbClr val="005190"/>
                </a:solidFill>
                <a:latin typeface="Aptos Display"/>
                <a:cs typeface="Arial"/>
              </a:rPr>
              <a:t>Meeting the ADA Title II Web and Mobile Accessibility Requirements: A Roadmap for State and Local Educational Agencies</a:t>
            </a:r>
            <a:endParaRPr lang="en-US">
              <a:latin typeface="Aptos Display"/>
            </a:endParaRPr>
          </a:p>
        </p:txBody>
      </p:sp>
      <p:sp>
        <p:nvSpPr>
          <p:cNvPr id="7" name="Slide Number Placeholder 6">
            <a:extLst>
              <a:ext uri="{FF2B5EF4-FFF2-40B4-BE49-F238E27FC236}">
                <a16:creationId xmlns:a16="http://schemas.microsoft.com/office/drawing/2014/main" id="{3ED4DAFF-3867-76F3-44BB-1333CDDA0CA8}"/>
              </a:ext>
            </a:extLst>
          </p:cNvPr>
          <p:cNvSpPr>
            <a:spLocks noGrp="1"/>
          </p:cNvSpPr>
          <p:nvPr>
            <p:ph type="sldNum" sz="quarter" idx="12"/>
          </p:nvPr>
        </p:nvSpPr>
        <p:spPr/>
        <p:txBody>
          <a:bodyPr/>
          <a:lstStyle/>
          <a:p>
            <a:fld id="{C09E912F-BC0C-D74B-867F-FC7290A5C2F2}" type="slidenum">
              <a:rPr lang="en-US" smtClean="0"/>
              <a:t>11</a:t>
            </a:fld>
            <a:endParaRPr lang="en-US"/>
          </a:p>
        </p:txBody>
      </p:sp>
    </p:spTree>
    <p:extLst>
      <p:ext uri="{BB962C8B-B14F-4D97-AF65-F5344CB8AC3E}">
        <p14:creationId xmlns:p14="http://schemas.microsoft.com/office/powerpoint/2010/main" val="177271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22B9-3230-CA01-E4E2-F1102D2926A0}"/>
              </a:ext>
            </a:extLst>
          </p:cNvPr>
          <p:cNvSpPr>
            <a:spLocks noGrp="1"/>
          </p:cNvSpPr>
          <p:nvPr>
            <p:ph type="title"/>
          </p:nvPr>
        </p:nvSpPr>
        <p:spPr/>
        <p:txBody>
          <a:bodyPr/>
          <a:lstStyle/>
          <a:p>
            <a:r>
              <a:rPr lang="en-US">
                <a:ea typeface="+mj-lt"/>
                <a:cs typeface="+mj-lt"/>
              </a:rPr>
              <a:t>Exceptions</a:t>
            </a:r>
            <a:endParaRPr lang="en-US">
              <a:solidFill>
                <a:srgbClr val="000000"/>
              </a:solidFill>
              <a:ea typeface="+mj-lt"/>
              <a:cs typeface="+mj-lt"/>
            </a:endParaRPr>
          </a:p>
        </p:txBody>
      </p:sp>
      <p:sp>
        <p:nvSpPr>
          <p:cNvPr id="9" name="Rectangle 8">
            <a:extLst>
              <a:ext uri="{FF2B5EF4-FFF2-40B4-BE49-F238E27FC236}">
                <a16:creationId xmlns:a16="http://schemas.microsoft.com/office/drawing/2014/main" id="{1650D8F0-8D10-78BD-31DD-D075ACB45A37}"/>
              </a:ext>
              <a:ext uri="{C183D7F6-B498-43B3-948B-1728B52AA6E4}">
                <adec:decorative xmlns:adec="http://schemas.microsoft.com/office/drawing/2017/decorative" val="1"/>
              </a:ext>
            </a:extLst>
          </p:cNvPr>
          <p:cNvSpPr/>
          <p:nvPr/>
        </p:nvSpPr>
        <p:spPr>
          <a:xfrm>
            <a:off x="1651155" y="1471645"/>
            <a:ext cx="1234021" cy="1234021"/>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3" name="Text Placeholder 2">
            <a:extLst>
              <a:ext uri="{FF2B5EF4-FFF2-40B4-BE49-F238E27FC236}">
                <a16:creationId xmlns:a16="http://schemas.microsoft.com/office/drawing/2014/main" id="{A4C9D4F8-EBB8-38C1-AD8A-B8A17A84CE6F}"/>
              </a:ext>
            </a:extLst>
          </p:cNvPr>
          <p:cNvSpPr>
            <a:spLocks noGrp="1"/>
          </p:cNvSpPr>
          <p:nvPr>
            <p:ph type="body" idx="1"/>
          </p:nvPr>
        </p:nvSpPr>
        <p:spPr>
          <a:xfrm>
            <a:off x="858838" y="2470203"/>
            <a:ext cx="2900362" cy="653912"/>
          </a:xfrm>
        </p:spPr>
        <p:txBody>
          <a:bodyPr>
            <a:normAutofit/>
          </a:bodyPr>
          <a:lstStyle/>
          <a:p>
            <a:r>
              <a:rPr lang="en-US" sz="2800"/>
              <a:t>No Longer in Use</a:t>
            </a:r>
          </a:p>
        </p:txBody>
      </p:sp>
      <p:sp>
        <p:nvSpPr>
          <p:cNvPr id="4" name="Content Placeholder 3">
            <a:extLst>
              <a:ext uri="{FF2B5EF4-FFF2-40B4-BE49-F238E27FC236}">
                <a16:creationId xmlns:a16="http://schemas.microsoft.com/office/drawing/2014/main" id="{C589B6A3-8E17-6B7E-6E0F-896B788CF9D3}"/>
              </a:ext>
            </a:extLst>
          </p:cNvPr>
          <p:cNvSpPr>
            <a:spLocks noGrp="1"/>
          </p:cNvSpPr>
          <p:nvPr>
            <p:ph sz="half" idx="2"/>
          </p:nvPr>
        </p:nvSpPr>
        <p:spPr>
          <a:xfrm>
            <a:off x="858838" y="3228476"/>
            <a:ext cx="3205162" cy="2616891"/>
          </a:xfrm>
        </p:spPr>
        <p:txBody>
          <a:bodyPr vert="horz" lIns="91440" tIns="45720" rIns="91440" bIns="45720" rtlCol="0" anchor="t">
            <a:normAutofit/>
          </a:bodyPr>
          <a:lstStyle/>
          <a:p>
            <a:pPr marL="457200" indent="-457200">
              <a:lnSpc>
                <a:spcPct val="100000"/>
              </a:lnSpc>
              <a:spcBef>
                <a:spcPct val="0"/>
              </a:spcBef>
              <a:spcAft>
                <a:spcPct val="35000"/>
              </a:spcAft>
              <a:buAutoNum type="arabicPeriod"/>
            </a:pPr>
            <a:r>
              <a:rPr lang="en-US" sz="2200">
                <a:latin typeface="Aptos"/>
                <a:cs typeface="Arial"/>
              </a:rPr>
              <a:t>Archived web content</a:t>
            </a:r>
          </a:p>
          <a:p>
            <a:pPr marL="457200" indent="-457200">
              <a:lnSpc>
                <a:spcPct val="100000"/>
              </a:lnSpc>
              <a:spcBef>
                <a:spcPct val="0"/>
              </a:spcBef>
              <a:spcAft>
                <a:spcPct val="35000"/>
              </a:spcAft>
              <a:buAutoNum type="arabicPeriod"/>
            </a:pPr>
            <a:r>
              <a:rPr lang="en-US" sz="2200">
                <a:latin typeface="Aptos"/>
                <a:cs typeface="Arial"/>
              </a:rPr>
              <a:t>Old electronic documents</a:t>
            </a:r>
          </a:p>
          <a:p>
            <a:pPr marL="457200" indent="-457200">
              <a:lnSpc>
                <a:spcPct val="100000"/>
              </a:lnSpc>
              <a:spcBef>
                <a:spcPct val="0"/>
              </a:spcBef>
              <a:spcAft>
                <a:spcPct val="35000"/>
              </a:spcAft>
              <a:buAutoNum type="arabicPeriod"/>
            </a:pPr>
            <a:r>
              <a:rPr lang="en-US" sz="2200">
                <a:latin typeface="Aptos"/>
                <a:cs typeface="Arial"/>
              </a:rPr>
              <a:t>Old social media posts</a:t>
            </a:r>
          </a:p>
        </p:txBody>
      </p:sp>
      <p:sp>
        <p:nvSpPr>
          <p:cNvPr id="11" name="Rectangle 10">
            <a:extLst>
              <a:ext uri="{FF2B5EF4-FFF2-40B4-BE49-F238E27FC236}">
                <a16:creationId xmlns:a16="http://schemas.microsoft.com/office/drawing/2014/main" id="{035E5CDC-51FF-8A30-A83E-A0685AE4FC51}"/>
              </a:ext>
              <a:ext uri="{C183D7F6-B498-43B3-948B-1728B52AA6E4}">
                <adec:decorative xmlns:adec="http://schemas.microsoft.com/office/drawing/2017/decorative" val="1"/>
              </a:ext>
            </a:extLst>
          </p:cNvPr>
          <p:cNvSpPr/>
          <p:nvPr/>
        </p:nvSpPr>
        <p:spPr>
          <a:xfrm>
            <a:off x="5493277" y="1444278"/>
            <a:ext cx="1214971" cy="1291171"/>
          </a:xfrm>
          <a:prstGeom prst="rect">
            <a:avLst/>
          </a:prstGeom>
          <a: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l="-11000" r="-11000"/>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5" name="Text Placeholder 4">
            <a:extLst>
              <a:ext uri="{FF2B5EF4-FFF2-40B4-BE49-F238E27FC236}">
                <a16:creationId xmlns:a16="http://schemas.microsoft.com/office/drawing/2014/main" id="{70BC6FCF-D7B1-FECF-322D-DF2A8850F5B9}"/>
              </a:ext>
            </a:extLst>
          </p:cNvPr>
          <p:cNvSpPr>
            <a:spLocks noGrp="1"/>
          </p:cNvSpPr>
          <p:nvPr>
            <p:ph type="body" sz="quarter" idx="3"/>
          </p:nvPr>
        </p:nvSpPr>
        <p:spPr>
          <a:xfrm>
            <a:off x="4619625" y="2489253"/>
            <a:ext cx="2744788" cy="634862"/>
          </a:xfrm>
        </p:spPr>
        <p:txBody>
          <a:bodyPr>
            <a:normAutofit/>
          </a:bodyPr>
          <a:lstStyle/>
          <a:p>
            <a:r>
              <a:rPr lang="en-US" sz="2800"/>
              <a:t>Third Party</a:t>
            </a:r>
          </a:p>
        </p:txBody>
      </p:sp>
      <p:sp>
        <p:nvSpPr>
          <p:cNvPr id="6" name="Content Placeholder 5">
            <a:extLst>
              <a:ext uri="{FF2B5EF4-FFF2-40B4-BE49-F238E27FC236}">
                <a16:creationId xmlns:a16="http://schemas.microsoft.com/office/drawing/2014/main" id="{C7A20BB7-2465-0740-F158-FE78858411DB}"/>
              </a:ext>
            </a:extLst>
          </p:cNvPr>
          <p:cNvSpPr>
            <a:spLocks noGrp="1"/>
          </p:cNvSpPr>
          <p:nvPr>
            <p:ph sz="quarter" idx="4"/>
          </p:nvPr>
        </p:nvSpPr>
        <p:spPr>
          <a:xfrm>
            <a:off x="4619625" y="3257051"/>
            <a:ext cx="2820988" cy="2216841"/>
          </a:xfrm>
        </p:spPr>
        <p:txBody>
          <a:bodyPr vert="horz" lIns="91440" tIns="45720" rIns="91440" bIns="45720" rtlCol="0" anchor="t">
            <a:normAutofit/>
          </a:bodyPr>
          <a:lstStyle/>
          <a:p>
            <a:pPr marL="0" indent="0">
              <a:lnSpc>
                <a:spcPct val="100000"/>
              </a:lnSpc>
              <a:spcBef>
                <a:spcPct val="0"/>
              </a:spcBef>
              <a:spcAft>
                <a:spcPct val="35000"/>
              </a:spcAft>
              <a:buNone/>
            </a:pPr>
            <a:r>
              <a:rPr lang="en-US" sz="2200">
                <a:ea typeface="+mn-lt"/>
                <a:cs typeface="+mn-lt"/>
              </a:rPr>
              <a:t>Posted by a third party</a:t>
            </a:r>
          </a:p>
          <a:p>
            <a:pPr marL="457200" lvl="2">
              <a:spcBef>
                <a:spcPct val="0"/>
              </a:spcBef>
              <a:spcAft>
                <a:spcPct val="15000"/>
              </a:spcAft>
              <a:buFont typeface="Arial"/>
              <a:buChar char="‒"/>
            </a:pPr>
            <a:r>
              <a:rPr lang="en-US" sz="2200" b="1">
                <a:latin typeface="Aptos"/>
                <a:cs typeface="Arial"/>
              </a:rPr>
              <a:t>Not </a:t>
            </a:r>
            <a:r>
              <a:rPr lang="en-US" sz="2200">
                <a:latin typeface="Aptos"/>
                <a:cs typeface="Arial"/>
              </a:rPr>
              <a:t>due to contractual, licensing, or other arrangements</a:t>
            </a:r>
            <a:endParaRPr lang="en-US" sz="2200">
              <a:latin typeface="Aptos"/>
            </a:endParaRPr>
          </a:p>
        </p:txBody>
      </p:sp>
      <p:sp>
        <p:nvSpPr>
          <p:cNvPr id="18" name="Rectangle 17">
            <a:extLst>
              <a:ext uri="{FF2B5EF4-FFF2-40B4-BE49-F238E27FC236}">
                <a16:creationId xmlns:a16="http://schemas.microsoft.com/office/drawing/2014/main" id="{7EEEE427-46D0-B613-0CC6-85A945226807}"/>
              </a:ext>
              <a:ext uri="{C183D7F6-B498-43B3-948B-1728B52AA6E4}">
                <adec:decorative xmlns:adec="http://schemas.microsoft.com/office/drawing/2017/decorative" val="1"/>
              </a:ext>
            </a:extLst>
          </p:cNvPr>
          <p:cNvSpPr/>
          <p:nvPr/>
        </p:nvSpPr>
        <p:spPr>
          <a:xfrm>
            <a:off x="9092584" y="1519270"/>
            <a:ext cx="1205446" cy="1138771"/>
          </a:xfrm>
          <a:prstGeom prst="rect">
            <a:avLst/>
          </a:prstGeom>
          <a:blipFill>
            <a:blip r:embed="rId6">
              <a:extLs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3" name="Text Placeholder 2">
            <a:extLst>
              <a:ext uri="{FF2B5EF4-FFF2-40B4-BE49-F238E27FC236}">
                <a16:creationId xmlns:a16="http://schemas.microsoft.com/office/drawing/2014/main" id="{772CB44B-26AF-9502-289F-D49A370F9F5B}"/>
              </a:ext>
            </a:extLst>
          </p:cNvPr>
          <p:cNvSpPr txBox="1">
            <a:spLocks/>
          </p:cNvSpPr>
          <p:nvPr/>
        </p:nvSpPr>
        <p:spPr>
          <a:xfrm>
            <a:off x="7888288" y="2508303"/>
            <a:ext cx="4195762" cy="63486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a:t>Individual's Documents</a:t>
            </a:r>
          </a:p>
        </p:txBody>
      </p:sp>
      <p:sp>
        <p:nvSpPr>
          <p:cNvPr id="15" name="Content Placeholder 3">
            <a:extLst>
              <a:ext uri="{FF2B5EF4-FFF2-40B4-BE49-F238E27FC236}">
                <a16:creationId xmlns:a16="http://schemas.microsoft.com/office/drawing/2014/main" id="{32D6BEC8-8DBC-72B0-1FBA-74B72A2BE0BE}"/>
              </a:ext>
            </a:extLst>
          </p:cNvPr>
          <p:cNvSpPr txBox="1">
            <a:spLocks/>
          </p:cNvSpPr>
          <p:nvPr/>
        </p:nvSpPr>
        <p:spPr>
          <a:xfrm>
            <a:off x="7964488" y="3228476"/>
            <a:ext cx="3443287" cy="26168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ct val="0"/>
              </a:spcBef>
              <a:spcAft>
                <a:spcPct val="35000"/>
              </a:spcAft>
              <a:buAutoNum type="arabicPeriod"/>
            </a:pPr>
            <a:r>
              <a:rPr lang="en-US" sz="2200">
                <a:latin typeface="Aptos"/>
                <a:cs typeface="Arial"/>
              </a:rPr>
              <a:t>Document format (PDF, etc.)</a:t>
            </a:r>
            <a:endParaRPr lang="en-US">
              <a:latin typeface="Aptos"/>
            </a:endParaRPr>
          </a:p>
          <a:p>
            <a:pPr marL="457200" indent="-457200">
              <a:lnSpc>
                <a:spcPct val="100000"/>
              </a:lnSpc>
              <a:spcBef>
                <a:spcPct val="0"/>
              </a:spcBef>
              <a:spcAft>
                <a:spcPct val="35000"/>
              </a:spcAft>
              <a:buAutoNum type="arabicPeriod"/>
            </a:pPr>
            <a:r>
              <a:rPr lang="en-US" sz="2200">
                <a:latin typeface="Aptos"/>
                <a:cs typeface="Arial"/>
              </a:rPr>
              <a:t>About a specific person, account, etc.</a:t>
            </a:r>
            <a:endParaRPr lang="en-US">
              <a:latin typeface="Aptos"/>
              <a:cs typeface="Arial"/>
            </a:endParaRPr>
          </a:p>
          <a:p>
            <a:pPr marL="457200" indent="-457200">
              <a:lnSpc>
                <a:spcPct val="100000"/>
              </a:lnSpc>
              <a:spcBef>
                <a:spcPct val="0"/>
              </a:spcBef>
              <a:spcAft>
                <a:spcPct val="35000"/>
              </a:spcAft>
              <a:buAutoNum type="arabicPeriod"/>
            </a:pPr>
            <a:r>
              <a:rPr lang="en-US" sz="2200">
                <a:latin typeface="Aptos"/>
                <a:cs typeface="Arial"/>
              </a:rPr>
              <a:t>Password protected</a:t>
            </a:r>
            <a:endParaRPr lang="en-US">
              <a:latin typeface="Aptos"/>
            </a:endParaRPr>
          </a:p>
          <a:p>
            <a:pPr marL="457200" indent="-457200">
              <a:lnSpc>
                <a:spcPct val="100000"/>
              </a:lnSpc>
              <a:spcBef>
                <a:spcPct val="0"/>
              </a:spcBef>
              <a:spcAft>
                <a:spcPct val="35000"/>
              </a:spcAft>
              <a:buAutoNum type="arabicPeriod"/>
            </a:pPr>
            <a:endParaRPr lang="en-US" sz="2200">
              <a:latin typeface="Aptos"/>
              <a:cs typeface="Arial"/>
            </a:endParaRPr>
          </a:p>
        </p:txBody>
      </p:sp>
      <p:sp>
        <p:nvSpPr>
          <p:cNvPr id="7" name="Slide Number Placeholder 6">
            <a:extLst>
              <a:ext uri="{FF2B5EF4-FFF2-40B4-BE49-F238E27FC236}">
                <a16:creationId xmlns:a16="http://schemas.microsoft.com/office/drawing/2014/main" id="{DF9BB9CB-8DEF-FB01-5D03-343A54501F2A}"/>
              </a:ext>
            </a:extLst>
          </p:cNvPr>
          <p:cNvSpPr>
            <a:spLocks noGrp="1"/>
          </p:cNvSpPr>
          <p:nvPr>
            <p:ph type="sldNum" sz="quarter" idx="12"/>
          </p:nvPr>
        </p:nvSpPr>
        <p:spPr/>
        <p:txBody>
          <a:bodyPr/>
          <a:lstStyle/>
          <a:p>
            <a:fld id="{C09E912F-BC0C-D74B-867F-FC7290A5C2F2}" type="slidenum">
              <a:rPr lang="en-US" smtClean="0"/>
              <a:t>12</a:t>
            </a:fld>
            <a:endParaRPr lang="en-US"/>
          </a:p>
        </p:txBody>
      </p:sp>
    </p:spTree>
    <p:extLst>
      <p:ext uri="{BB962C8B-B14F-4D97-AF65-F5344CB8AC3E}">
        <p14:creationId xmlns:p14="http://schemas.microsoft.com/office/powerpoint/2010/main" val="234753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BBCE-2868-87DC-41B7-2C17378CA885}"/>
              </a:ext>
            </a:extLst>
          </p:cNvPr>
          <p:cNvSpPr>
            <a:spLocks noGrp="1"/>
          </p:cNvSpPr>
          <p:nvPr>
            <p:ph type="title"/>
          </p:nvPr>
        </p:nvSpPr>
        <p:spPr>
          <a:xfrm>
            <a:off x="716322" y="2787472"/>
            <a:ext cx="10515600" cy="838200"/>
          </a:xfrm>
        </p:spPr>
        <p:txBody>
          <a:bodyPr vert="horz" lIns="91440" tIns="45720" rIns="91440" bIns="45720" rtlCol="0" anchor="ctr">
            <a:noAutofit/>
          </a:bodyPr>
          <a:lstStyle/>
          <a:p>
            <a:pPr algn="ctr"/>
            <a:r>
              <a:rPr lang="en-US">
                <a:solidFill>
                  <a:srgbClr val="000000"/>
                </a:solidFill>
                <a:ea typeface="+mj-lt"/>
                <a:cs typeface="+mj-lt"/>
              </a:rPr>
              <a:t>Content required for participation in a program/service/activity is </a:t>
            </a:r>
            <a:r>
              <a:rPr lang="en-US" b="1">
                <a:solidFill>
                  <a:srgbClr val="025191"/>
                </a:solidFill>
                <a:ea typeface="+mj-lt"/>
                <a:cs typeface="+mj-lt"/>
              </a:rPr>
              <a:t>NOT</a:t>
            </a:r>
            <a:r>
              <a:rPr lang="en-US">
                <a:solidFill>
                  <a:srgbClr val="000000"/>
                </a:solidFill>
                <a:ea typeface="+mj-lt"/>
                <a:cs typeface="+mj-lt"/>
              </a:rPr>
              <a:t> exempt</a:t>
            </a:r>
            <a:endParaRPr lang="en-US"/>
          </a:p>
        </p:txBody>
      </p:sp>
      <p:sp>
        <p:nvSpPr>
          <p:cNvPr id="3" name="Slide Number Placeholder 2">
            <a:extLst>
              <a:ext uri="{FF2B5EF4-FFF2-40B4-BE49-F238E27FC236}">
                <a16:creationId xmlns:a16="http://schemas.microsoft.com/office/drawing/2014/main" id="{947D1CC4-89B0-2BDB-5ABF-AF24106492F9}"/>
              </a:ext>
            </a:extLst>
          </p:cNvPr>
          <p:cNvSpPr>
            <a:spLocks noGrp="1"/>
          </p:cNvSpPr>
          <p:nvPr>
            <p:ph type="sldNum" sz="quarter" idx="12"/>
          </p:nvPr>
        </p:nvSpPr>
        <p:spPr/>
        <p:txBody>
          <a:bodyPr/>
          <a:lstStyle/>
          <a:p>
            <a:fld id="{C09E912F-BC0C-D74B-867F-FC7290A5C2F2}" type="slidenum">
              <a:rPr lang="en-US" smtClean="0"/>
              <a:t>13</a:t>
            </a:fld>
            <a:endParaRPr lang="en-US"/>
          </a:p>
        </p:txBody>
      </p:sp>
    </p:spTree>
    <p:extLst>
      <p:ext uri="{BB962C8B-B14F-4D97-AF65-F5344CB8AC3E}">
        <p14:creationId xmlns:p14="http://schemas.microsoft.com/office/powerpoint/2010/main" val="527590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4898-BB83-19F1-8B8A-B48EE0E11FEF}"/>
              </a:ext>
            </a:extLst>
          </p:cNvPr>
          <p:cNvSpPr>
            <a:spLocks noGrp="1"/>
          </p:cNvSpPr>
          <p:nvPr>
            <p:ph type="title"/>
          </p:nvPr>
        </p:nvSpPr>
        <p:spPr>
          <a:xfrm>
            <a:off x="1462436" y="651538"/>
            <a:ext cx="9894538" cy="1448720"/>
          </a:xfrm>
        </p:spPr>
        <p:txBody>
          <a:bodyPr anchor="b">
            <a:normAutofit/>
          </a:bodyPr>
          <a:lstStyle/>
          <a:p>
            <a:r>
              <a:rPr lang="en-US"/>
              <a:t>Call to Action! </a:t>
            </a:r>
          </a:p>
        </p:txBody>
      </p:sp>
      <p:sp>
        <p:nvSpPr>
          <p:cNvPr id="8" name="Content Placeholder 2">
            <a:extLst>
              <a:ext uri="{FF2B5EF4-FFF2-40B4-BE49-F238E27FC236}">
                <a16:creationId xmlns:a16="http://schemas.microsoft.com/office/drawing/2014/main" id="{B05661D3-9F46-5D47-7D21-5148EC3008D4}"/>
              </a:ext>
            </a:extLst>
          </p:cNvPr>
          <p:cNvSpPr txBox="1">
            <a:spLocks/>
          </p:cNvSpPr>
          <p:nvPr/>
        </p:nvSpPr>
        <p:spPr>
          <a:xfrm>
            <a:off x="1462436" y="2172251"/>
            <a:ext cx="9904063" cy="3321562"/>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457200" indent="-457200">
              <a:buFont typeface="Arial" panose="020B0604020202020204" pitchFamily="34" charset="0"/>
              <a:buChar char="•"/>
            </a:pPr>
            <a:r>
              <a:rPr lang="en-US" b="0">
                <a:solidFill>
                  <a:srgbClr val="000000"/>
                </a:solidFill>
                <a:latin typeface="Calibri"/>
                <a:cs typeface="Calibri"/>
              </a:rPr>
              <a:t>Find out if there is already an individual or committee with responsibility for meeting the new requirements. If not – have that conversation! </a:t>
            </a:r>
          </a:p>
          <a:p>
            <a:pPr marL="457200" indent="-457200">
              <a:buFont typeface="Arial" panose="020B0604020202020204" pitchFamily="34" charset="0"/>
              <a:buChar char="•"/>
            </a:pPr>
            <a:r>
              <a:rPr lang="en-US" b="0">
                <a:solidFill>
                  <a:srgbClr val="000000"/>
                </a:solidFill>
                <a:latin typeface="Calibri"/>
                <a:cs typeface="Calibri"/>
              </a:rPr>
              <a:t>Review your organization procurement policies to ensure they align with the new ADA Title II regulation. </a:t>
            </a:r>
            <a:endParaRPr lang="en-US"/>
          </a:p>
          <a:p>
            <a:pPr marL="457200" indent="-457200">
              <a:buFont typeface="Arial" panose="020B0604020202020204" pitchFamily="34" charset="0"/>
              <a:buChar char="•"/>
            </a:pPr>
            <a:r>
              <a:rPr lang="en-US" b="0">
                <a:solidFill>
                  <a:srgbClr val="000000"/>
                </a:solidFill>
                <a:latin typeface="Calibri"/>
                <a:ea typeface="Calibri"/>
                <a:cs typeface="Calibri"/>
              </a:rPr>
              <a:t>Register and attend Part 2 of this webinar series, </a:t>
            </a:r>
            <a:r>
              <a:rPr lang="en-US" b="0" i="1">
                <a:solidFill>
                  <a:srgbClr val="000000"/>
                </a:solidFill>
                <a:latin typeface="Calibri"/>
                <a:ea typeface="Calibri"/>
                <a:cs typeface="Calibri"/>
              </a:rPr>
              <a:t>The Intersection of Special Education and New PreK-12 Digital Accessibility Requirements</a:t>
            </a:r>
            <a:r>
              <a:rPr lang="en-US" b="0">
                <a:solidFill>
                  <a:srgbClr val="000000"/>
                </a:solidFill>
                <a:latin typeface="Calibri"/>
                <a:ea typeface="Calibri"/>
                <a:cs typeface="Calibri"/>
              </a:rPr>
              <a:t>.</a:t>
            </a:r>
          </a:p>
        </p:txBody>
      </p:sp>
      <p:sp>
        <p:nvSpPr>
          <p:cNvPr id="4" name="Slide Number Placeholder 3">
            <a:extLst>
              <a:ext uri="{FF2B5EF4-FFF2-40B4-BE49-F238E27FC236}">
                <a16:creationId xmlns:a16="http://schemas.microsoft.com/office/drawing/2014/main" id="{EFE97770-1C3C-7554-BE42-E5912CA1D042}"/>
              </a:ext>
            </a:extLst>
          </p:cNvPr>
          <p:cNvSpPr>
            <a:spLocks noGrp="1"/>
          </p:cNvSpPr>
          <p:nvPr>
            <p:ph type="sldNum" sz="quarter" idx="12"/>
          </p:nvPr>
        </p:nvSpPr>
        <p:spPr>
          <a:xfrm>
            <a:off x="10442712" y="6290090"/>
            <a:ext cx="911087" cy="365125"/>
          </a:xfrm>
        </p:spPr>
        <p:txBody>
          <a:bodyPr anchor="ctr">
            <a:normAutofit/>
          </a:bodyPr>
          <a:lstStyle/>
          <a:p>
            <a:pPr>
              <a:spcAft>
                <a:spcPts val="600"/>
              </a:spcAft>
            </a:pPr>
            <a:fld id="{C09E912F-BC0C-D74B-867F-FC7290A5C2F2}" type="slidenum">
              <a:rPr lang="en-US" smtClean="0"/>
              <a:pPr>
                <a:spcAft>
                  <a:spcPts val="600"/>
                </a:spcAft>
              </a:pPr>
              <a:t>14</a:t>
            </a:fld>
            <a:endParaRPr lang="en-US"/>
          </a:p>
        </p:txBody>
      </p:sp>
    </p:spTree>
    <p:extLst>
      <p:ext uri="{BB962C8B-B14F-4D97-AF65-F5344CB8AC3E}">
        <p14:creationId xmlns:p14="http://schemas.microsoft.com/office/powerpoint/2010/main" val="72401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4898-BB83-19F1-8B8A-B48EE0E11FEF}"/>
              </a:ext>
            </a:extLst>
          </p:cNvPr>
          <p:cNvSpPr>
            <a:spLocks noGrp="1"/>
          </p:cNvSpPr>
          <p:nvPr>
            <p:ph type="title"/>
          </p:nvPr>
        </p:nvSpPr>
        <p:spPr>
          <a:xfrm>
            <a:off x="1471961" y="927763"/>
            <a:ext cx="9875488" cy="2553620"/>
          </a:xfrm>
        </p:spPr>
        <p:txBody>
          <a:bodyPr anchor="b">
            <a:normAutofit/>
          </a:bodyPr>
          <a:lstStyle/>
          <a:p>
            <a:r>
              <a:rPr lang="en-US"/>
              <a:t>Remember!</a:t>
            </a:r>
          </a:p>
        </p:txBody>
      </p:sp>
      <p:sp>
        <p:nvSpPr>
          <p:cNvPr id="3" name="Content Placeholder 2">
            <a:extLst>
              <a:ext uri="{FF2B5EF4-FFF2-40B4-BE49-F238E27FC236}">
                <a16:creationId xmlns:a16="http://schemas.microsoft.com/office/drawing/2014/main" id="{B83B4A7B-A7CA-6CD7-F2A0-1C286B6E95C4}"/>
              </a:ext>
            </a:extLst>
          </p:cNvPr>
          <p:cNvSpPr>
            <a:spLocks noGrp="1"/>
          </p:cNvSpPr>
          <p:nvPr>
            <p:ph type="body" idx="1"/>
          </p:nvPr>
        </p:nvSpPr>
        <p:spPr>
          <a:xfrm>
            <a:off x="1471961" y="3586962"/>
            <a:ext cx="9875837" cy="1612900"/>
          </a:xfrm>
        </p:spPr>
        <p:txBody>
          <a:bodyPr vert="horz" lIns="91440" tIns="45720" rIns="91440" bIns="45720" rtlCol="0" anchor="t">
            <a:normAutofit/>
          </a:bodyPr>
          <a:lstStyle/>
          <a:p>
            <a:r>
              <a:rPr lang="en-US" sz="4000"/>
              <a:t>Coaching Call on 12/5 at 2pm ET</a:t>
            </a:r>
          </a:p>
        </p:txBody>
      </p:sp>
      <p:sp>
        <p:nvSpPr>
          <p:cNvPr id="4" name="Slide Number Placeholder 3">
            <a:extLst>
              <a:ext uri="{FF2B5EF4-FFF2-40B4-BE49-F238E27FC236}">
                <a16:creationId xmlns:a16="http://schemas.microsoft.com/office/drawing/2014/main" id="{EFE97770-1C3C-7554-BE42-E5912CA1D042}"/>
              </a:ext>
            </a:extLst>
          </p:cNvPr>
          <p:cNvSpPr>
            <a:spLocks noGrp="1"/>
          </p:cNvSpPr>
          <p:nvPr>
            <p:ph type="sldNum" sz="quarter" idx="12"/>
          </p:nvPr>
        </p:nvSpPr>
        <p:spPr>
          <a:xfrm>
            <a:off x="10442712" y="6290090"/>
            <a:ext cx="911087" cy="365125"/>
          </a:xfrm>
        </p:spPr>
        <p:txBody>
          <a:bodyPr anchor="ctr">
            <a:normAutofit/>
          </a:bodyPr>
          <a:lstStyle/>
          <a:p>
            <a:pPr>
              <a:spcAft>
                <a:spcPts val="600"/>
              </a:spcAft>
            </a:pPr>
            <a:fld id="{C09E912F-BC0C-D74B-867F-FC7290A5C2F2}" type="slidenum">
              <a:rPr lang="en-US" smtClean="0"/>
              <a:pPr>
                <a:spcAft>
                  <a:spcPts val="600"/>
                </a:spcAft>
              </a:pPr>
              <a:t>15</a:t>
            </a:fld>
            <a:endParaRPr lang="en-US"/>
          </a:p>
        </p:txBody>
      </p:sp>
    </p:spTree>
    <p:extLst>
      <p:ext uri="{BB962C8B-B14F-4D97-AF65-F5344CB8AC3E}">
        <p14:creationId xmlns:p14="http://schemas.microsoft.com/office/powerpoint/2010/main" val="3588934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1184-E92E-7B0B-8CB4-F2E2FDA0F822}"/>
              </a:ext>
            </a:extLst>
          </p:cNvPr>
          <p:cNvSpPr>
            <a:spLocks noGrp="1"/>
          </p:cNvSpPr>
          <p:nvPr>
            <p:ph type="title"/>
          </p:nvPr>
        </p:nvSpPr>
        <p:spPr/>
        <p:txBody>
          <a:bodyPr/>
          <a:lstStyle/>
          <a:p>
            <a:r>
              <a:rPr lang="en-US"/>
              <a:t>Q&amp;A</a:t>
            </a:r>
          </a:p>
        </p:txBody>
      </p:sp>
      <p:sp>
        <p:nvSpPr>
          <p:cNvPr id="4" name="Slide Number Placeholder 3">
            <a:extLst>
              <a:ext uri="{FF2B5EF4-FFF2-40B4-BE49-F238E27FC236}">
                <a16:creationId xmlns:a16="http://schemas.microsoft.com/office/drawing/2014/main" id="{8318E257-8D5A-29E3-0145-9502A1A37E2E}"/>
              </a:ext>
            </a:extLst>
          </p:cNvPr>
          <p:cNvSpPr>
            <a:spLocks noGrp="1"/>
          </p:cNvSpPr>
          <p:nvPr>
            <p:ph type="sldNum" sz="quarter" idx="12"/>
          </p:nvPr>
        </p:nvSpPr>
        <p:spPr/>
        <p:txBody>
          <a:bodyPr/>
          <a:lstStyle/>
          <a:p>
            <a:fld id="{C09E912F-BC0C-D74B-867F-FC7290A5C2F2}" type="slidenum">
              <a:rPr lang="en-US" smtClean="0"/>
              <a:t>16</a:t>
            </a:fld>
            <a:endParaRPr lang="en-US"/>
          </a:p>
        </p:txBody>
      </p:sp>
    </p:spTree>
    <p:extLst>
      <p:ext uri="{BB962C8B-B14F-4D97-AF65-F5344CB8AC3E}">
        <p14:creationId xmlns:p14="http://schemas.microsoft.com/office/powerpoint/2010/main" val="3672466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074B-8A1F-3A28-C18E-CC607E152578}"/>
              </a:ext>
            </a:extLst>
          </p:cNvPr>
          <p:cNvSpPr>
            <a:spLocks noGrp="1"/>
          </p:cNvSpPr>
          <p:nvPr>
            <p:ph type="title"/>
          </p:nvPr>
        </p:nvSpPr>
        <p:spPr/>
        <p:txBody>
          <a:bodyPr/>
          <a:lstStyle/>
          <a:p>
            <a:r>
              <a:rPr lang="en-US"/>
              <a:t>Webinar Resources</a:t>
            </a:r>
          </a:p>
        </p:txBody>
      </p:sp>
      <p:sp>
        <p:nvSpPr>
          <p:cNvPr id="3" name="Content Placeholder 2">
            <a:extLst>
              <a:ext uri="{FF2B5EF4-FFF2-40B4-BE49-F238E27FC236}">
                <a16:creationId xmlns:a16="http://schemas.microsoft.com/office/drawing/2014/main" id="{DA4DE18D-D242-315B-5B8C-853123150BFE}"/>
              </a:ext>
            </a:extLst>
          </p:cNvPr>
          <p:cNvSpPr>
            <a:spLocks noGrp="1"/>
          </p:cNvSpPr>
          <p:nvPr>
            <p:ph idx="1"/>
          </p:nvPr>
        </p:nvSpPr>
        <p:spPr/>
        <p:txBody>
          <a:bodyPr vert="horz" lIns="91440" tIns="45720" rIns="91440" bIns="45720" rtlCol="0" anchor="t">
            <a:normAutofit/>
          </a:bodyPr>
          <a:lstStyle/>
          <a:p>
            <a:pPr>
              <a:spcAft>
                <a:spcPts val="1200"/>
              </a:spcAft>
            </a:pPr>
            <a:r>
              <a:rPr lang="en-US" sz="3200">
                <a:ea typeface="+mn-lt"/>
                <a:cs typeface="+mn-lt"/>
              </a:rPr>
              <a:t>Links and slides available at: </a:t>
            </a:r>
            <a:r>
              <a:rPr lang="en-US" sz="3200">
                <a:ea typeface="+mn-lt"/>
                <a:cs typeface="+mn-lt"/>
                <a:hlinkClick r:id="rId3"/>
              </a:rPr>
              <a:t>bit.ly/ada-k12</a:t>
            </a:r>
            <a:r>
              <a:rPr lang="en-US" sz="3200">
                <a:ea typeface="+mn-lt"/>
                <a:cs typeface="+mn-lt"/>
              </a:rPr>
              <a:t>. </a:t>
            </a:r>
          </a:p>
          <a:p>
            <a:pPr>
              <a:spcAft>
                <a:spcPts val="1200"/>
              </a:spcAft>
            </a:pPr>
            <a:r>
              <a:rPr lang="en-US" sz="3200"/>
              <a:t>Recording will be available tomorrow morning (and emailed to everyone).   </a:t>
            </a:r>
          </a:p>
          <a:p>
            <a:pPr>
              <a:spcAft>
                <a:spcPts val="1200"/>
              </a:spcAft>
            </a:pPr>
            <a:r>
              <a:rPr lang="en-US" sz="3200"/>
              <a:t>A survey will be sent to all attendees later this week, after the coaching session. </a:t>
            </a:r>
          </a:p>
        </p:txBody>
      </p:sp>
      <p:sp>
        <p:nvSpPr>
          <p:cNvPr id="4" name="Slide Number Placeholder 3">
            <a:extLst>
              <a:ext uri="{FF2B5EF4-FFF2-40B4-BE49-F238E27FC236}">
                <a16:creationId xmlns:a16="http://schemas.microsoft.com/office/drawing/2014/main" id="{C48BED3E-D4D3-564C-74A7-BE895096CADF}"/>
              </a:ext>
            </a:extLst>
          </p:cNvPr>
          <p:cNvSpPr>
            <a:spLocks noGrp="1"/>
          </p:cNvSpPr>
          <p:nvPr>
            <p:ph type="sldNum" sz="quarter" idx="12"/>
          </p:nvPr>
        </p:nvSpPr>
        <p:spPr/>
        <p:txBody>
          <a:bodyPr/>
          <a:lstStyle/>
          <a:p>
            <a:fld id="{C09E912F-BC0C-D74B-867F-FC7290A5C2F2}" type="slidenum">
              <a:rPr lang="en-US" smtClean="0"/>
              <a:t>17</a:t>
            </a:fld>
            <a:endParaRPr lang="en-US"/>
          </a:p>
        </p:txBody>
      </p:sp>
    </p:spTree>
    <p:extLst>
      <p:ext uri="{BB962C8B-B14F-4D97-AF65-F5344CB8AC3E}">
        <p14:creationId xmlns:p14="http://schemas.microsoft.com/office/powerpoint/2010/main" val="2131881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EA9D-5607-9497-1CBB-D77C0B79F6CE}"/>
              </a:ext>
            </a:extLst>
          </p:cNvPr>
          <p:cNvSpPr>
            <a:spLocks noGrp="1"/>
          </p:cNvSpPr>
          <p:nvPr>
            <p:ph type="title"/>
          </p:nvPr>
        </p:nvSpPr>
        <p:spPr/>
        <p:txBody>
          <a:bodyPr/>
          <a:lstStyle/>
          <a:p>
            <a:r>
              <a:rPr lang="en-US"/>
              <a:t>Contact, Connect, and Stay Informed</a:t>
            </a:r>
          </a:p>
        </p:txBody>
      </p:sp>
      <p:sp>
        <p:nvSpPr>
          <p:cNvPr id="4" name="Text Placeholder 3">
            <a:extLst>
              <a:ext uri="{FF2B5EF4-FFF2-40B4-BE49-F238E27FC236}">
                <a16:creationId xmlns:a16="http://schemas.microsoft.com/office/drawing/2014/main" id="{364F1F64-69BD-3152-C7A8-C5EFAEA56385}"/>
              </a:ext>
            </a:extLst>
          </p:cNvPr>
          <p:cNvSpPr>
            <a:spLocks noGrp="1"/>
          </p:cNvSpPr>
          <p:nvPr>
            <p:ph type="body" idx="1"/>
          </p:nvPr>
        </p:nvSpPr>
        <p:spPr>
          <a:xfrm>
            <a:off x="858838" y="1641528"/>
            <a:ext cx="5157787" cy="596762"/>
          </a:xfrm>
        </p:spPr>
        <p:txBody>
          <a:bodyPr>
            <a:normAutofit/>
          </a:bodyPr>
          <a:lstStyle/>
          <a:p>
            <a:r>
              <a:rPr lang="en-US" sz="2800"/>
              <a:t>Contact &amp; Connect</a:t>
            </a:r>
          </a:p>
        </p:txBody>
      </p:sp>
      <p:sp>
        <p:nvSpPr>
          <p:cNvPr id="3" name="Content Placeholder 2">
            <a:extLst>
              <a:ext uri="{FF2B5EF4-FFF2-40B4-BE49-F238E27FC236}">
                <a16:creationId xmlns:a16="http://schemas.microsoft.com/office/drawing/2014/main" id="{70987D1F-451B-F5D5-F006-67A7E574B927}"/>
              </a:ext>
            </a:extLst>
          </p:cNvPr>
          <p:cNvSpPr>
            <a:spLocks noGrp="1"/>
          </p:cNvSpPr>
          <p:nvPr>
            <p:ph sz="half" idx="2"/>
          </p:nvPr>
        </p:nvSpPr>
        <p:spPr>
          <a:xfrm>
            <a:off x="1001713" y="2237876"/>
            <a:ext cx="5157787" cy="3197916"/>
          </a:xfrm>
        </p:spPr>
        <p:txBody>
          <a:bodyPr vert="horz" lIns="91440" tIns="45720" rIns="91440" bIns="45720" rtlCol="0" anchor="t">
            <a:normAutofit/>
          </a:bodyPr>
          <a:lstStyle/>
          <a:p>
            <a:pPr marL="457200" lvl="1" indent="0">
              <a:lnSpc>
                <a:spcPct val="160000"/>
              </a:lnSpc>
              <a:buNone/>
            </a:pPr>
            <a:r>
              <a:rPr lang="en-US">
                <a:hlinkClick r:id="rId2"/>
              </a:rPr>
              <a:t>ncademi.org</a:t>
            </a:r>
            <a:r>
              <a:rPr lang="en-US"/>
              <a:t> </a:t>
            </a:r>
          </a:p>
          <a:p>
            <a:pPr marL="457200" lvl="1" indent="0">
              <a:lnSpc>
                <a:spcPct val="160000"/>
              </a:lnSpc>
              <a:buNone/>
            </a:pPr>
            <a:r>
              <a:rPr lang="en-US">
                <a:hlinkClick r:id="rId3"/>
              </a:rPr>
              <a:t>info@ncademi.org</a:t>
            </a:r>
            <a:r>
              <a:rPr lang="en-US"/>
              <a:t> </a:t>
            </a:r>
          </a:p>
          <a:p>
            <a:pPr marL="457200" lvl="1" indent="0">
              <a:lnSpc>
                <a:spcPct val="160000"/>
              </a:lnSpc>
              <a:buNone/>
            </a:pPr>
            <a:r>
              <a:rPr lang="en-US"/>
              <a:t>435.554.8213 (voice or text)</a:t>
            </a:r>
          </a:p>
          <a:p>
            <a:pPr marL="457200" lvl="1" indent="0">
              <a:lnSpc>
                <a:spcPct val="160000"/>
              </a:lnSpc>
              <a:buNone/>
            </a:pPr>
            <a:r>
              <a:rPr lang="en-US">
                <a:hlinkClick r:id="rId4"/>
              </a:rPr>
              <a:t>Follow us on LinkedIn</a:t>
            </a:r>
          </a:p>
        </p:txBody>
      </p:sp>
      <p:sp>
        <p:nvSpPr>
          <p:cNvPr id="6" name="Text Placeholder 5">
            <a:extLst>
              <a:ext uri="{FF2B5EF4-FFF2-40B4-BE49-F238E27FC236}">
                <a16:creationId xmlns:a16="http://schemas.microsoft.com/office/drawing/2014/main" id="{C19F8644-53A0-E79F-F374-0B9058B63E25}"/>
              </a:ext>
            </a:extLst>
          </p:cNvPr>
          <p:cNvSpPr>
            <a:spLocks noGrp="1"/>
          </p:cNvSpPr>
          <p:nvPr>
            <p:ph type="body" sz="quarter" idx="3"/>
          </p:nvPr>
        </p:nvSpPr>
        <p:spPr>
          <a:xfrm>
            <a:off x="6029325" y="1641528"/>
            <a:ext cx="5183188" cy="596762"/>
          </a:xfrm>
        </p:spPr>
        <p:txBody>
          <a:bodyPr>
            <a:normAutofit/>
          </a:bodyPr>
          <a:lstStyle/>
          <a:p>
            <a:r>
              <a:rPr lang="en-US" sz="2800"/>
              <a:t>Stay Informed</a:t>
            </a:r>
          </a:p>
        </p:txBody>
      </p:sp>
      <p:sp>
        <p:nvSpPr>
          <p:cNvPr id="9" name="TextBox 8">
            <a:extLst>
              <a:ext uri="{FF2B5EF4-FFF2-40B4-BE49-F238E27FC236}">
                <a16:creationId xmlns:a16="http://schemas.microsoft.com/office/drawing/2014/main" id="{B3A3C436-9239-5761-B819-0B12995A0F20}"/>
              </a:ext>
            </a:extLst>
          </p:cNvPr>
          <p:cNvSpPr txBox="1"/>
          <p:nvPr/>
        </p:nvSpPr>
        <p:spPr>
          <a:xfrm>
            <a:off x="6031330" y="2445919"/>
            <a:ext cx="409073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hlinkClick r:id="rId5"/>
              </a:rPr>
              <a:t>bit.ly/NCADEMI-notifications</a:t>
            </a:r>
            <a:r>
              <a:rPr lang="en-US" sz="2400"/>
              <a:t> </a:t>
            </a:r>
          </a:p>
        </p:txBody>
      </p:sp>
      <p:pic>
        <p:nvPicPr>
          <p:cNvPr id="8" name="Content Placeholder 7">
            <a:extLst>
              <a:ext uri="{FF2B5EF4-FFF2-40B4-BE49-F238E27FC236}">
                <a16:creationId xmlns:a16="http://schemas.microsoft.com/office/drawing/2014/main" id="{87214B3D-C1EB-7BB3-5534-6EE9FF6EAAFB}"/>
              </a:ext>
              <a:ext uri="{C183D7F6-B498-43B3-948B-1728B52AA6E4}">
                <adec:decorative xmlns:adec="http://schemas.microsoft.com/office/drawing/2017/decorative" val="1"/>
              </a:ext>
            </a:extLst>
          </p:cNvPr>
          <p:cNvPicPr>
            <a:picLocks noGrp="1" noChangeAspect="1"/>
          </p:cNvPicPr>
          <p:nvPr>
            <p:ph sz="quarter" idx="4"/>
          </p:nvPr>
        </p:nvPicPr>
        <p:blipFill>
          <a:blip r:embed="rId6"/>
          <a:stretch>
            <a:fillRect/>
          </a:stretch>
        </p:blipFill>
        <p:spPr>
          <a:xfrm>
            <a:off x="7125494" y="2931959"/>
            <a:ext cx="1733550" cy="1743075"/>
          </a:xfrm>
        </p:spPr>
      </p:pic>
      <p:pic>
        <p:nvPicPr>
          <p:cNvPr id="10" name="Picture 9">
            <a:extLst>
              <a:ext uri="{FF2B5EF4-FFF2-40B4-BE49-F238E27FC236}">
                <a16:creationId xmlns:a16="http://schemas.microsoft.com/office/drawing/2014/main" id="{7588F18A-A6D9-17A4-BF02-F374B53ACBBF}"/>
              </a:ext>
              <a:ext uri="{C183D7F6-B498-43B3-948B-1728B52AA6E4}">
                <adec:decorative xmlns:adec="http://schemas.microsoft.com/office/drawing/2017/decorative" val="1"/>
              </a:ext>
            </a:extLst>
          </p:cNvPr>
          <p:cNvPicPr>
            <a:picLocks noChangeAspect="1"/>
          </p:cNvPicPr>
          <p:nvPr/>
        </p:nvPicPr>
        <p:blipFill>
          <a:blip r:embed="rId7"/>
          <a:srcRect l="-14873" t="-11756" r="-17236" b="-18768"/>
          <a:stretch/>
        </p:blipFill>
        <p:spPr>
          <a:xfrm>
            <a:off x="933712" y="2382906"/>
            <a:ext cx="604007" cy="587237"/>
          </a:xfrm>
          <a:prstGeom prst="rect">
            <a:avLst/>
          </a:prstGeom>
        </p:spPr>
      </p:pic>
      <p:pic>
        <p:nvPicPr>
          <p:cNvPr id="12" name="Picture 11">
            <a:extLst>
              <a:ext uri="{FF2B5EF4-FFF2-40B4-BE49-F238E27FC236}">
                <a16:creationId xmlns:a16="http://schemas.microsoft.com/office/drawing/2014/main" id="{AB83D98E-E62C-091B-BCCF-61597E1612ED}"/>
              </a:ext>
              <a:ext uri="{C183D7F6-B498-43B3-948B-1728B52AA6E4}">
                <adec:decorative xmlns:adec="http://schemas.microsoft.com/office/drawing/2017/decorative" val="1"/>
              </a:ext>
            </a:extLst>
          </p:cNvPr>
          <p:cNvPicPr>
            <a:picLocks noChangeAspect="1"/>
          </p:cNvPicPr>
          <p:nvPr/>
        </p:nvPicPr>
        <p:blipFill>
          <a:blip r:embed="rId8"/>
          <a:srcRect l="-14873" t="-6703" r="-17236" b="-18147"/>
          <a:stretch/>
        </p:blipFill>
        <p:spPr>
          <a:xfrm>
            <a:off x="933712" y="3045928"/>
            <a:ext cx="604007" cy="561292"/>
          </a:xfrm>
          <a:prstGeom prst="rect">
            <a:avLst/>
          </a:prstGeom>
        </p:spPr>
      </p:pic>
      <p:pic>
        <p:nvPicPr>
          <p:cNvPr id="14" name="Picture 13">
            <a:extLst>
              <a:ext uri="{FF2B5EF4-FFF2-40B4-BE49-F238E27FC236}">
                <a16:creationId xmlns:a16="http://schemas.microsoft.com/office/drawing/2014/main" id="{FF1479B7-10BE-F425-6081-E7002E3DE111}"/>
              </a:ext>
              <a:ext uri="{C183D7F6-B498-43B3-948B-1728B52AA6E4}">
                <adec:decorative xmlns:adec="http://schemas.microsoft.com/office/drawing/2017/decorative" val="1"/>
              </a:ext>
            </a:extLst>
          </p:cNvPr>
          <p:cNvPicPr>
            <a:picLocks noChangeAspect="1"/>
          </p:cNvPicPr>
          <p:nvPr/>
        </p:nvPicPr>
        <p:blipFill>
          <a:blip r:embed="rId9"/>
          <a:srcRect l="-15022" t="-7398" r="-18411" b="-18704"/>
          <a:stretch/>
        </p:blipFill>
        <p:spPr>
          <a:xfrm>
            <a:off x="933712" y="3683004"/>
            <a:ext cx="604007" cy="561292"/>
          </a:xfrm>
          <a:prstGeom prst="rect">
            <a:avLst/>
          </a:prstGeom>
        </p:spPr>
      </p:pic>
      <p:pic>
        <p:nvPicPr>
          <p:cNvPr id="16" name="Picture 15">
            <a:extLst>
              <a:ext uri="{FF2B5EF4-FFF2-40B4-BE49-F238E27FC236}">
                <a16:creationId xmlns:a16="http://schemas.microsoft.com/office/drawing/2014/main" id="{C8631C3A-0157-7EB3-8B06-EC3C6D446B5A}"/>
              </a:ext>
              <a:ext uri="{C183D7F6-B498-43B3-948B-1728B52AA6E4}">
                <adec:decorative xmlns:adec="http://schemas.microsoft.com/office/drawing/2017/decorative" val="1"/>
              </a:ext>
            </a:extLst>
          </p:cNvPr>
          <p:cNvPicPr>
            <a:picLocks noChangeAspect="1"/>
          </p:cNvPicPr>
          <p:nvPr/>
        </p:nvPicPr>
        <p:blipFill>
          <a:blip r:embed="rId10"/>
          <a:srcRect l="-14993" t="-7010" r="-18176" b="-18840"/>
          <a:stretch/>
        </p:blipFill>
        <p:spPr>
          <a:xfrm>
            <a:off x="933713" y="4320080"/>
            <a:ext cx="604006" cy="561292"/>
          </a:xfrm>
          <a:prstGeom prst="rect">
            <a:avLst/>
          </a:prstGeom>
        </p:spPr>
      </p:pic>
      <p:sp>
        <p:nvSpPr>
          <p:cNvPr id="5" name="Slide Number Placeholder 4">
            <a:extLst>
              <a:ext uri="{FF2B5EF4-FFF2-40B4-BE49-F238E27FC236}">
                <a16:creationId xmlns:a16="http://schemas.microsoft.com/office/drawing/2014/main" id="{E4EE42F8-71D6-651C-D7B8-433387EF2C60}"/>
              </a:ext>
            </a:extLst>
          </p:cNvPr>
          <p:cNvSpPr>
            <a:spLocks noGrp="1"/>
          </p:cNvSpPr>
          <p:nvPr>
            <p:ph type="sldNum" sz="quarter" idx="12"/>
          </p:nvPr>
        </p:nvSpPr>
        <p:spPr/>
        <p:txBody>
          <a:bodyPr/>
          <a:lstStyle/>
          <a:p>
            <a:fld id="{C09E912F-BC0C-D74B-867F-FC7290A5C2F2}" type="slidenum">
              <a:rPr lang="en-US" smtClean="0"/>
              <a:t>18</a:t>
            </a:fld>
            <a:endParaRPr lang="en-US"/>
          </a:p>
        </p:txBody>
      </p:sp>
    </p:spTree>
    <p:extLst>
      <p:ext uri="{BB962C8B-B14F-4D97-AF65-F5344CB8AC3E}">
        <p14:creationId xmlns:p14="http://schemas.microsoft.com/office/powerpoint/2010/main" val="4091588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FCA7-E1FD-6294-15A6-1786D6C2CD78}"/>
              </a:ext>
            </a:extLst>
          </p:cNvPr>
          <p:cNvSpPr>
            <a:spLocks noGrp="1"/>
          </p:cNvSpPr>
          <p:nvPr>
            <p:ph type="title"/>
          </p:nvPr>
        </p:nvSpPr>
        <p:spPr/>
        <p:txBody>
          <a:bodyPr/>
          <a:lstStyle/>
          <a:p>
            <a:r>
              <a:rPr lang="en-US"/>
              <a:t>Disclaimers</a:t>
            </a:r>
          </a:p>
        </p:txBody>
      </p:sp>
      <p:sp>
        <p:nvSpPr>
          <p:cNvPr id="3" name="Content Placeholder 2">
            <a:extLst>
              <a:ext uri="{FF2B5EF4-FFF2-40B4-BE49-F238E27FC236}">
                <a16:creationId xmlns:a16="http://schemas.microsoft.com/office/drawing/2014/main" id="{DC161F30-3D2C-0177-50AF-FF029D7C3F36}"/>
              </a:ext>
            </a:extLst>
          </p:cNvPr>
          <p:cNvSpPr>
            <a:spLocks noGrp="1"/>
          </p:cNvSpPr>
          <p:nvPr>
            <p:ph sz="half" idx="1"/>
          </p:nvPr>
        </p:nvSpPr>
        <p:spPr>
          <a:xfrm>
            <a:off x="838200" y="1656336"/>
            <a:ext cx="7162800" cy="3866971"/>
          </a:xfrm>
        </p:spPr>
        <p:txBody>
          <a:bodyPr vert="horz" lIns="91440" tIns="45720" rIns="91440" bIns="45720" rtlCol="0" anchor="t">
            <a:noAutofit/>
          </a:bodyPr>
          <a:lstStyle/>
          <a:p>
            <a:pPr marL="0" indent="0">
              <a:buNone/>
            </a:pPr>
            <a:r>
              <a:rPr lang="en-US" sz="2400"/>
              <a:t>The contents of this slide deck were developed under a cooperative agreement with the U.S. Department of Education, Office of Special Education Programs, Award No. H327Z240007. However, those contents do not necessarily represent the policy of the Department of Education, and you should not assume endorsement by the Federal Government. Project Officer: Rebecca Sheffield, Ph.D.</a:t>
            </a:r>
          </a:p>
          <a:p>
            <a:pPr marL="0" indent="0">
              <a:buNone/>
            </a:pPr>
            <a:r>
              <a:rPr lang="en-US" sz="2400">
                <a:solidFill>
                  <a:srgbClr val="212121"/>
                </a:solidFill>
              </a:rPr>
              <a:t>The contents of this slide deck are licensed under a </a:t>
            </a:r>
            <a:r>
              <a:rPr lang="en-US" sz="2400">
                <a:solidFill>
                  <a:srgbClr val="212121"/>
                </a:solidFill>
                <a:hlinkClick r:id="rId3"/>
              </a:rPr>
              <a:t>Creative Commons Attribution-ShareAlike 4.0 International License (CC BY-SA 4.0)</a:t>
            </a:r>
            <a:r>
              <a:rPr lang="en-US" sz="2400">
                <a:solidFill>
                  <a:srgbClr val="212121"/>
                </a:solidFill>
              </a:rPr>
              <a:t>.</a:t>
            </a:r>
            <a:endParaRPr lang="en-US" sz="2400"/>
          </a:p>
        </p:txBody>
      </p:sp>
      <p:pic>
        <p:nvPicPr>
          <p:cNvPr id="11" name="Content Placeholder 10">
            <a:extLst>
              <a:ext uri="{FF2B5EF4-FFF2-40B4-BE49-F238E27FC236}">
                <a16:creationId xmlns:a16="http://schemas.microsoft.com/office/drawing/2014/main" id="{7972FD4D-F5CB-12A3-5198-C59F5F750ED5}"/>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8747846" y="4474780"/>
            <a:ext cx="1962150" cy="657225"/>
          </a:xfrm>
        </p:spPr>
      </p:pic>
      <p:pic>
        <p:nvPicPr>
          <p:cNvPr id="13" name="Picture 12">
            <a:extLst>
              <a:ext uri="{FF2B5EF4-FFF2-40B4-BE49-F238E27FC236}">
                <a16:creationId xmlns:a16="http://schemas.microsoft.com/office/drawing/2014/main" id="{A8FEA2F3-3AD3-36C6-C263-5652F9C811F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422659" y="1514475"/>
            <a:ext cx="2280882" cy="2362200"/>
          </a:xfrm>
          <a:prstGeom prst="rect">
            <a:avLst/>
          </a:prstGeom>
        </p:spPr>
      </p:pic>
      <p:sp>
        <p:nvSpPr>
          <p:cNvPr id="5" name="Slide Number Placeholder 4">
            <a:extLst>
              <a:ext uri="{FF2B5EF4-FFF2-40B4-BE49-F238E27FC236}">
                <a16:creationId xmlns:a16="http://schemas.microsoft.com/office/drawing/2014/main" id="{CBA0D39A-AD5D-60A2-E028-CF6D49D0BA32}"/>
              </a:ext>
            </a:extLst>
          </p:cNvPr>
          <p:cNvSpPr>
            <a:spLocks noGrp="1"/>
          </p:cNvSpPr>
          <p:nvPr>
            <p:ph type="sldNum" sz="quarter" idx="12"/>
          </p:nvPr>
        </p:nvSpPr>
        <p:spPr/>
        <p:txBody>
          <a:bodyPr/>
          <a:lstStyle/>
          <a:p>
            <a:fld id="{C09E912F-BC0C-D74B-867F-FC7290A5C2F2}" type="slidenum">
              <a:rPr lang="en-US" smtClean="0"/>
              <a:t>19</a:t>
            </a:fld>
            <a:endParaRPr lang="en-US"/>
          </a:p>
        </p:txBody>
      </p:sp>
    </p:spTree>
    <p:extLst>
      <p:ext uri="{BB962C8B-B14F-4D97-AF65-F5344CB8AC3E}">
        <p14:creationId xmlns:p14="http://schemas.microsoft.com/office/powerpoint/2010/main" val="648723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9E92-C8BE-8656-1197-76377DB7CFBE}"/>
              </a:ext>
            </a:extLst>
          </p:cNvPr>
          <p:cNvSpPr>
            <a:spLocks noGrp="1"/>
          </p:cNvSpPr>
          <p:nvPr>
            <p:ph type="title"/>
          </p:nvPr>
        </p:nvSpPr>
        <p:spPr/>
        <p:txBody>
          <a:bodyPr/>
          <a:lstStyle/>
          <a:p>
            <a:r>
              <a:rPr lang="en-US"/>
              <a:t>Today's NCADEMI Presenters: </a:t>
            </a:r>
          </a:p>
        </p:txBody>
      </p:sp>
      <p:sp>
        <p:nvSpPr>
          <p:cNvPr id="3" name="Content Placeholder 2">
            <a:extLst>
              <a:ext uri="{FF2B5EF4-FFF2-40B4-BE49-F238E27FC236}">
                <a16:creationId xmlns:a16="http://schemas.microsoft.com/office/drawing/2014/main" id="{FA2EC68C-F57D-11CF-5510-6C16C2CE1D48}"/>
              </a:ext>
            </a:extLst>
          </p:cNvPr>
          <p:cNvSpPr>
            <a:spLocks noGrp="1"/>
          </p:cNvSpPr>
          <p:nvPr>
            <p:ph idx="1"/>
          </p:nvPr>
        </p:nvSpPr>
        <p:spPr>
          <a:xfrm>
            <a:off x="885825" y="1719885"/>
            <a:ext cx="4681025" cy="4088585"/>
          </a:xfrm>
        </p:spPr>
        <p:txBody>
          <a:bodyPr vert="horz" lIns="91440" tIns="45720" rIns="91440" bIns="45720" rtlCol="0" anchor="t">
            <a:normAutofit/>
          </a:bodyPr>
          <a:lstStyle/>
          <a:p>
            <a:pPr marL="0" indent="0">
              <a:buNone/>
            </a:pPr>
            <a:r>
              <a:rPr lang="en-US" b="1"/>
              <a:t>Rob Carr</a:t>
            </a:r>
            <a:br>
              <a:rPr lang="en-US" b="1"/>
            </a:br>
            <a:r>
              <a:rPr lang="en-US"/>
              <a:t>Digital Accessibility Specialist</a:t>
            </a:r>
            <a:br>
              <a:rPr lang="en-US" b="1"/>
            </a:br>
            <a:endParaRPr lang="en-US" b="1"/>
          </a:p>
        </p:txBody>
      </p:sp>
      <p:pic>
        <p:nvPicPr>
          <p:cNvPr id="7" name="Picture 6">
            <a:extLst>
              <a:ext uri="{FF2B5EF4-FFF2-40B4-BE49-F238E27FC236}">
                <a16:creationId xmlns:a16="http://schemas.microsoft.com/office/drawing/2014/main" id="{580FA3FD-AC6F-4EDE-DE56-7906A3610E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43711" y="2979830"/>
            <a:ext cx="2533650" cy="2533650"/>
          </a:xfrm>
          <a:prstGeom prst="rect">
            <a:avLst/>
          </a:prstGeom>
        </p:spPr>
      </p:pic>
      <p:sp>
        <p:nvSpPr>
          <p:cNvPr id="6" name="Content Placeholder 2">
            <a:extLst>
              <a:ext uri="{FF2B5EF4-FFF2-40B4-BE49-F238E27FC236}">
                <a16:creationId xmlns:a16="http://schemas.microsoft.com/office/drawing/2014/main" id="{31681EE0-F323-807F-299E-DD847D9B6E1C}"/>
              </a:ext>
            </a:extLst>
          </p:cNvPr>
          <p:cNvSpPr txBox="1">
            <a:spLocks/>
          </p:cNvSpPr>
          <p:nvPr/>
        </p:nvSpPr>
        <p:spPr>
          <a:xfrm>
            <a:off x="6146501" y="1717825"/>
            <a:ext cx="4835742" cy="40790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Christopher</a:t>
            </a:r>
            <a:r>
              <a:rPr lang="en-US" b="1">
                <a:ea typeface="+mn-lt"/>
                <a:cs typeface="+mn-lt"/>
              </a:rPr>
              <a:t> Phillips</a:t>
            </a:r>
            <a:r>
              <a:rPr lang="en-US">
                <a:ea typeface="+mn-lt"/>
                <a:cs typeface="+mn-lt"/>
              </a:rPr>
              <a:t> </a:t>
            </a:r>
            <a:br>
              <a:rPr lang="en-US">
                <a:ea typeface="+mn-lt"/>
                <a:cs typeface="+mn-lt"/>
              </a:rPr>
            </a:br>
            <a:r>
              <a:rPr lang="en-US"/>
              <a:t>Technical Assistance Specialist</a:t>
            </a:r>
            <a:br>
              <a:rPr lang="en-US"/>
            </a:br>
            <a:endParaRPr lang="en-US"/>
          </a:p>
        </p:txBody>
      </p:sp>
      <p:pic>
        <p:nvPicPr>
          <p:cNvPr id="8" name="Picture 7">
            <a:extLst>
              <a:ext uri="{FF2B5EF4-FFF2-40B4-BE49-F238E27FC236}">
                <a16:creationId xmlns:a16="http://schemas.microsoft.com/office/drawing/2014/main" id="{540645AF-3761-847E-E6AC-D4B9989ECCE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85147" y="2982098"/>
            <a:ext cx="2533650" cy="2533650"/>
          </a:xfrm>
          <a:prstGeom prst="rect">
            <a:avLst/>
          </a:prstGeom>
        </p:spPr>
      </p:pic>
      <p:sp>
        <p:nvSpPr>
          <p:cNvPr id="5" name="Slide Number Placeholder 4">
            <a:extLst>
              <a:ext uri="{FF2B5EF4-FFF2-40B4-BE49-F238E27FC236}">
                <a16:creationId xmlns:a16="http://schemas.microsoft.com/office/drawing/2014/main" id="{D1D4C1D6-892F-0394-3767-8BD6767BDD05}"/>
              </a:ext>
            </a:extLst>
          </p:cNvPr>
          <p:cNvSpPr>
            <a:spLocks noGrp="1"/>
          </p:cNvSpPr>
          <p:nvPr>
            <p:ph type="sldNum" sz="quarter" idx="12"/>
          </p:nvPr>
        </p:nvSpPr>
        <p:spPr/>
        <p:txBody>
          <a:bodyPr/>
          <a:lstStyle/>
          <a:p>
            <a:fld id="{C09E912F-BC0C-D74B-867F-FC7290A5C2F2}" type="slidenum">
              <a:rPr lang="en-US" smtClean="0"/>
              <a:t>2</a:t>
            </a:fld>
            <a:endParaRPr lang="en-US"/>
          </a:p>
        </p:txBody>
      </p:sp>
    </p:spTree>
    <p:extLst>
      <p:ext uri="{BB962C8B-B14F-4D97-AF65-F5344CB8AC3E}">
        <p14:creationId xmlns:p14="http://schemas.microsoft.com/office/powerpoint/2010/main" val="379268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D0AF-74EE-4D19-610C-57602A371019}"/>
              </a:ext>
            </a:extLst>
          </p:cNvPr>
          <p:cNvSpPr>
            <a:spLocks noGrp="1"/>
          </p:cNvSpPr>
          <p:nvPr>
            <p:ph type="title"/>
          </p:nvPr>
        </p:nvSpPr>
        <p:spPr/>
        <p:txBody>
          <a:bodyPr/>
          <a:lstStyle/>
          <a:p>
            <a:r>
              <a:rPr lang="en-US"/>
              <a:t>About NCADEMI</a:t>
            </a:r>
          </a:p>
        </p:txBody>
      </p:sp>
      <p:sp>
        <p:nvSpPr>
          <p:cNvPr id="3" name="Content Placeholder 2">
            <a:extLst>
              <a:ext uri="{FF2B5EF4-FFF2-40B4-BE49-F238E27FC236}">
                <a16:creationId xmlns:a16="http://schemas.microsoft.com/office/drawing/2014/main" id="{EAEE51F4-2776-BBFA-8B0A-E4805415D427}"/>
              </a:ext>
            </a:extLst>
          </p:cNvPr>
          <p:cNvSpPr>
            <a:spLocks noGrp="1"/>
          </p:cNvSpPr>
          <p:nvPr>
            <p:ph sz="half" idx="1"/>
          </p:nvPr>
        </p:nvSpPr>
        <p:spPr>
          <a:xfrm>
            <a:off x="838200" y="1656336"/>
            <a:ext cx="6276975" cy="5352871"/>
          </a:xfrm>
        </p:spPr>
        <p:txBody>
          <a:bodyPr vert="horz" lIns="91440" tIns="45720" rIns="91440" bIns="45720" rtlCol="0" anchor="t">
            <a:noAutofit/>
          </a:bodyPr>
          <a:lstStyle/>
          <a:p>
            <a:pPr marL="0" indent="0">
              <a:lnSpc>
                <a:spcPct val="100000"/>
              </a:lnSpc>
              <a:spcBef>
                <a:spcPts val="0"/>
              </a:spcBef>
              <a:buNone/>
            </a:pPr>
            <a:r>
              <a:rPr lang="en-US">
                <a:ea typeface="+mn-lt"/>
                <a:cs typeface="+mn-lt"/>
              </a:rPr>
              <a:t>A new technical assistance center funded by the U.S. Department of Education's Office of Special Education Programs (OSEP) to improve the quality, availability, and timely provision of accessible digital educational materials and instruction for learners with disabilities from preschool through high school graduation. </a:t>
            </a:r>
            <a:endParaRPr lang="en-US"/>
          </a:p>
          <a:p>
            <a:pPr marL="0" indent="0">
              <a:buNone/>
            </a:pPr>
            <a:endParaRPr lang="en-US"/>
          </a:p>
        </p:txBody>
      </p:sp>
      <p:sp>
        <p:nvSpPr>
          <p:cNvPr id="4" name="Slide Number Placeholder 3">
            <a:extLst>
              <a:ext uri="{FF2B5EF4-FFF2-40B4-BE49-F238E27FC236}">
                <a16:creationId xmlns:a16="http://schemas.microsoft.com/office/drawing/2014/main" id="{38794ECC-22A4-D347-A0F4-DF0FFA261163}"/>
              </a:ext>
            </a:extLst>
          </p:cNvPr>
          <p:cNvSpPr>
            <a:spLocks noGrp="1"/>
          </p:cNvSpPr>
          <p:nvPr>
            <p:ph type="sldNum" sz="quarter" idx="12"/>
          </p:nvPr>
        </p:nvSpPr>
        <p:spPr/>
        <p:txBody>
          <a:bodyPr/>
          <a:lstStyle/>
          <a:p>
            <a:fld id="{C09E912F-BC0C-D74B-867F-FC7290A5C2F2}" type="slidenum">
              <a:rPr lang="en-US" smtClean="0"/>
              <a:t>3</a:t>
            </a:fld>
            <a:endParaRPr lang="en-US"/>
          </a:p>
        </p:txBody>
      </p:sp>
    </p:spTree>
    <p:extLst>
      <p:ext uri="{BB962C8B-B14F-4D97-AF65-F5344CB8AC3E}">
        <p14:creationId xmlns:p14="http://schemas.microsoft.com/office/powerpoint/2010/main" val="209457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4F46F-EAB8-31DF-A23C-0B822B007BCC}"/>
              </a:ext>
            </a:extLst>
          </p:cNvPr>
          <p:cNvSpPr>
            <a:spLocks noGrp="1"/>
          </p:cNvSpPr>
          <p:nvPr>
            <p:ph type="title"/>
          </p:nvPr>
        </p:nvSpPr>
        <p:spPr/>
        <p:txBody>
          <a:bodyPr/>
          <a:lstStyle/>
          <a:p>
            <a:r>
              <a:rPr lang="en-US"/>
              <a:t>The Home of NCADEMI</a:t>
            </a:r>
          </a:p>
        </p:txBody>
      </p:sp>
      <p:sp>
        <p:nvSpPr>
          <p:cNvPr id="6" name="Content Placeholder 5">
            <a:extLst>
              <a:ext uri="{FF2B5EF4-FFF2-40B4-BE49-F238E27FC236}">
                <a16:creationId xmlns:a16="http://schemas.microsoft.com/office/drawing/2014/main" id="{E3FF669C-D94C-E63E-62C3-F99149C4A933}"/>
              </a:ext>
            </a:extLst>
          </p:cNvPr>
          <p:cNvSpPr>
            <a:spLocks noGrp="1"/>
          </p:cNvSpPr>
          <p:nvPr>
            <p:ph sz="half" idx="1"/>
          </p:nvPr>
        </p:nvSpPr>
        <p:spPr>
          <a:xfrm>
            <a:off x="838200" y="1718870"/>
            <a:ext cx="5181600" cy="4152721"/>
          </a:xfrm>
        </p:spPr>
        <p:txBody>
          <a:bodyPr vert="horz" lIns="91440" tIns="45720" rIns="91440" bIns="45720" rtlCol="0" anchor="t">
            <a:normAutofit/>
          </a:bodyPr>
          <a:lstStyle/>
          <a:p>
            <a:pPr marL="0" indent="0" algn="l" rtl="0" fontAlgn="base">
              <a:buNone/>
            </a:pPr>
            <a:r>
              <a:rPr lang="en-US" sz="2400" b="0" i="0" u="none" strike="noStrike">
                <a:solidFill>
                  <a:srgbClr val="000000"/>
                </a:solidFill>
                <a:effectLst/>
              </a:rPr>
              <a:t>A project at Utah State University</a:t>
            </a:r>
            <a:r>
              <a:rPr lang="en-US" sz="2400" b="0" i="0">
                <a:solidFill>
                  <a:srgbClr val="000000"/>
                </a:solidFill>
                <a:effectLst/>
              </a:rPr>
              <a:t>​</a:t>
            </a:r>
          </a:p>
          <a:p>
            <a:pPr fontAlgn="base"/>
            <a:r>
              <a:rPr lang="en-US" sz="2400" b="0" i="0" u="none" strike="noStrike">
                <a:solidFill>
                  <a:srgbClr val="000000"/>
                </a:solidFill>
                <a:effectLst/>
              </a:rPr>
              <a:t>Administered within Utah’s University Center for Excellence in Developmental Disabilities - the Institute for Disability Research, Policy &amp; Practice (IDRPP)</a:t>
            </a:r>
          </a:p>
          <a:p>
            <a:pPr fontAlgn="base"/>
            <a:r>
              <a:rPr lang="en-US" sz="2400" b="0" i="0" u="none" strike="noStrike">
                <a:solidFill>
                  <a:srgbClr val="000000"/>
                </a:solidFill>
                <a:effectLst/>
              </a:rPr>
              <a:t>A partnership between Web Accessibility in Mind (</a:t>
            </a:r>
            <a:r>
              <a:rPr lang="en-US" sz="2400" b="0" i="0" u="none" strike="noStrike" err="1">
                <a:solidFill>
                  <a:srgbClr val="000000"/>
                </a:solidFill>
                <a:effectLst/>
              </a:rPr>
              <a:t>WebAIM</a:t>
            </a:r>
            <a:r>
              <a:rPr lang="en-US" sz="2400" b="0" i="0" u="none" strike="noStrike">
                <a:solidFill>
                  <a:srgbClr val="000000"/>
                </a:solidFill>
                <a:effectLst/>
              </a:rPr>
              <a:t>) and Technical Assistance for Excellence in Special Education (TAESE)</a:t>
            </a:r>
            <a:r>
              <a:rPr lang="en-US" sz="2400" b="0" i="0">
                <a:solidFill>
                  <a:srgbClr val="000000"/>
                </a:solidFill>
                <a:effectLst/>
              </a:rPr>
              <a:t>​</a:t>
            </a:r>
          </a:p>
        </p:txBody>
      </p:sp>
      <p:pic>
        <p:nvPicPr>
          <p:cNvPr id="12" name="Picture 11">
            <a:extLst>
              <a:ext uri="{FF2B5EF4-FFF2-40B4-BE49-F238E27FC236}">
                <a16:creationId xmlns:a16="http://schemas.microsoft.com/office/drawing/2014/main" id="{B2029773-654F-093B-C040-B126A8BA979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6000" y="3109034"/>
            <a:ext cx="2832551" cy="749793"/>
          </a:xfrm>
          <a:prstGeom prst="rect">
            <a:avLst/>
          </a:prstGeom>
        </p:spPr>
      </p:pic>
      <p:pic>
        <p:nvPicPr>
          <p:cNvPr id="14" name="Picture 13">
            <a:extLst>
              <a:ext uri="{FF2B5EF4-FFF2-40B4-BE49-F238E27FC236}">
                <a16:creationId xmlns:a16="http://schemas.microsoft.com/office/drawing/2014/main" id="{D60F266F-A1CD-BEA3-2BB5-7C3EAEABDCF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26436" y="3007099"/>
            <a:ext cx="2832551" cy="854366"/>
          </a:xfrm>
          <a:prstGeom prst="rect">
            <a:avLst/>
          </a:prstGeom>
        </p:spPr>
      </p:pic>
      <p:pic>
        <p:nvPicPr>
          <p:cNvPr id="16" name="Picture 15" descr="Emma Eccles Jones College of Education &amp; Human Services, Institute for Disability Research, Policy &amp; Practice, Utah State University logo.">
            <a:extLst>
              <a:ext uri="{FF2B5EF4-FFF2-40B4-BE49-F238E27FC236}">
                <a16:creationId xmlns:a16="http://schemas.microsoft.com/office/drawing/2014/main" id="{F7E289A2-5313-BAE2-9182-3263B11C33F2}"/>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6127802" y="1942614"/>
            <a:ext cx="5441004" cy="639371"/>
          </a:xfrm>
          <a:prstGeom prst="rect">
            <a:avLst/>
          </a:prstGeom>
        </p:spPr>
      </p:pic>
      <p:pic>
        <p:nvPicPr>
          <p:cNvPr id="3" name="Picture 2" descr="Office of Special Education Programs IDEAs that Work logo.">
            <a:extLst>
              <a:ext uri="{FF2B5EF4-FFF2-40B4-BE49-F238E27FC236}">
                <a16:creationId xmlns:a16="http://schemas.microsoft.com/office/drawing/2014/main" id="{567C3C90-9479-C3C1-658B-0931A73303C6}"/>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117438" y="4144968"/>
            <a:ext cx="1461732" cy="1514475"/>
          </a:xfrm>
          <a:prstGeom prst="rect">
            <a:avLst/>
          </a:prstGeom>
        </p:spPr>
      </p:pic>
      <p:sp>
        <p:nvSpPr>
          <p:cNvPr id="4" name="Slide Number Placeholder 3">
            <a:extLst>
              <a:ext uri="{FF2B5EF4-FFF2-40B4-BE49-F238E27FC236}">
                <a16:creationId xmlns:a16="http://schemas.microsoft.com/office/drawing/2014/main" id="{9618B2E5-91B3-5DA8-D459-06FDD655E544}"/>
              </a:ext>
            </a:extLst>
          </p:cNvPr>
          <p:cNvSpPr>
            <a:spLocks noGrp="1"/>
          </p:cNvSpPr>
          <p:nvPr>
            <p:ph type="sldNum" sz="quarter" idx="12"/>
          </p:nvPr>
        </p:nvSpPr>
        <p:spPr/>
        <p:txBody>
          <a:bodyPr/>
          <a:lstStyle/>
          <a:p>
            <a:fld id="{C09E912F-BC0C-D74B-867F-FC7290A5C2F2}" type="slidenum">
              <a:rPr lang="en-US" smtClean="0"/>
              <a:t>4</a:t>
            </a:fld>
            <a:endParaRPr lang="en-US"/>
          </a:p>
        </p:txBody>
      </p:sp>
    </p:spTree>
    <p:extLst>
      <p:ext uri="{BB962C8B-B14F-4D97-AF65-F5344CB8AC3E}">
        <p14:creationId xmlns:p14="http://schemas.microsoft.com/office/powerpoint/2010/main" val="1877030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307C-D312-7BD2-F7E8-C5C6909FC4C1}"/>
              </a:ext>
            </a:extLst>
          </p:cNvPr>
          <p:cNvSpPr>
            <a:spLocks noGrp="1"/>
          </p:cNvSpPr>
          <p:nvPr>
            <p:ph type="title"/>
          </p:nvPr>
        </p:nvSpPr>
        <p:spPr/>
        <p:txBody>
          <a:bodyPr/>
          <a:lstStyle/>
          <a:p>
            <a:r>
              <a:rPr lang="en-US"/>
              <a:t>Webinar Communication</a:t>
            </a:r>
          </a:p>
        </p:txBody>
      </p:sp>
      <p:sp>
        <p:nvSpPr>
          <p:cNvPr id="3" name="Content Placeholder 2">
            <a:extLst>
              <a:ext uri="{FF2B5EF4-FFF2-40B4-BE49-F238E27FC236}">
                <a16:creationId xmlns:a16="http://schemas.microsoft.com/office/drawing/2014/main" id="{D7633E30-1926-03FF-4156-153743B4A821}"/>
              </a:ext>
            </a:extLst>
          </p:cNvPr>
          <p:cNvSpPr>
            <a:spLocks noGrp="1"/>
          </p:cNvSpPr>
          <p:nvPr>
            <p:ph idx="1"/>
          </p:nvPr>
        </p:nvSpPr>
        <p:spPr>
          <a:xfrm>
            <a:off x="838200" y="1717727"/>
            <a:ext cx="8382000" cy="4037634"/>
          </a:xfrm>
        </p:spPr>
        <p:txBody>
          <a:bodyPr vert="horz" lIns="91440" tIns="45720" rIns="91440" bIns="45720" rtlCol="0" anchor="t">
            <a:normAutofit/>
          </a:bodyPr>
          <a:lstStyle/>
          <a:p>
            <a:pPr marL="457200" indent="-457200">
              <a:spcAft>
                <a:spcPts val="1200"/>
              </a:spcAft>
            </a:pPr>
            <a:r>
              <a:rPr lang="en-US" sz="3400"/>
              <a:t>Please use the </a:t>
            </a:r>
            <a:r>
              <a:rPr lang="en-US" sz="3400" b="1"/>
              <a:t>Zoom Q&amp;A</a:t>
            </a:r>
            <a:r>
              <a:rPr lang="en-US" sz="3400"/>
              <a:t> for any questions for the presenters.</a:t>
            </a:r>
          </a:p>
          <a:p>
            <a:pPr marL="457200" indent="-457200">
              <a:spcAft>
                <a:spcPts val="1200"/>
              </a:spcAft>
            </a:pPr>
            <a:r>
              <a:rPr lang="en-US" sz="3400"/>
              <a:t>Use </a:t>
            </a:r>
            <a:r>
              <a:rPr lang="en-US" sz="3400" b="1"/>
              <a:t>Zoom Chat</a:t>
            </a:r>
            <a:r>
              <a:rPr lang="en-US" sz="3400"/>
              <a:t> to talk to each other and share. </a:t>
            </a:r>
          </a:p>
          <a:p>
            <a:pPr marL="457200" indent="-457200">
              <a:spcAft>
                <a:spcPts val="1200"/>
              </a:spcAft>
            </a:pPr>
            <a:r>
              <a:rPr lang="en-US" sz="3400"/>
              <a:t>During the Q&amp;A at the end, </a:t>
            </a:r>
            <a:r>
              <a:rPr lang="en-US" sz="3400" b="1"/>
              <a:t>Raise Hand in Zoom</a:t>
            </a:r>
            <a:r>
              <a:rPr lang="en-US" sz="3400"/>
              <a:t> to come over the microphone.</a:t>
            </a:r>
          </a:p>
        </p:txBody>
      </p:sp>
      <p:sp>
        <p:nvSpPr>
          <p:cNvPr id="4" name="Slide Number Placeholder 3">
            <a:extLst>
              <a:ext uri="{FF2B5EF4-FFF2-40B4-BE49-F238E27FC236}">
                <a16:creationId xmlns:a16="http://schemas.microsoft.com/office/drawing/2014/main" id="{094BF2A4-A682-AA91-87DE-DB56913D012A}"/>
              </a:ext>
            </a:extLst>
          </p:cNvPr>
          <p:cNvSpPr>
            <a:spLocks noGrp="1"/>
          </p:cNvSpPr>
          <p:nvPr>
            <p:ph type="sldNum" sz="quarter" idx="12"/>
          </p:nvPr>
        </p:nvSpPr>
        <p:spPr/>
        <p:txBody>
          <a:bodyPr/>
          <a:lstStyle/>
          <a:p>
            <a:fld id="{C09E912F-BC0C-D74B-867F-FC7290A5C2F2}" type="slidenum">
              <a:rPr lang="en-US" smtClean="0"/>
              <a:t>5</a:t>
            </a:fld>
            <a:endParaRPr lang="en-US"/>
          </a:p>
        </p:txBody>
      </p:sp>
      <p:pic>
        <p:nvPicPr>
          <p:cNvPr id="8" name="Picture 7">
            <a:extLst>
              <a:ext uri="{FF2B5EF4-FFF2-40B4-BE49-F238E27FC236}">
                <a16:creationId xmlns:a16="http://schemas.microsoft.com/office/drawing/2014/main" id="{7DA793D1-BF19-7B51-C1FC-E654F754C6B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596438" y="1721716"/>
            <a:ext cx="962025" cy="971550"/>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D91F756C-95F1-FD0C-3364-FC8457D73A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91675" y="2947843"/>
            <a:ext cx="962025" cy="971550"/>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E5714B34-01E9-DBFC-8FF6-47B5FB13BC8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94273" y="4220152"/>
            <a:ext cx="1104900" cy="9715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20067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3460-F9E8-1141-565D-EB09E6311CEB}"/>
              </a:ext>
            </a:extLst>
          </p:cNvPr>
          <p:cNvSpPr>
            <a:spLocks noGrp="1"/>
          </p:cNvSpPr>
          <p:nvPr>
            <p:ph type="title"/>
          </p:nvPr>
        </p:nvSpPr>
        <p:spPr>
          <a:xfrm>
            <a:off x="1471961" y="903702"/>
            <a:ext cx="9894538" cy="1620170"/>
          </a:xfrm>
        </p:spPr>
        <p:txBody>
          <a:bodyPr/>
          <a:lstStyle/>
          <a:p>
            <a:r>
              <a:rPr lang="en-US"/>
              <a:t>Objectives</a:t>
            </a:r>
          </a:p>
        </p:txBody>
      </p:sp>
      <p:sp>
        <p:nvSpPr>
          <p:cNvPr id="3" name="Content Placeholder 2">
            <a:extLst>
              <a:ext uri="{FF2B5EF4-FFF2-40B4-BE49-F238E27FC236}">
                <a16:creationId xmlns:a16="http://schemas.microsoft.com/office/drawing/2014/main" id="{C64DE786-CCB4-AC85-5991-62A29DB0435D}"/>
              </a:ext>
            </a:extLst>
          </p:cNvPr>
          <p:cNvSpPr>
            <a:spLocks noGrp="1"/>
          </p:cNvSpPr>
          <p:nvPr>
            <p:ph type="body" idx="1"/>
          </p:nvPr>
        </p:nvSpPr>
        <p:spPr>
          <a:xfrm>
            <a:off x="1471961" y="2524676"/>
            <a:ext cx="9894538" cy="2254762"/>
          </a:xfrm>
        </p:spPr>
        <p:txBody>
          <a:bodyPr vert="horz" lIns="91440" tIns="45720" rIns="91440" bIns="45720" rtlCol="0" anchor="t">
            <a:normAutofit lnSpcReduction="10000"/>
          </a:bodyPr>
          <a:lstStyle/>
          <a:p>
            <a:pPr marL="457200" indent="-457200">
              <a:buChar char="•"/>
            </a:pPr>
            <a:r>
              <a:rPr lang="en-US" sz="3200" b="0">
                <a:solidFill>
                  <a:srgbClr val="000000"/>
                </a:solidFill>
                <a:latin typeface="Calibri"/>
                <a:cs typeface="Calibri"/>
              </a:rPr>
              <a:t>Understand the new Americans with Disabilities Act (ADA) digital accessibility standard as it applies to PreK-12 education. </a:t>
            </a:r>
            <a:endParaRPr lang="en-US" sz="3200" b="0">
              <a:solidFill>
                <a:srgbClr val="000000"/>
              </a:solidFill>
              <a:latin typeface="Calibri"/>
              <a:ea typeface="Calibri"/>
              <a:cs typeface="Calibri"/>
            </a:endParaRPr>
          </a:p>
          <a:p>
            <a:pPr marL="457200" indent="-457200">
              <a:buChar char="•"/>
            </a:pPr>
            <a:r>
              <a:rPr lang="en-US" sz="3200" b="0">
                <a:solidFill>
                  <a:srgbClr val="000000"/>
                </a:solidFill>
                <a:latin typeface="Calibri"/>
                <a:cs typeface="Calibri"/>
              </a:rPr>
              <a:t>Identify immediate steps to get started on meeting the accessibility requirements. </a:t>
            </a:r>
            <a:endParaRPr lang="en-US" sz="3200" b="0">
              <a:solidFill>
                <a:srgbClr val="000000"/>
              </a:solidFill>
              <a:latin typeface="Calibri"/>
              <a:ea typeface="Calibri"/>
              <a:cs typeface="Calibri"/>
            </a:endParaRPr>
          </a:p>
        </p:txBody>
      </p:sp>
      <p:sp>
        <p:nvSpPr>
          <p:cNvPr id="4" name="Slide Number Placeholder 3">
            <a:extLst>
              <a:ext uri="{FF2B5EF4-FFF2-40B4-BE49-F238E27FC236}">
                <a16:creationId xmlns:a16="http://schemas.microsoft.com/office/drawing/2014/main" id="{30105970-0C21-9709-4D18-CDC8CA9B34E2}"/>
              </a:ext>
            </a:extLst>
          </p:cNvPr>
          <p:cNvSpPr>
            <a:spLocks noGrp="1"/>
          </p:cNvSpPr>
          <p:nvPr>
            <p:ph type="sldNum" sz="quarter" idx="12"/>
          </p:nvPr>
        </p:nvSpPr>
        <p:spPr/>
        <p:txBody>
          <a:bodyPr/>
          <a:lstStyle/>
          <a:p>
            <a:fld id="{C09E912F-BC0C-D74B-867F-FC7290A5C2F2}" type="slidenum">
              <a:rPr lang="en-US" smtClean="0"/>
              <a:t>6</a:t>
            </a:fld>
            <a:endParaRPr lang="en-US"/>
          </a:p>
        </p:txBody>
      </p:sp>
    </p:spTree>
    <p:extLst>
      <p:ext uri="{BB962C8B-B14F-4D97-AF65-F5344CB8AC3E}">
        <p14:creationId xmlns:p14="http://schemas.microsoft.com/office/powerpoint/2010/main" val="196024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B7A7-28D4-950E-B15E-3510E82235A7}"/>
              </a:ext>
            </a:extLst>
          </p:cNvPr>
          <p:cNvSpPr>
            <a:spLocks noGrp="1"/>
          </p:cNvSpPr>
          <p:nvPr>
            <p:ph type="title"/>
          </p:nvPr>
        </p:nvSpPr>
        <p:spPr/>
        <p:txBody>
          <a:bodyPr/>
          <a:lstStyle/>
          <a:p>
            <a:r>
              <a:rPr lang="en-US">
                <a:ea typeface="+mj-lt"/>
                <a:cs typeface="+mj-lt"/>
              </a:rPr>
              <a:t>What is the Americans with Disabilities Act?</a:t>
            </a:r>
            <a:endParaRPr lang="en-US"/>
          </a:p>
        </p:txBody>
      </p:sp>
      <p:sp>
        <p:nvSpPr>
          <p:cNvPr id="3" name="Content Placeholder 2">
            <a:extLst>
              <a:ext uri="{FF2B5EF4-FFF2-40B4-BE49-F238E27FC236}">
                <a16:creationId xmlns:a16="http://schemas.microsoft.com/office/drawing/2014/main" id="{F9C0B3E5-55F0-0505-7C95-1B11A5E28008}"/>
              </a:ext>
            </a:extLst>
          </p:cNvPr>
          <p:cNvSpPr>
            <a:spLocks noGrp="1"/>
          </p:cNvSpPr>
          <p:nvPr>
            <p:ph idx="1"/>
          </p:nvPr>
        </p:nvSpPr>
        <p:spPr/>
        <p:txBody>
          <a:bodyPr vert="horz" lIns="91440" tIns="45720" rIns="91440" bIns="45720" rtlCol="0" anchor="t">
            <a:normAutofit/>
          </a:bodyPr>
          <a:lstStyle/>
          <a:p>
            <a:pPr>
              <a:spcAft>
                <a:spcPts val="600"/>
              </a:spcAft>
            </a:pPr>
            <a:r>
              <a:rPr lang="en-US"/>
              <a:t>Broad civil rights law</a:t>
            </a:r>
          </a:p>
          <a:p>
            <a:r>
              <a:rPr lang="en-US"/>
              <a:t>Divided into Titles</a:t>
            </a:r>
          </a:p>
          <a:p>
            <a:pPr lvl="1">
              <a:spcAft>
                <a:spcPts val="600"/>
              </a:spcAft>
              <a:buFont typeface="Wingdings" panose="020B0604020202020204" pitchFamily="34" charset="0"/>
              <a:buChar char="§"/>
            </a:pPr>
            <a:r>
              <a:rPr lang="en-US"/>
              <a:t>Title II: State and local government, including public schools</a:t>
            </a:r>
          </a:p>
          <a:p>
            <a:r>
              <a:rPr lang="en-US"/>
              <a:t>Requires non-discrimination against individuals with disabilities</a:t>
            </a:r>
          </a:p>
          <a:p>
            <a:pPr lvl="1">
              <a:spcAft>
                <a:spcPts val="600"/>
              </a:spcAft>
              <a:buFont typeface="Wingdings" panose="020B0604020202020204" pitchFamily="34" charset="0"/>
              <a:buChar char="§"/>
            </a:pPr>
            <a:r>
              <a:rPr lang="en-US"/>
              <a:t>Proactive, not reactive</a:t>
            </a:r>
          </a:p>
          <a:p>
            <a:r>
              <a:rPr lang="en-US"/>
              <a:t>Critical to understanding the impact of new regulations</a:t>
            </a:r>
          </a:p>
          <a:p>
            <a:endParaRPr lang="en-US"/>
          </a:p>
        </p:txBody>
      </p:sp>
      <p:sp>
        <p:nvSpPr>
          <p:cNvPr id="5" name="Slide Number Placeholder 4">
            <a:extLst>
              <a:ext uri="{FF2B5EF4-FFF2-40B4-BE49-F238E27FC236}">
                <a16:creationId xmlns:a16="http://schemas.microsoft.com/office/drawing/2014/main" id="{158D80C9-4D6C-BB94-FE4B-4C521EDBB93A}"/>
              </a:ext>
            </a:extLst>
          </p:cNvPr>
          <p:cNvSpPr>
            <a:spLocks noGrp="1"/>
          </p:cNvSpPr>
          <p:nvPr>
            <p:ph type="sldNum" sz="quarter" idx="12"/>
          </p:nvPr>
        </p:nvSpPr>
        <p:spPr/>
        <p:txBody>
          <a:bodyPr/>
          <a:lstStyle/>
          <a:p>
            <a:fld id="{C09E912F-BC0C-D74B-867F-FC7290A5C2F2}" type="slidenum">
              <a:rPr lang="en-US" smtClean="0"/>
              <a:t>7</a:t>
            </a:fld>
            <a:endParaRPr lang="en-US"/>
          </a:p>
        </p:txBody>
      </p:sp>
    </p:spTree>
    <p:extLst>
      <p:ext uri="{BB962C8B-B14F-4D97-AF65-F5344CB8AC3E}">
        <p14:creationId xmlns:p14="http://schemas.microsoft.com/office/powerpoint/2010/main" val="2465256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B7A7-28D4-950E-B15E-3510E82235A7}"/>
              </a:ext>
            </a:extLst>
          </p:cNvPr>
          <p:cNvSpPr>
            <a:spLocks noGrp="1"/>
          </p:cNvSpPr>
          <p:nvPr>
            <p:ph type="title"/>
          </p:nvPr>
        </p:nvSpPr>
        <p:spPr/>
        <p:txBody>
          <a:bodyPr/>
          <a:lstStyle/>
          <a:p>
            <a:r>
              <a:rPr lang="en-US">
                <a:ea typeface="+mj-lt"/>
                <a:cs typeface="+mj-lt"/>
              </a:rPr>
              <a:t>New Regulations  </a:t>
            </a:r>
            <a:endParaRPr lang="en-US">
              <a:solidFill>
                <a:srgbClr val="000000"/>
              </a:solidFill>
              <a:ea typeface="+mj-lt"/>
              <a:cs typeface="+mj-lt"/>
            </a:endParaRPr>
          </a:p>
        </p:txBody>
      </p:sp>
      <p:pic>
        <p:nvPicPr>
          <p:cNvPr id="7" name="Content Placeholder 21" descr="Websites">
            <a:extLst>
              <a:ext uri="{FF2B5EF4-FFF2-40B4-BE49-F238E27FC236}">
                <a16:creationId xmlns:a16="http://schemas.microsoft.com/office/drawing/2014/main" id="{F0F180C9-4F9C-DABC-043C-BFF17D6AAC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gray">
          <a:xfrm>
            <a:off x="750178" y="1358184"/>
            <a:ext cx="2443595" cy="2443595"/>
          </a:xfrm>
          <a:prstGeom prst="rect">
            <a:avLst/>
          </a:prstGeom>
          <a:effectLst/>
        </p:spPr>
      </p:pic>
      <p:pic>
        <p:nvPicPr>
          <p:cNvPr id="9" name="Content Placeholder 16" descr="Mobile applications">
            <a:extLst>
              <a:ext uri="{FF2B5EF4-FFF2-40B4-BE49-F238E27FC236}">
                <a16:creationId xmlns:a16="http://schemas.microsoft.com/office/drawing/2014/main" id="{B323A20A-8EA8-68A0-DA5D-51FB7E69B8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bwMode="gray">
          <a:xfrm>
            <a:off x="2590283" y="3535044"/>
            <a:ext cx="2265452" cy="2213193"/>
          </a:xfrm>
          <a:prstGeom prst="rect">
            <a:avLst/>
          </a:prstGeom>
          <a:effectLst/>
        </p:spPr>
      </p:pic>
      <p:sp>
        <p:nvSpPr>
          <p:cNvPr id="13" name="Content Placeholder 2">
            <a:extLst>
              <a:ext uri="{FF2B5EF4-FFF2-40B4-BE49-F238E27FC236}">
                <a16:creationId xmlns:a16="http://schemas.microsoft.com/office/drawing/2014/main" id="{6F2BEC22-3566-6FD0-BA47-811DB2667378}"/>
              </a:ext>
            </a:extLst>
          </p:cNvPr>
          <p:cNvSpPr txBox="1">
            <a:spLocks/>
          </p:cNvSpPr>
          <p:nvPr/>
        </p:nvSpPr>
        <p:spPr>
          <a:xfrm>
            <a:off x="4861613" y="1454951"/>
            <a:ext cx="6944496" cy="42841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a:t>Prior to April of 2024</a:t>
            </a:r>
            <a:endParaRPr lang="en-US"/>
          </a:p>
          <a:p>
            <a:pPr>
              <a:spcBef>
                <a:spcPts val="600"/>
              </a:spcBef>
            </a:pPr>
            <a:r>
              <a:rPr lang="en-US" sz="2400"/>
              <a:t>Guidance (not regulations)</a:t>
            </a:r>
          </a:p>
          <a:p>
            <a:pPr>
              <a:spcBef>
                <a:spcPts val="600"/>
              </a:spcBef>
            </a:pPr>
            <a:r>
              <a:rPr lang="en-US" sz="2400"/>
              <a:t>No reference to technical standards </a:t>
            </a:r>
            <a:endParaRPr lang="en-US"/>
          </a:p>
          <a:p>
            <a:pPr>
              <a:spcBef>
                <a:spcPts val="600"/>
              </a:spcBef>
            </a:pPr>
            <a:r>
              <a:rPr lang="en-US" sz="2400"/>
              <a:t>Lots of enforcement activity</a:t>
            </a:r>
            <a:r>
              <a:rPr lang="en-US"/>
              <a:t> </a:t>
            </a:r>
          </a:p>
          <a:p>
            <a:pPr marL="0" indent="0">
              <a:buFont typeface="Arial" panose="020B0604020202020204" pitchFamily="34" charset="0"/>
              <a:buNone/>
            </a:pPr>
            <a:r>
              <a:rPr lang="en-US" sz="3000" b="1"/>
              <a:t>Since April of 2024</a:t>
            </a:r>
          </a:p>
          <a:p>
            <a:pPr>
              <a:spcBef>
                <a:spcPts val="600"/>
              </a:spcBef>
            </a:pPr>
            <a:r>
              <a:rPr lang="en-US" sz="2400"/>
              <a:t>New rule/regulation</a:t>
            </a:r>
          </a:p>
          <a:p>
            <a:pPr>
              <a:spcBef>
                <a:spcPts val="600"/>
              </a:spcBef>
            </a:pPr>
            <a:r>
              <a:rPr lang="en-US" sz="2400"/>
              <a:t>Specific technical standard (WCAG 2.1 Level AA) </a:t>
            </a:r>
          </a:p>
          <a:p>
            <a:pPr>
              <a:spcBef>
                <a:spcPts val="600"/>
              </a:spcBef>
            </a:pPr>
            <a:r>
              <a:rPr lang="en-US" sz="2400">
                <a:latin typeface="Aptos"/>
              </a:rPr>
              <a:t>Specific timeline (2026/2027)</a:t>
            </a:r>
          </a:p>
          <a:p>
            <a:pPr>
              <a:spcBef>
                <a:spcPts val="600"/>
              </a:spcBef>
            </a:pPr>
            <a:r>
              <a:rPr lang="en-US" sz="2400"/>
              <a:t>More enforcement activity?</a:t>
            </a:r>
          </a:p>
        </p:txBody>
      </p:sp>
      <p:sp>
        <p:nvSpPr>
          <p:cNvPr id="5" name="Slide Number Placeholder 4">
            <a:extLst>
              <a:ext uri="{FF2B5EF4-FFF2-40B4-BE49-F238E27FC236}">
                <a16:creationId xmlns:a16="http://schemas.microsoft.com/office/drawing/2014/main" id="{158D80C9-4D6C-BB94-FE4B-4C521EDBB93A}"/>
              </a:ext>
            </a:extLst>
          </p:cNvPr>
          <p:cNvSpPr>
            <a:spLocks noGrp="1"/>
          </p:cNvSpPr>
          <p:nvPr>
            <p:ph type="sldNum" sz="quarter" idx="12"/>
          </p:nvPr>
        </p:nvSpPr>
        <p:spPr/>
        <p:txBody>
          <a:bodyPr/>
          <a:lstStyle/>
          <a:p>
            <a:fld id="{C09E912F-BC0C-D74B-867F-FC7290A5C2F2}" type="slidenum">
              <a:rPr lang="en-US" smtClean="0"/>
              <a:t>8</a:t>
            </a:fld>
            <a:endParaRPr lang="en-US"/>
          </a:p>
        </p:txBody>
      </p:sp>
    </p:spTree>
    <p:extLst>
      <p:ext uri="{BB962C8B-B14F-4D97-AF65-F5344CB8AC3E}">
        <p14:creationId xmlns:p14="http://schemas.microsoft.com/office/powerpoint/2010/main" val="77563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0719-6A19-DFF0-FF69-F93BD85BA243}"/>
              </a:ext>
            </a:extLst>
          </p:cNvPr>
          <p:cNvSpPr>
            <a:spLocks noGrp="1"/>
          </p:cNvSpPr>
          <p:nvPr>
            <p:ph type="title"/>
          </p:nvPr>
        </p:nvSpPr>
        <p:spPr/>
        <p:txBody>
          <a:bodyPr/>
          <a:lstStyle/>
          <a:p>
            <a:r>
              <a:rPr lang="en-US">
                <a:ea typeface="+mj-lt"/>
                <a:cs typeface="+mj-lt"/>
              </a:rPr>
              <a:t>"Web Content and Mobile Applications"</a:t>
            </a:r>
            <a:endParaRPr lang="en-US"/>
          </a:p>
        </p:txBody>
      </p:sp>
      <p:sp>
        <p:nvSpPr>
          <p:cNvPr id="8" name="Content Placeholder 7">
            <a:extLst>
              <a:ext uri="{FF2B5EF4-FFF2-40B4-BE49-F238E27FC236}">
                <a16:creationId xmlns:a16="http://schemas.microsoft.com/office/drawing/2014/main" id="{D396D673-0C8C-8195-DB7D-E33E41614F56}"/>
              </a:ext>
            </a:extLst>
          </p:cNvPr>
          <p:cNvSpPr>
            <a:spLocks noGrp="1"/>
          </p:cNvSpPr>
          <p:nvPr>
            <p:ph sz="half" idx="2"/>
          </p:nvPr>
        </p:nvSpPr>
        <p:spPr>
          <a:xfrm>
            <a:off x="1066800" y="1742061"/>
            <a:ext cx="5440135" cy="3838396"/>
          </a:xfrm>
        </p:spPr>
        <p:txBody>
          <a:bodyPr vert="horz" lIns="91440" tIns="45720" rIns="91440" bIns="45720" rtlCol="0" anchor="t">
            <a:normAutofit/>
          </a:bodyPr>
          <a:lstStyle/>
          <a:p>
            <a:pPr>
              <a:spcAft>
                <a:spcPts val="600"/>
              </a:spcAft>
            </a:pPr>
            <a:r>
              <a:rPr lang="en-US" sz="3200">
                <a:ea typeface="+mn-lt"/>
                <a:cs typeface="+mn-lt"/>
              </a:rPr>
              <a:t>Public Websites</a:t>
            </a:r>
            <a:endParaRPr lang="en-US" sz="3200"/>
          </a:p>
          <a:p>
            <a:pPr>
              <a:spcAft>
                <a:spcPts val="600"/>
              </a:spcAft>
            </a:pPr>
            <a:r>
              <a:rPr lang="en-US" sz="3200">
                <a:ea typeface="+mn-lt"/>
                <a:cs typeface="+mn-lt"/>
              </a:rPr>
              <a:t>Mobile Applications</a:t>
            </a:r>
            <a:endParaRPr lang="en-US" sz="3200"/>
          </a:p>
          <a:p>
            <a:pPr>
              <a:spcAft>
                <a:spcPts val="600"/>
              </a:spcAft>
            </a:pPr>
            <a:r>
              <a:rPr lang="en-US" sz="3200">
                <a:ea typeface="+mn-lt"/>
                <a:cs typeface="+mn-lt"/>
              </a:rPr>
              <a:t>Social Media Content</a:t>
            </a:r>
            <a:endParaRPr lang="en-US" sz="3200"/>
          </a:p>
          <a:p>
            <a:pPr>
              <a:spcAft>
                <a:spcPts val="600"/>
              </a:spcAft>
            </a:pPr>
            <a:r>
              <a:rPr lang="en-US" sz="3200" b="1">
                <a:ea typeface="+mn-lt"/>
                <a:cs typeface="+mn-lt"/>
              </a:rPr>
              <a:t>3</a:t>
            </a:r>
            <a:r>
              <a:rPr lang="en-US" sz="3200" b="1" baseline="30000">
                <a:ea typeface="+mn-lt"/>
                <a:cs typeface="+mn-lt"/>
              </a:rPr>
              <a:t>rd</a:t>
            </a:r>
            <a:r>
              <a:rPr lang="en-US" sz="3200" b="1">
                <a:ea typeface="+mn-lt"/>
                <a:cs typeface="+mn-lt"/>
              </a:rPr>
              <a:t> Party Tools</a:t>
            </a:r>
            <a:endParaRPr lang="en-US" sz="3200"/>
          </a:p>
          <a:p>
            <a:pPr>
              <a:spcAft>
                <a:spcPts val="600"/>
              </a:spcAft>
            </a:pPr>
            <a:r>
              <a:rPr lang="en-US" sz="3200" b="1">
                <a:ea typeface="+mn-lt"/>
                <a:cs typeface="+mn-lt"/>
              </a:rPr>
              <a:t>Digital Educational Materials &amp; Instruction</a:t>
            </a:r>
            <a:endParaRPr lang="en-US" sz="3200"/>
          </a:p>
        </p:txBody>
      </p:sp>
      <p:pic>
        <p:nvPicPr>
          <p:cNvPr id="10" name="Picture 9" descr="Interconnected digital experiences">
            <a:extLst>
              <a:ext uri="{FF2B5EF4-FFF2-40B4-BE49-F238E27FC236}">
                <a16:creationId xmlns:a16="http://schemas.microsoft.com/office/drawing/2014/main" id="{FA389F90-9D63-D502-5109-D691FCE2E421}"/>
              </a:ext>
            </a:extLst>
          </p:cNvPr>
          <p:cNvPicPr>
            <a:picLocks noChangeAspect="1"/>
          </p:cNvPicPr>
          <p:nvPr/>
        </p:nvPicPr>
        <p:blipFill>
          <a:blip r:embed="rId3"/>
          <a:stretch>
            <a:fillRect/>
          </a:stretch>
        </p:blipFill>
        <p:spPr>
          <a:xfrm>
            <a:off x="6798129" y="1831521"/>
            <a:ext cx="3657600" cy="3657600"/>
          </a:xfrm>
          <a:prstGeom prst="rect">
            <a:avLst/>
          </a:prstGeom>
        </p:spPr>
      </p:pic>
      <p:sp>
        <p:nvSpPr>
          <p:cNvPr id="5" name="Slide Number Placeholder 4">
            <a:extLst>
              <a:ext uri="{FF2B5EF4-FFF2-40B4-BE49-F238E27FC236}">
                <a16:creationId xmlns:a16="http://schemas.microsoft.com/office/drawing/2014/main" id="{0B5CDAB4-E523-3E48-3D51-4126B2D07A88}"/>
              </a:ext>
            </a:extLst>
          </p:cNvPr>
          <p:cNvSpPr>
            <a:spLocks noGrp="1"/>
          </p:cNvSpPr>
          <p:nvPr>
            <p:ph type="sldNum" sz="quarter" idx="12"/>
          </p:nvPr>
        </p:nvSpPr>
        <p:spPr/>
        <p:txBody>
          <a:bodyPr/>
          <a:lstStyle/>
          <a:p>
            <a:fld id="{C09E912F-BC0C-D74B-867F-FC7290A5C2F2}" type="slidenum">
              <a:rPr lang="en-US" smtClean="0"/>
              <a:t>9</a:t>
            </a:fld>
            <a:endParaRPr lang="en-US"/>
          </a:p>
        </p:txBody>
      </p:sp>
    </p:spTree>
    <p:extLst>
      <p:ext uri="{BB962C8B-B14F-4D97-AF65-F5344CB8AC3E}">
        <p14:creationId xmlns:p14="http://schemas.microsoft.com/office/powerpoint/2010/main" val="3184882110"/>
      </p:ext>
    </p:extLst>
  </p:cSld>
  <p:clrMapOvr>
    <a:masterClrMapping/>
  </p:clrMapOvr>
</p:sld>
</file>

<file path=ppt/theme/theme1.xml><?xml version="1.0" encoding="utf-8"?>
<a:theme xmlns:a="http://schemas.openxmlformats.org/drawingml/2006/main" name="Office Theme">
  <a:themeElements>
    <a:clrScheme name="NCADEMI">
      <a:dk1>
        <a:srgbClr val="000000"/>
      </a:dk1>
      <a:lt1>
        <a:srgbClr val="FFFFFF"/>
      </a:lt1>
      <a:dk2>
        <a:srgbClr val="0C2235"/>
      </a:dk2>
      <a:lt2>
        <a:srgbClr val="E8E8E8"/>
      </a:lt2>
      <a:accent1>
        <a:srgbClr val="FDBA55"/>
      </a:accent1>
      <a:accent2>
        <a:srgbClr val="D87D26"/>
      </a:accent2>
      <a:accent3>
        <a:srgbClr val="AB6527"/>
      </a:accent3>
      <a:accent4>
        <a:srgbClr val="0C2235"/>
      </a:accent4>
      <a:accent5>
        <a:srgbClr val="005191"/>
      </a:accent5>
      <a:accent6>
        <a:srgbClr val="7FBBE6"/>
      </a:accent6>
      <a:hlink>
        <a:srgbClr val="005191"/>
      </a:hlink>
      <a:folHlink>
        <a:srgbClr val="AB652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753</Words>
  <Application>Microsoft Office PowerPoint</Application>
  <PresentationFormat>Widescreen</PresentationFormat>
  <Paragraphs>126</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Act Now: Understanding New PreK-12 Digital Accessibility Requirements</vt:lpstr>
      <vt:lpstr>Today's NCADEMI Presenters: </vt:lpstr>
      <vt:lpstr>About NCADEMI</vt:lpstr>
      <vt:lpstr>The Home of NCADEMI</vt:lpstr>
      <vt:lpstr>Webinar Communication</vt:lpstr>
      <vt:lpstr>Objectives</vt:lpstr>
      <vt:lpstr>What is the Americans with Disabilities Act?</vt:lpstr>
      <vt:lpstr>New Regulations  </vt:lpstr>
      <vt:lpstr>"Web Content and Mobile Applications"</vt:lpstr>
      <vt:lpstr>PreK-12 Impact</vt:lpstr>
      <vt:lpstr>Meeting the ADA Title II Web and Mobile Accessibility Requirements: A Roadmap for State and Local Educational Agencies</vt:lpstr>
      <vt:lpstr>Exceptions</vt:lpstr>
      <vt:lpstr>Content required for participation in a program/service/activity is NOT exempt</vt:lpstr>
      <vt:lpstr>Call to Action! </vt:lpstr>
      <vt:lpstr>Remember!</vt:lpstr>
      <vt:lpstr>Q&amp;A</vt:lpstr>
      <vt:lpstr>Webinar Resources</vt:lpstr>
      <vt:lpstr>Contact, Connect, and Stay Informed</vt:lpstr>
      <vt:lpstr>Disclaimers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NCADEMI</dc:creator>
  <cp:keywords/>
  <dc:description/>
  <cp:lastModifiedBy>Christopher Phillips</cp:lastModifiedBy>
  <cp:revision>4</cp:revision>
  <dcterms:created xsi:type="dcterms:W3CDTF">2024-09-20T19:53:30Z</dcterms:created>
  <dcterms:modified xsi:type="dcterms:W3CDTF">2024-12-03T17:26:27Z</dcterms:modified>
  <cp:category/>
</cp:coreProperties>
</file>