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44"/>
  </p:notesMasterIdLst>
  <p:handoutMasterIdLst>
    <p:handoutMasterId r:id="rId45"/>
  </p:handoutMasterIdLst>
  <p:sldIdLst>
    <p:sldId id="665" r:id="rId5"/>
    <p:sldId id="666" r:id="rId6"/>
    <p:sldId id="667" r:id="rId7"/>
    <p:sldId id="636" r:id="rId8"/>
    <p:sldId id="664" r:id="rId9"/>
    <p:sldId id="663" r:id="rId10"/>
    <p:sldId id="680" r:id="rId11"/>
    <p:sldId id="656" r:id="rId12"/>
    <p:sldId id="549" r:id="rId13"/>
    <p:sldId id="653" r:id="rId14"/>
    <p:sldId id="649" r:id="rId15"/>
    <p:sldId id="657" r:id="rId16"/>
    <p:sldId id="646" r:id="rId17"/>
    <p:sldId id="647" r:id="rId18"/>
    <p:sldId id="678" r:id="rId19"/>
    <p:sldId id="645" r:id="rId20"/>
    <p:sldId id="594" r:id="rId21"/>
    <p:sldId id="658" r:id="rId22"/>
    <p:sldId id="651" r:id="rId23"/>
    <p:sldId id="640" r:id="rId24"/>
    <p:sldId id="659" r:id="rId25"/>
    <p:sldId id="648" r:id="rId26"/>
    <p:sldId id="660" r:id="rId27"/>
    <p:sldId id="644" r:id="rId28"/>
    <p:sldId id="654" r:id="rId29"/>
    <p:sldId id="641" r:id="rId30"/>
    <p:sldId id="675" r:id="rId31"/>
    <p:sldId id="661" r:id="rId32"/>
    <p:sldId id="572" r:id="rId33"/>
    <p:sldId id="652" r:id="rId34"/>
    <p:sldId id="650" r:id="rId35"/>
    <p:sldId id="655" r:id="rId36"/>
    <p:sldId id="662" r:id="rId37"/>
    <p:sldId id="617" r:id="rId38"/>
    <p:sldId id="670" r:id="rId39"/>
    <p:sldId id="669" r:id="rId40"/>
    <p:sldId id="682" r:id="rId41"/>
    <p:sldId id="681" r:id="rId42"/>
    <p:sldId id="677" r:id="rId4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95596C-C496-B79D-2C20-3EF7E883A4E3}" name="Jena Fahlbush" initials="JF" userId="S::a02467615@aggies.usu.edu::bcb5b7ed-7a12-47d7-b612-493d9fc373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z Schaller" initials="LS" lastIdx="2" clrIdx="0">
    <p:extLst>
      <p:ext uri="{19B8F6BF-5375-455C-9EA6-DF929625EA0E}">
        <p15:presenceInfo xmlns:p15="http://schemas.microsoft.com/office/powerpoint/2012/main" userId="S::eschaller@aph.org::30b29885-92e7-4225-8e13-87a497eb2d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1"/>
    <a:srgbClr val="005191"/>
    <a:srgbClr val="3A8686"/>
    <a:srgbClr val="D87D26"/>
    <a:srgbClr val="000099"/>
    <a:srgbClr val="009999"/>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B8CBB-44A6-4FE9-8BB4-85948E9FA814}" v="5" dt="2025-04-23T14:29:05.611"/>
    <p1510:client id="{538E687A-2C7A-487F-8BB2-63D4DBBBEA94}" v="135" dt="2025-04-23T15:53:14.738"/>
    <p1510:client id="{70916E2F-0EA6-496E-B882-6ED3E6E8989E}" v="11" dt="2025-04-23T14:34:56.773"/>
    <p1510:client id="{8523528B-6DA5-4D4C-B98A-F9CFF5935965}" v="22" dt="2025-04-23T17:39:28.237"/>
    <p1510:client id="{97BE2D6A-5650-41BA-9626-6AC38AADF162}" v="1" dt="2025-04-23T14:33:28.407"/>
    <p1510:client id="{C3C4000C-EF4E-4972-874F-45C81C692808}" v="11" dt="2025-04-23T14:46:39.515"/>
    <p1510:client id="{E0C72180-C45A-47C9-9E89-B02EEF36954D}" v="251" dt="2025-04-23T16:15:42.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Curry" userId="iEvfDsXcgFz46NorJh2apB5STWl8OkXO2s4F7L6vWdA=" providerId="None" clId="Web-{C3C4000C-EF4E-4972-874F-45C81C692808}"/>
    <pc:docChg chg="modSld">
      <pc:chgData name="Cynthia Curry" userId="iEvfDsXcgFz46NorJh2apB5STWl8OkXO2s4F7L6vWdA=" providerId="None" clId="Web-{C3C4000C-EF4E-4972-874F-45C81C692808}" dt="2025-04-23T14:46:39.515" v="10" actId="20577"/>
      <pc:docMkLst>
        <pc:docMk/>
      </pc:docMkLst>
      <pc:sldChg chg="modSp">
        <pc:chgData name="Cynthia Curry" userId="iEvfDsXcgFz46NorJh2apB5STWl8OkXO2s4F7L6vWdA=" providerId="None" clId="Web-{C3C4000C-EF4E-4972-874F-45C81C692808}" dt="2025-04-23T14:46:39.515" v="10" actId="20577"/>
        <pc:sldMkLst>
          <pc:docMk/>
          <pc:sldMk cId="2855365473" sldId="655"/>
        </pc:sldMkLst>
        <pc:spChg chg="mod">
          <ac:chgData name="Cynthia Curry" userId="iEvfDsXcgFz46NorJh2apB5STWl8OkXO2s4F7L6vWdA=" providerId="None" clId="Web-{C3C4000C-EF4E-4972-874F-45C81C692808}" dt="2025-04-23T14:46:39.515" v="10" actId="20577"/>
          <ac:spMkLst>
            <pc:docMk/>
            <pc:sldMk cId="2855365473" sldId="655"/>
            <ac:spMk id="3" creationId="{CF9BBC9B-687E-4CA6-3B3F-F974ABD05C52}"/>
          </ac:spMkLst>
        </pc:spChg>
      </pc:sldChg>
    </pc:docChg>
  </pc:docChgLst>
  <pc:docChgLst>
    <pc:chgData name="Jena Fahlbush" userId="vjrXSoiKRpeyE/phFoF7/nkoZNaqA+QcTyZgT7/HtVo=" providerId="None" clId="Web-{E0C72180-C45A-47C9-9E89-B02EEF36954D}"/>
    <pc:docChg chg="addSld delSld modSld sldOrd">
      <pc:chgData name="Jena Fahlbush" userId="vjrXSoiKRpeyE/phFoF7/nkoZNaqA+QcTyZgT7/HtVo=" providerId="None" clId="Web-{E0C72180-C45A-47C9-9E89-B02EEF36954D}" dt="2025-04-23T16:15:38.440" v="241" actId="20577"/>
      <pc:docMkLst>
        <pc:docMk/>
      </pc:docMkLst>
      <pc:sldChg chg="modSp">
        <pc:chgData name="Jena Fahlbush" userId="vjrXSoiKRpeyE/phFoF7/nkoZNaqA+QcTyZgT7/HtVo=" providerId="None" clId="Web-{E0C72180-C45A-47C9-9E89-B02EEF36954D}" dt="2025-04-23T16:15:38.440" v="241" actId="20577"/>
        <pc:sldMkLst>
          <pc:docMk/>
          <pc:sldMk cId="3936040838" sldId="656"/>
        </pc:sldMkLst>
        <pc:spChg chg="mod">
          <ac:chgData name="Jena Fahlbush" userId="vjrXSoiKRpeyE/phFoF7/nkoZNaqA+QcTyZgT7/HtVo=" providerId="None" clId="Web-{E0C72180-C45A-47C9-9E89-B02EEF36954D}" dt="2025-04-23T16:15:38.440" v="241" actId="20577"/>
          <ac:spMkLst>
            <pc:docMk/>
            <pc:sldMk cId="3936040838" sldId="656"/>
            <ac:spMk id="2" creationId="{9CEA7DC8-7A22-9585-67BD-A0D5B69E30F0}"/>
          </ac:spMkLst>
        </pc:spChg>
      </pc:sldChg>
      <pc:sldChg chg="addSp delSp modSp">
        <pc:chgData name="Jena Fahlbush" userId="vjrXSoiKRpeyE/phFoF7/nkoZNaqA+QcTyZgT7/HtVo=" providerId="None" clId="Web-{E0C72180-C45A-47C9-9E89-B02EEF36954D}" dt="2025-04-23T16:07:28.298" v="220" actId="1076"/>
        <pc:sldMkLst>
          <pc:docMk/>
          <pc:sldMk cId="2075207988" sldId="663"/>
        </pc:sldMkLst>
        <pc:picChg chg="add mod">
          <ac:chgData name="Jena Fahlbush" userId="vjrXSoiKRpeyE/phFoF7/nkoZNaqA+QcTyZgT7/HtVo=" providerId="None" clId="Web-{E0C72180-C45A-47C9-9E89-B02EEF36954D}" dt="2025-04-23T16:07:28.298" v="220" actId="1076"/>
          <ac:picMkLst>
            <pc:docMk/>
            <pc:sldMk cId="2075207988" sldId="663"/>
            <ac:picMk id="3" creationId="{8C1B8C3A-4746-2CE9-436A-D64FFE29C030}"/>
          </ac:picMkLst>
        </pc:picChg>
        <pc:picChg chg="del mod">
          <ac:chgData name="Jena Fahlbush" userId="vjrXSoiKRpeyE/phFoF7/nkoZNaqA+QcTyZgT7/HtVo=" providerId="None" clId="Web-{E0C72180-C45A-47C9-9E89-B02EEF36954D}" dt="2025-04-23T16:07:12.876" v="216"/>
          <ac:picMkLst>
            <pc:docMk/>
            <pc:sldMk cId="2075207988" sldId="663"/>
            <ac:picMk id="6" creationId="{2377F10D-8796-B1B7-7CEB-7B129D1199CA}"/>
          </ac:picMkLst>
        </pc:picChg>
      </pc:sldChg>
      <pc:sldChg chg="modSp">
        <pc:chgData name="Jena Fahlbush" userId="vjrXSoiKRpeyE/phFoF7/nkoZNaqA+QcTyZgT7/HtVo=" providerId="None" clId="Web-{E0C72180-C45A-47C9-9E89-B02EEF36954D}" dt="2025-04-23T14:36:11.565" v="7" actId="1076"/>
        <pc:sldMkLst>
          <pc:docMk/>
          <pc:sldMk cId="1330535170" sldId="665"/>
        </pc:sldMkLst>
        <pc:spChg chg="mod">
          <ac:chgData name="Jena Fahlbush" userId="vjrXSoiKRpeyE/phFoF7/nkoZNaqA+QcTyZgT7/HtVo=" providerId="None" clId="Web-{E0C72180-C45A-47C9-9E89-B02EEF36954D}" dt="2025-04-23T14:36:11.565" v="7" actId="1076"/>
          <ac:spMkLst>
            <pc:docMk/>
            <pc:sldMk cId="1330535170" sldId="665"/>
            <ac:spMk id="2" creationId="{F3C33118-5723-0BB8-4944-FC763928FE50}"/>
          </ac:spMkLst>
        </pc:spChg>
        <pc:spChg chg="mod">
          <ac:chgData name="Jena Fahlbush" userId="vjrXSoiKRpeyE/phFoF7/nkoZNaqA+QcTyZgT7/HtVo=" providerId="None" clId="Web-{E0C72180-C45A-47C9-9E89-B02EEF36954D}" dt="2025-04-23T14:36:01.831" v="4" actId="1076"/>
          <ac:spMkLst>
            <pc:docMk/>
            <pc:sldMk cId="1330535170" sldId="665"/>
            <ac:spMk id="3" creationId="{E03777A3-DE7E-EEA5-F847-F119DE275DA9}"/>
          </ac:spMkLst>
        </pc:spChg>
      </pc:sldChg>
      <pc:sldChg chg="modSp">
        <pc:chgData name="Jena Fahlbush" userId="vjrXSoiKRpeyE/phFoF7/nkoZNaqA+QcTyZgT7/HtVo=" providerId="None" clId="Web-{E0C72180-C45A-47C9-9E89-B02EEF36954D}" dt="2025-04-23T15:33:26.590" v="203" actId="20577"/>
        <pc:sldMkLst>
          <pc:docMk/>
          <pc:sldMk cId="1131856416" sldId="667"/>
        </pc:sldMkLst>
        <pc:spChg chg="mod">
          <ac:chgData name="Jena Fahlbush" userId="vjrXSoiKRpeyE/phFoF7/nkoZNaqA+QcTyZgT7/HtVo=" providerId="None" clId="Web-{E0C72180-C45A-47C9-9E89-B02EEF36954D}" dt="2025-04-23T15:32:46.152" v="198" actId="1076"/>
          <ac:spMkLst>
            <pc:docMk/>
            <pc:sldMk cId="1131856416" sldId="667"/>
            <ac:spMk id="2" creationId="{3F69CA0B-D64C-D1FA-440F-E948FD41AD8D}"/>
          </ac:spMkLst>
        </pc:spChg>
        <pc:spChg chg="mod">
          <ac:chgData name="Jena Fahlbush" userId="vjrXSoiKRpeyE/phFoF7/nkoZNaqA+QcTyZgT7/HtVo=" providerId="None" clId="Web-{E0C72180-C45A-47C9-9E89-B02EEF36954D}" dt="2025-04-23T15:33:26.590" v="203" actId="20577"/>
          <ac:spMkLst>
            <pc:docMk/>
            <pc:sldMk cId="1131856416" sldId="667"/>
            <ac:spMk id="3" creationId="{21DFEBE9-EB99-79B5-99BC-06EAAA5256BB}"/>
          </ac:spMkLst>
        </pc:spChg>
      </pc:sldChg>
      <pc:sldChg chg="ord">
        <pc:chgData name="Jena Fahlbush" userId="vjrXSoiKRpeyE/phFoF7/nkoZNaqA+QcTyZgT7/HtVo=" providerId="None" clId="Web-{E0C72180-C45A-47C9-9E89-B02EEF36954D}" dt="2025-04-23T15:01:37.114" v="161"/>
        <pc:sldMkLst>
          <pc:docMk/>
          <pc:sldMk cId="189110572" sldId="669"/>
        </pc:sldMkLst>
      </pc:sldChg>
      <pc:sldChg chg="modSp del ord">
        <pc:chgData name="Jena Fahlbush" userId="vjrXSoiKRpeyE/phFoF7/nkoZNaqA+QcTyZgT7/HtVo=" providerId="None" clId="Web-{E0C72180-C45A-47C9-9E89-B02EEF36954D}" dt="2025-04-23T15:01:35.552" v="160"/>
        <pc:sldMkLst>
          <pc:docMk/>
          <pc:sldMk cId="2659439460" sldId="672"/>
        </pc:sldMkLst>
        <pc:spChg chg="mod">
          <ac:chgData name="Jena Fahlbush" userId="vjrXSoiKRpeyE/phFoF7/nkoZNaqA+QcTyZgT7/HtVo=" providerId="None" clId="Web-{E0C72180-C45A-47C9-9E89-B02EEF36954D}" dt="2025-04-23T15:00:06.786" v="157" actId="20577"/>
          <ac:spMkLst>
            <pc:docMk/>
            <pc:sldMk cId="2659439460" sldId="672"/>
            <ac:spMk id="2" creationId="{63AB816C-12B3-FA04-D1B5-3CE8CE4F0737}"/>
          </ac:spMkLst>
        </pc:spChg>
      </pc:sldChg>
      <pc:sldChg chg="ord">
        <pc:chgData name="Jena Fahlbush" userId="vjrXSoiKRpeyE/phFoF7/nkoZNaqA+QcTyZgT7/HtVo=" providerId="None" clId="Web-{E0C72180-C45A-47C9-9E89-B02EEF36954D}" dt="2025-04-23T14:53:55.504" v="8"/>
        <pc:sldMkLst>
          <pc:docMk/>
          <pc:sldMk cId="106252247" sldId="677"/>
        </pc:sldMkLst>
      </pc:sldChg>
      <pc:sldChg chg="del">
        <pc:chgData name="Jena Fahlbush" userId="vjrXSoiKRpeyE/phFoF7/nkoZNaqA+QcTyZgT7/HtVo=" providerId="None" clId="Web-{E0C72180-C45A-47C9-9E89-B02EEF36954D}" dt="2025-04-23T15:00:36.099" v="158"/>
        <pc:sldMkLst>
          <pc:docMk/>
          <pc:sldMk cId="1502107197" sldId="679"/>
        </pc:sldMkLst>
      </pc:sldChg>
      <pc:sldChg chg="modSp new">
        <pc:chgData name="Jena Fahlbush" userId="vjrXSoiKRpeyE/phFoF7/nkoZNaqA+QcTyZgT7/HtVo=" providerId="None" clId="Web-{E0C72180-C45A-47C9-9E89-B02EEF36954D}" dt="2025-04-23T16:00:30.172" v="212" actId="20577"/>
        <pc:sldMkLst>
          <pc:docMk/>
          <pc:sldMk cId="158843378" sldId="680"/>
        </pc:sldMkLst>
        <pc:spChg chg="mod">
          <ac:chgData name="Jena Fahlbush" userId="vjrXSoiKRpeyE/phFoF7/nkoZNaqA+QcTyZgT7/HtVo=" providerId="None" clId="Web-{E0C72180-C45A-47C9-9E89-B02EEF36954D}" dt="2025-04-23T14:56:32.661" v="18" actId="20577"/>
          <ac:spMkLst>
            <pc:docMk/>
            <pc:sldMk cId="158843378" sldId="680"/>
            <ac:spMk id="2" creationId="{1E61B954-DFE9-CE85-AA39-8C5A5D3FB992}"/>
          </ac:spMkLst>
        </pc:spChg>
        <pc:spChg chg="mod">
          <ac:chgData name="Jena Fahlbush" userId="vjrXSoiKRpeyE/phFoF7/nkoZNaqA+QcTyZgT7/HtVo=" providerId="None" clId="Web-{E0C72180-C45A-47C9-9E89-B02EEF36954D}" dt="2025-04-23T16:00:30.172" v="212" actId="20577"/>
          <ac:spMkLst>
            <pc:docMk/>
            <pc:sldMk cId="158843378" sldId="680"/>
            <ac:spMk id="3" creationId="{3B765F44-EDB5-F7A0-93DB-811AB5F61321}"/>
          </ac:spMkLst>
        </pc:spChg>
      </pc:sldChg>
      <pc:sldChg chg="modSp add replId">
        <pc:chgData name="Jena Fahlbush" userId="vjrXSoiKRpeyE/phFoF7/nkoZNaqA+QcTyZgT7/HtVo=" providerId="None" clId="Web-{E0C72180-C45A-47C9-9E89-B02EEF36954D}" dt="2025-04-23T14:58:54.895" v="141" actId="20577"/>
        <pc:sldMkLst>
          <pc:docMk/>
          <pc:sldMk cId="3302943112" sldId="681"/>
        </pc:sldMkLst>
        <pc:spChg chg="mod">
          <ac:chgData name="Jena Fahlbush" userId="vjrXSoiKRpeyE/phFoF7/nkoZNaqA+QcTyZgT7/HtVo=" providerId="None" clId="Web-{E0C72180-C45A-47C9-9E89-B02EEF36954D}" dt="2025-04-23T14:58:54.895" v="141" actId="20577"/>
          <ac:spMkLst>
            <pc:docMk/>
            <pc:sldMk cId="3302943112" sldId="681"/>
            <ac:spMk id="10" creationId="{73428A5D-DF08-BABD-6153-DAF939EBECE5}"/>
          </ac:spMkLst>
        </pc:spChg>
      </pc:sldChg>
      <pc:sldChg chg="add ord replId">
        <pc:chgData name="Jena Fahlbush" userId="vjrXSoiKRpeyE/phFoF7/nkoZNaqA+QcTyZgT7/HtVo=" providerId="None" clId="Web-{E0C72180-C45A-47C9-9E89-B02EEF36954D}" dt="2025-04-23T15:01:15.599" v="159"/>
        <pc:sldMkLst>
          <pc:docMk/>
          <pc:sldMk cId="3925554840" sldId="682"/>
        </pc:sldMkLst>
      </pc:sldChg>
    </pc:docChg>
  </pc:docChgLst>
  <pc:docChgLst>
    <pc:chgData name="Jena Fahlbush" userId="vjrXSoiKRpeyE/phFoF7/nkoZNaqA+QcTyZgT7/HtVo=" providerId="None" clId="Web-{8523528B-6DA5-4D4C-B98A-F9CFF5935965}"/>
    <pc:docChg chg="modSld">
      <pc:chgData name="Jena Fahlbush" userId="vjrXSoiKRpeyE/phFoF7/nkoZNaqA+QcTyZgT7/HtVo=" providerId="None" clId="Web-{8523528B-6DA5-4D4C-B98A-F9CFF5935965}" dt="2025-04-23T17:39:28.237" v="20" actId="1076"/>
      <pc:docMkLst>
        <pc:docMk/>
      </pc:docMkLst>
      <pc:sldChg chg="addSp delSp modSp">
        <pc:chgData name="Jena Fahlbush" userId="vjrXSoiKRpeyE/phFoF7/nkoZNaqA+QcTyZgT7/HtVo=" providerId="None" clId="Web-{8523528B-6DA5-4D4C-B98A-F9CFF5935965}" dt="2025-04-23T17:39:28.237" v="20" actId="1076"/>
        <pc:sldMkLst>
          <pc:docMk/>
          <pc:sldMk cId="2075207988" sldId="663"/>
        </pc:sldMkLst>
        <pc:picChg chg="del mod">
          <ac:chgData name="Jena Fahlbush" userId="vjrXSoiKRpeyE/phFoF7/nkoZNaqA+QcTyZgT7/HtVo=" providerId="None" clId="Web-{8523528B-6DA5-4D4C-B98A-F9CFF5935965}" dt="2025-04-23T17:39:23.862" v="18"/>
          <ac:picMkLst>
            <pc:docMk/>
            <pc:sldMk cId="2075207988" sldId="663"/>
            <ac:picMk id="3" creationId="{8C1B8C3A-4746-2CE9-436A-D64FFE29C030}"/>
          </ac:picMkLst>
        </pc:picChg>
        <pc:picChg chg="add mod">
          <ac:chgData name="Jena Fahlbush" userId="vjrXSoiKRpeyE/phFoF7/nkoZNaqA+QcTyZgT7/HtVo=" providerId="None" clId="Web-{8523528B-6DA5-4D4C-B98A-F9CFF5935965}" dt="2025-04-23T17:39:28.237" v="20" actId="1076"/>
          <ac:picMkLst>
            <pc:docMk/>
            <pc:sldMk cId="2075207988" sldId="663"/>
            <ac:picMk id="4" creationId="{A4DBD9BB-1F00-BEE3-3988-BBD151D5836F}"/>
          </ac:picMkLst>
        </pc:picChg>
      </pc:sldChg>
    </pc:docChg>
  </pc:docChgLst>
  <pc:docChgLst>
    <pc:chgData name="Cynthia Curry" userId="iEvfDsXcgFz46NorJh2apB5STWl8OkXO2s4F7L6vWdA=" providerId="None" clId="Web-{1EDB8CBB-44A6-4FE9-8BB4-85948E9FA814}"/>
    <pc:docChg chg="modSld sldOrd">
      <pc:chgData name="Cynthia Curry" userId="iEvfDsXcgFz46NorJh2apB5STWl8OkXO2s4F7L6vWdA=" providerId="None" clId="Web-{1EDB8CBB-44A6-4FE9-8BB4-85948E9FA814}" dt="2025-04-23T14:29:05.611" v="3"/>
      <pc:docMkLst>
        <pc:docMk/>
      </pc:docMkLst>
      <pc:sldChg chg="ord">
        <pc:chgData name="Cynthia Curry" userId="iEvfDsXcgFz46NorJh2apB5STWl8OkXO2s4F7L6vWdA=" providerId="None" clId="Web-{1EDB8CBB-44A6-4FE9-8BB4-85948E9FA814}" dt="2025-04-23T14:29:05.611" v="3"/>
        <pc:sldMkLst>
          <pc:docMk/>
          <pc:sldMk cId="1941366516" sldId="636"/>
        </pc:sldMkLst>
      </pc:sldChg>
      <pc:sldChg chg="modSp">
        <pc:chgData name="Cynthia Curry" userId="iEvfDsXcgFz46NorJh2apB5STWl8OkXO2s4F7L6vWdA=" providerId="None" clId="Web-{1EDB8CBB-44A6-4FE9-8BB4-85948E9FA814}" dt="2025-04-23T14:28:17.190" v="2" actId="20577"/>
        <pc:sldMkLst>
          <pc:docMk/>
          <pc:sldMk cId="1131856416" sldId="667"/>
        </pc:sldMkLst>
        <pc:spChg chg="mod">
          <ac:chgData name="Cynthia Curry" userId="iEvfDsXcgFz46NorJh2apB5STWl8OkXO2s4F7L6vWdA=" providerId="None" clId="Web-{1EDB8CBB-44A6-4FE9-8BB4-85948E9FA814}" dt="2025-04-23T14:28:17.190" v="2" actId="20577"/>
          <ac:spMkLst>
            <pc:docMk/>
            <pc:sldMk cId="1131856416" sldId="667"/>
            <ac:spMk id="3" creationId="{21DFEBE9-EB99-79B5-99BC-06EAAA5256BB}"/>
          </ac:spMkLst>
        </pc:spChg>
      </pc:sldChg>
    </pc:docChg>
  </pc:docChgLst>
  <pc:docChgLst>
    <pc:chgData name="Cynthia Curry" userId="iEvfDsXcgFz46NorJh2apB5STWl8OkXO2s4F7L6vWdA=" providerId="None" clId="Web-{97BE2D6A-5650-41BA-9626-6AC38AADF162}"/>
    <pc:docChg chg="sldOrd">
      <pc:chgData name="Cynthia Curry" userId="iEvfDsXcgFz46NorJh2apB5STWl8OkXO2s4F7L6vWdA=" providerId="None" clId="Web-{97BE2D6A-5650-41BA-9626-6AC38AADF162}" dt="2025-04-23T14:33:28.407" v="0"/>
      <pc:docMkLst>
        <pc:docMk/>
      </pc:docMkLst>
      <pc:sldChg chg="ord">
        <pc:chgData name="Cynthia Curry" userId="iEvfDsXcgFz46NorJh2apB5STWl8OkXO2s4F7L6vWdA=" providerId="None" clId="Web-{97BE2D6A-5650-41BA-9626-6AC38AADF162}" dt="2025-04-23T14:33:28.407" v="0"/>
        <pc:sldMkLst>
          <pc:docMk/>
          <pc:sldMk cId="1455884246" sldId="664"/>
        </pc:sldMkLst>
      </pc:sldChg>
    </pc:docChg>
  </pc:docChgLst>
  <pc:docChgLst>
    <pc:chgData name="Cynthia Curry" userId="iEvfDsXcgFz46NorJh2apB5STWl8OkXO2s4F7L6vWdA=" providerId="None" clId="Web-{70916E2F-0EA6-496E-B882-6ED3E6E8989E}"/>
    <pc:docChg chg="modSld">
      <pc:chgData name="Cynthia Curry" userId="iEvfDsXcgFz46NorJh2apB5STWl8OkXO2s4F7L6vWdA=" providerId="None" clId="Web-{70916E2F-0EA6-496E-B882-6ED3E6E8989E}" dt="2025-04-23T14:34:54.617" v="9" actId="20577"/>
      <pc:docMkLst>
        <pc:docMk/>
      </pc:docMkLst>
      <pc:sldChg chg="modSp">
        <pc:chgData name="Cynthia Curry" userId="iEvfDsXcgFz46NorJh2apB5STWl8OkXO2s4F7L6vWdA=" providerId="None" clId="Web-{70916E2F-0EA6-496E-B882-6ED3E6E8989E}" dt="2025-04-23T14:34:54.617" v="9" actId="20577"/>
        <pc:sldMkLst>
          <pc:docMk/>
          <pc:sldMk cId="2075207988" sldId="663"/>
        </pc:sldMkLst>
        <pc:spChg chg="mod">
          <ac:chgData name="Cynthia Curry" userId="iEvfDsXcgFz46NorJh2apB5STWl8OkXO2s4F7L6vWdA=" providerId="None" clId="Web-{70916E2F-0EA6-496E-B882-6ED3E6E8989E}" dt="2025-04-23T14:34:54.617" v="9" actId="20577"/>
          <ac:spMkLst>
            <pc:docMk/>
            <pc:sldMk cId="2075207988" sldId="663"/>
            <ac:spMk id="2" creationId="{A9A248C9-B6B9-CE97-465C-4E956FCC9B42}"/>
          </ac:spMkLst>
        </pc:spChg>
      </pc:sldChg>
    </pc:docChg>
  </pc:docChgLst>
  <pc:docChgLst>
    <pc:chgData name="Cynthia Curry" userId="iEvfDsXcgFz46NorJh2apB5STWl8OkXO2s4F7L6vWdA=" providerId="None" clId="Web-{538E687A-2C7A-487F-8BB2-63D4DBBBEA94}"/>
    <pc:docChg chg="modSld">
      <pc:chgData name="Cynthia Curry" userId="iEvfDsXcgFz46NorJh2apB5STWl8OkXO2s4F7L6vWdA=" providerId="None" clId="Web-{538E687A-2C7A-487F-8BB2-63D4DBBBEA94}" dt="2025-04-23T15:53:14.738" v="128" actId="20577"/>
      <pc:docMkLst>
        <pc:docMk/>
      </pc:docMkLst>
      <pc:sldChg chg="modSp">
        <pc:chgData name="Cynthia Curry" userId="iEvfDsXcgFz46NorJh2apB5STWl8OkXO2s4F7L6vWdA=" providerId="None" clId="Web-{538E687A-2C7A-487F-8BB2-63D4DBBBEA94}" dt="2025-04-23T15:18:45.133" v="42" actId="20577"/>
        <pc:sldMkLst>
          <pc:docMk/>
          <pc:sldMk cId="1941366516" sldId="636"/>
        </pc:sldMkLst>
        <pc:spChg chg="mod">
          <ac:chgData name="Cynthia Curry" userId="iEvfDsXcgFz46NorJh2apB5STWl8OkXO2s4F7L6vWdA=" providerId="None" clId="Web-{538E687A-2C7A-487F-8BB2-63D4DBBBEA94}" dt="2025-04-23T15:18:45.133" v="42" actId="20577"/>
          <ac:spMkLst>
            <pc:docMk/>
            <pc:sldMk cId="1941366516" sldId="636"/>
            <ac:spMk id="2" creationId="{CEF98FB9-4158-4ABD-A790-F8464417F983}"/>
          </ac:spMkLst>
        </pc:spChg>
      </pc:sldChg>
      <pc:sldChg chg="modSp">
        <pc:chgData name="Cynthia Curry" userId="iEvfDsXcgFz46NorJh2apB5STWl8OkXO2s4F7L6vWdA=" providerId="None" clId="Web-{538E687A-2C7A-487F-8BB2-63D4DBBBEA94}" dt="2025-04-23T15:49:43.644" v="124" actId="20577"/>
        <pc:sldMkLst>
          <pc:docMk/>
          <pc:sldMk cId="2457693694" sldId="641"/>
        </pc:sldMkLst>
        <pc:spChg chg="mod">
          <ac:chgData name="Cynthia Curry" userId="iEvfDsXcgFz46NorJh2apB5STWl8OkXO2s4F7L6vWdA=" providerId="None" clId="Web-{538E687A-2C7A-487F-8BB2-63D4DBBBEA94}" dt="2025-04-23T15:49:43.644" v="124" actId="20577"/>
          <ac:spMkLst>
            <pc:docMk/>
            <pc:sldMk cId="2457693694" sldId="641"/>
            <ac:spMk id="2" creationId="{5057A91E-EEB2-D331-C82E-227862EFECA8}"/>
          </ac:spMkLst>
        </pc:spChg>
      </pc:sldChg>
      <pc:sldChg chg="modSp">
        <pc:chgData name="Cynthia Curry" userId="iEvfDsXcgFz46NorJh2apB5STWl8OkXO2s4F7L6vWdA=" providerId="None" clId="Web-{538E687A-2C7A-487F-8BB2-63D4DBBBEA94}" dt="2025-04-23T15:53:14.738" v="128" actId="20577"/>
        <pc:sldMkLst>
          <pc:docMk/>
          <pc:sldMk cId="1529749745" sldId="652"/>
        </pc:sldMkLst>
        <pc:spChg chg="mod">
          <ac:chgData name="Cynthia Curry" userId="iEvfDsXcgFz46NorJh2apB5STWl8OkXO2s4F7L6vWdA=" providerId="None" clId="Web-{538E687A-2C7A-487F-8BB2-63D4DBBBEA94}" dt="2025-04-23T15:53:14.738" v="128" actId="20577"/>
          <ac:spMkLst>
            <pc:docMk/>
            <pc:sldMk cId="1529749745" sldId="652"/>
            <ac:spMk id="28675" creationId="{00000000-0000-0000-0000-000000000000}"/>
          </ac:spMkLst>
        </pc:spChg>
      </pc:sldChg>
      <pc:sldChg chg="modSp">
        <pc:chgData name="Cynthia Curry" userId="iEvfDsXcgFz46NorJh2apB5STWl8OkXO2s4F7L6vWdA=" providerId="None" clId="Web-{538E687A-2C7A-487F-8BB2-63D4DBBBEA94}" dt="2025-04-23T15:30:11.350" v="84" actId="20577"/>
        <pc:sldMkLst>
          <pc:docMk/>
          <pc:sldMk cId="1455884246" sldId="664"/>
        </pc:sldMkLst>
        <pc:spChg chg="mod">
          <ac:chgData name="Cynthia Curry" userId="iEvfDsXcgFz46NorJh2apB5STWl8OkXO2s4F7L6vWdA=" providerId="None" clId="Web-{538E687A-2C7A-487F-8BB2-63D4DBBBEA94}" dt="2025-04-23T15:30:11.350" v="84" actId="20577"/>
          <ac:spMkLst>
            <pc:docMk/>
            <pc:sldMk cId="1455884246" sldId="664"/>
            <ac:spMk id="3" creationId="{EA77AD19-68DB-87D5-0FEE-0C59E7E1D1B7}"/>
          </ac:spMkLst>
        </pc:spChg>
      </pc:sldChg>
      <pc:sldChg chg="modSp">
        <pc:chgData name="Cynthia Curry" userId="iEvfDsXcgFz46NorJh2apB5STWl8OkXO2s4F7L6vWdA=" providerId="None" clId="Web-{538E687A-2C7A-487F-8BB2-63D4DBBBEA94}" dt="2025-04-23T15:29:28.506" v="81" actId="1076"/>
        <pc:sldMkLst>
          <pc:docMk/>
          <pc:sldMk cId="1330535170" sldId="665"/>
        </pc:sldMkLst>
        <pc:spChg chg="mod">
          <ac:chgData name="Cynthia Curry" userId="iEvfDsXcgFz46NorJh2apB5STWl8OkXO2s4F7L6vWdA=" providerId="None" clId="Web-{538E687A-2C7A-487F-8BB2-63D4DBBBEA94}" dt="2025-04-23T15:29:28.506" v="81" actId="1076"/>
          <ac:spMkLst>
            <pc:docMk/>
            <pc:sldMk cId="1330535170" sldId="665"/>
            <ac:spMk id="2" creationId="{F3C33118-5723-0BB8-4944-FC763928FE50}"/>
          </ac:spMkLst>
        </pc:spChg>
        <pc:spChg chg="mod">
          <ac:chgData name="Cynthia Curry" userId="iEvfDsXcgFz46NorJh2apB5STWl8OkXO2s4F7L6vWdA=" providerId="None" clId="Web-{538E687A-2C7A-487F-8BB2-63D4DBBBEA94}" dt="2025-04-23T15:29:11.085" v="76" actId="1076"/>
          <ac:spMkLst>
            <pc:docMk/>
            <pc:sldMk cId="1330535170" sldId="665"/>
            <ac:spMk id="3" creationId="{E03777A3-DE7E-EEA5-F847-F119DE275DA9}"/>
          </ac:spMkLst>
        </pc:spChg>
      </pc:sldChg>
      <pc:sldChg chg="modSp">
        <pc:chgData name="Cynthia Curry" userId="iEvfDsXcgFz46NorJh2apB5STWl8OkXO2s4F7L6vWdA=" providerId="None" clId="Web-{538E687A-2C7A-487F-8BB2-63D4DBBBEA94}" dt="2025-04-23T15:18:31.227" v="40" actId="20577"/>
        <pc:sldMkLst>
          <pc:docMk/>
          <pc:sldMk cId="1131856416" sldId="667"/>
        </pc:sldMkLst>
        <pc:spChg chg="mod">
          <ac:chgData name="Cynthia Curry" userId="iEvfDsXcgFz46NorJh2apB5STWl8OkXO2s4F7L6vWdA=" providerId="None" clId="Web-{538E687A-2C7A-487F-8BB2-63D4DBBBEA94}" dt="2025-04-23T15:16:27.196" v="9" actId="20577"/>
          <ac:spMkLst>
            <pc:docMk/>
            <pc:sldMk cId="1131856416" sldId="667"/>
            <ac:spMk id="2" creationId="{3F69CA0B-D64C-D1FA-440F-E948FD41AD8D}"/>
          </ac:spMkLst>
        </pc:spChg>
        <pc:spChg chg="mod">
          <ac:chgData name="Cynthia Curry" userId="iEvfDsXcgFz46NorJh2apB5STWl8OkXO2s4F7L6vWdA=" providerId="None" clId="Web-{538E687A-2C7A-487F-8BB2-63D4DBBBEA94}" dt="2025-04-23T15:18:31.227" v="40" actId="20577"/>
          <ac:spMkLst>
            <pc:docMk/>
            <pc:sldMk cId="1131856416" sldId="667"/>
            <ac:spMk id="3" creationId="{21DFEBE9-EB99-79B5-99BC-06EAAA5256BB}"/>
          </ac:spMkLst>
        </pc:spChg>
      </pc:sldChg>
      <pc:sldChg chg="modSp">
        <pc:chgData name="Cynthia Curry" userId="iEvfDsXcgFz46NorJh2apB5STWl8OkXO2s4F7L6vWdA=" providerId="None" clId="Web-{538E687A-2C7A-487F-8BB2-63D4DBBBEA94}" dt="2025-04-23T15:34:24.412" v="123" actId="20577"/>
        <pc:sldMkLst>
          <pc:docMk/>
          <pc:sldMk cId="158843378" sldId="680"/>
        </pc:sldMkLst>
        <pc:spChg chg="mod">
          <ac:chgData name="Cynthia Curry" userId="iEvfDsXcgFz46NorJh2apB5STWl8OkXO2s4F7L6vWdA=" providerId="None" clId="Web-{538E687A-2C7A-487F-8BB2-63D4DBBBEA94}" dt="2025-04-23T15:34:24.412" v="123" actId="20577"/>
          <ac:spMkLst>
            <pc:docMk/>
            <pc:sldMk cId="158843378" sldId="680"/>
            <ac:spMk id="3" creationId="{3B765F44-EDB5-F7A0-93DB-811AB5F6132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defTabSz="930925" eaLnBrk="1" hangingPunct="1">
              <a:defRPr sz="1200" dirty="0">
                <a:latin typeface="Arial" charset="0"/>
                <a:cs typeface="+mn-cs"/>
              </a:defRPr>
            </a:lvl1pPr>
          </a:lstStyle>
          <a:p>
            <a:pPr>
              <a:defRPr/>
            </a:pPr>
            <a:endParaRPr lang="en-US"/>
          </a:p>
        </p:txBody>
      </p:sp>
      <p:sp>
        <p:nvSpPr>
          <p:cNvPr id="15872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algn="r" defTabSz="930925" eaLnBrk="1" hangingPunct="1">
              <a:defRPr sz="1200" dirty="0">
                <a:latin typeface="Arial" charset="0"/>
                <a:cs typeface="+mn-cs"/>
              </a:defRPr>
            </a:lvl1pPr>
          </a:lstStyle>
          <a:p>
            <a:pPr>
              <a:defRPr/>
            </a:pPr>
            <a:endParaRPr lang="en-US"/>
          </a:p>
        </p:txBody>
      </p:sp>
      <p:sp>
        <p:nvSpPr>
          <p:cNvPr id="15872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defTabSz="930925" eaLnBrk="1" hangingPunct="1">
              <a:defRPr sz="1200" dirty="0">
                <a:latin typeface="Arial" charset="0"/>
                <a:cs typeface="+mn-cs"/>
              </a:defRPr>
            </a:lvl1pPr>
          </a:lstStyle>
          <a:p>
            <a:pPr>
              <a:defRPr/>
            </a:pPr>
            <a:endParaRPr lang="en-US"/>
          </a:p>
        </p:txBody>
      </p:sp>
      <p:sp>
        <p:nvSpPr>
          <p:cNvPr id="15872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algn="r" defTabSz="930275" eaLnBrk="1" hangingPunct="1">
              <a:defRPr sz="1200">
                <a:latin typeface="Arial" charset="0"/>
              </a:defRPr>
            </a:lvl1pPr>
          </a:lstStyle>
          <a:p>
            <a:fld id="{1016C09C-161B-4F89-93C2-053DCA9B58B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defTabSz="930925" eaLnBrk="1" hangingPunct="1">
              <a:defRPr sz="1200" dirty="0">
                <a:latin typeface="Arial" charset="0"/>
                <a:cs typeface="+mn-cs"/>
              </a:defRPr>
            </a:lvl1pPr>
          </a:lstStyle>
          <a:p>
            <a:pPr>
              <a:defRPr/>
            </a:pPr>
            <a:endParaRPr lang="en-US"/>
          </a:p>
        </p:txBody>
      </p:sp>
      <p:sp>
        <p:nvSpPr>
          <p:cNvPr id="2150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algn="r" defTabSz="930925" eaLnBrk="1" hangingPunct="1">
              <a:defRPr sz="1200" dirty="0">
                <a:latin typeface="Arial" charset="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defTabSz="930925" eaLnBrk="1" hangingPunct="1">
              <a:defRPr sz="1200" dirty="0">
                <a:latin typeface="Arial" charset="0"/>
                <a:cs typeface="+mn-cs"/>
              </a:defRPr>
            </a:lvl1pPr>
          </a:lstStyle>
          <a:p>
            <a:pPr>
              <a:defRPr/>
            </a:pPr>
            <a:endParaRPr lang="en-US"/>
          </a:p>
        </p:txBody>
      </p:sp>
      <p:sp>
        <p:nvSpPr>
          <p:cNvPr id="2151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algn="r" defTabSz="930275" eaLnBrk="1" hangingPunct="1">
              <a:defRPr sz="1200">
                <a:latin typeface="Arial" charset="0"/>
              </a:defRPr>
            </a:lvl1pPr>
          </a:lstStyle>
          <a:p>
            <a:fld id="{2D7CFA50-1485-4F11-885A-0A7069D9BCF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a:solidFill>
                  <a:srgbClr val="000000"/>
                </a:solidFill>
                <a:effectLst/>
                <a:latin typeface="Calibri" panose="020F0502020204030204" pitchFamily="34" charset="0"/>
                <a:ea typeface="Times New Roman" panose="02020603050405020304" pitchFamily="18" charset="0"/>
              </a:rPr>
              <a:t>What is your level of knowledge about NIMAS and working with the NIMAC? </a:t>
            </a:r>
            <a:endParaRPr lang="en-US"/>
          </a:p>
        </p:txBody>
      </p:sp>
      <p:sp>
        <p:nvSpPr>
          <p:cNvPr id="4" name="Slide Number Placeholder 3"/>
          <p:cNvSpPr>
            <a:spLocks noGrp="1"/>
          </p:cNvSpPr>
          <p:nvPr>
            <p:ph type="sldNum" sz="quarter" idx="5"/>
          </p:nvPr>
        </p:nvSpPr>
        <p:spPr/>
        <p:txBody>
          <a:bodyPr/>
          <a:lstStyle/>
          <a:p>
            <a:fld id="{2D7CFA50-1485-4F11-885A-0A7069D9BCF2}" type="slidenum">
              <a:rPr lang="en-US" altLang="en-US" smtClean="0"/>
              <a:pPr/>
              <a:t>5</a:t>
            </a:fld>
            <a:endParaRPr lang="en-US" altLang="en-US"/>
          </a:p>
        </p:txBody>
      </p:sp>
    </p:spTree>
    <p:extLst>
      <p:ext uri="{BB962C8B-B14F-4D97-AF65-F5344CB8AC3E}">
        <p14:creationId xmlns:p14="http://schemas.microsoft.com/office/powerpoint/2010/main" val="1444921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181100" y="696913"/>
            <a:ext cx="4648200" cy="3486150"/>
          </a:xfrm>
          <a:ln/>
        </p:spPr>
      </p:sp>
      <p:sp>
        <p:nvSpPr>
          <p:cNvPr id="11267" name="Notes Placeholder 2"/>
          <p:cNvSpPr>
            <a:spLocks noGrp="1"/>
          </p:cNvSpPr>
          <p:nvPr>
            <p:ph type="body" idx="1"/>
          </p:nvPr>
        </p:nvSpPr>
        <p:spPr>
          <a:noFill/>
          <a:ln/>
        </p:spPr>
        <p:txBody>
          <a:bodyPr/>
          <a:lstStyle/>
          <a:p>
            <a:endParaRPr lang="en-US" altLang="en-US"/>
          </a:p>
        </p:txBody>
      </p:sp>
      <p:sp>
        <p:nvSpPr>
          <p:cNvPr id="11268" name="Slide Number Placeholder 3"/>
          <p:cNvSpPr>
            <a:spLocks noGrp="1"/>
          </p:cNvSpPr>
          <p:nvPr>
            <p:ph type="sldNum" sz="quarter" idx="5"/>
          </p:nvPr>
        </p:nvSpPr>
        <p:spPr>
          <a:noFill/>
        </p:spPr>
        <p:txBody>
          <a:bodyPr/>
          <a:lstStyle/>
          <a:p>
            <a:fld id="{DEF7EB8D-F0A6-46CF-ABD7-3719ACBFE02A}" type="slidenum">
              <a:rPr lang="en-US" altLang="en-US"/>
              <a:pPr/>
              <a:t>24</a:t>
            </a:fld>
            <a:endParaRPr lang="en-US" altLang="en-US"/>
          </a:p>
        </p:txBody>
      </p:sp>
    </p:spTree>
    <p:extLst>
      <p:ext uri="{BB962C8B-B14F-4D97-AF65-F5344CB8AC3E}">
        <p14:creationId xmlns:p14="http://schemas.microsoft.com/office/powerpoint/2010/main" val="3181642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5FCC1-A462-7667-6FBB-99206BD27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290B0-E7F2-C8F1-B55B-A96C4D373CE8}"/>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C70978D5-ACB9-DA16-FF38-C745B1F354F6}"/>
              </a:ext>
            </a:extLst>
          </p:cNvPr>
          <p:cNvSpPr>
            <a:spLocks noGrp="1"/>
          </p:cNvSpPr>
          <p:nvPr>
            <p:ph type="body" idx="1"/>
          </p:nvPr>
        </p:nvSpPr>
        <p:spPr/>
        <p:txBody>
          <a:bodyPr/>
          <a:lstStyle/>
          <a:p>
            <a:r>
              <a:rPr lang="en-US" sz="1800">
                <a:solidFill>
                  <a:srgbClr val="000000"/>
                </a:solidFill>
                <a:effectLst/>
                <a:latin typeface="Calibri" panose="020F0502020204030204" pitchFamily="34" charset="0"/>
                <a:ea typeface="Times New Roman" panose="02020603050405020304" pitchFamily="18" charset="0"/>
              </a:rPr>
              <a:t>What is your level of knowledge about NIMAS and working with the NIMAC? </a:t>
            </a:r>
            <a:endParaRPr lang="en-US"/>
          </a:p>
        </p:txBody>
      </p:sp>
      <p:sp>
        <p:nvSpPr>
          <p:cNvPr id="4" name="Slide Number Placeholder 3">
            <a:extLst>
              <a:ext uri="{FF2B5EF4-FFF2-40B4-BE49-F238E27FC236}">
                <a16:creationId xmlns:a16="http://schemas.microsoft.com/office/drawing/2014/main" id="{E86EA848-02A7-0B52-BAF0-AE3051D08E2C}"/>
              </a:ext>
            </a:extLst>
          </p:cNvPr>
          <p:cNvSpPr>
            <a:spLocks noGrp="1"/>
          </p:cNvSpPr>
          <p:nvPr>
            <p:ph type="sldNum" sz="quarter" idx="5"/>
          </p:nvPr>
        </p:nvSpPr>
        <p:spPr/>
        <p:txBody>
          <a:bodyPr/>
          <a:lstStyle/>
          <a:p>
            <a:fld id="{2D7CFA50-1485-4F11-885A-0A7069D9BCF2}" type="slidenum">
              <a:rPr lang="en-US" altLang="en-US" smtClean="0"/>
              <a:pPr/>
              <a:t>27</a:t>
            </a:fld>
            <a:endParaRPr lang="en-US" altLang="en-US"/>
          </a:p>
        </p:txBody>
      </p:sp>
    </p:spTree>
    <p:extLst>
      <p:ext uri="{BB962C8B-B14F-4D97-AF65-F5344CB8AC3E}">
        <p14:creationId xmlns:p14="http://schemas.microsoft.com/office/powerpoint/2010/main" val="62211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7CFA50-1485-4F11-885A-0A7069D9BCF2}" type="slidenum">
              <a:rPr lang="en-US" altLang="en-US" smtClean="0"/>
              <a:pPr/>
              <a:t>29</a:t>
            </a:fld>
            <a:endParaRPr lang="en-US" altLang="en-US"/>
          </a:p>
        </p:txBody>
      </p:sp>
    </p:spTree>
    <p:extLst>
      <p:ext uri="{BB962C8B-B14F-4D97-AF65-F5344CB8AC3E}">
        <p14:creationId xmlns:p14="http://schemas.microsoft.com/office/powerpoint/2010/main" val="194986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7CFA50-1485-4F11-885A-0A7069D9BCF2}" type="slidenum">
              <a:rPr lang="en-US" altLang="en-US" smtClean="0"/>
              <a:pPr/>
              <a:t>30</a:t>
            </a:fld>
            <a:endParaRPr lang="en-US" altLang="en-US"/>
          </a:p>
        </p:txBody>
      </p:sp>
    </p:spTree>
    <p:extLst>
      <p:ext uri="{BB962C8B-B14F-4D97-AF65-F5344CB8AC3E}">
        <p14:creationId xmlns:p14="http://schemas.microsoft.com/office/powerpoint/2010/main" val="3121167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7CFA50-1485-4F11-885A-0A7069D9BCF2}" type="slidenum">
              <a:rPr lang="en-US" altLang="en-US" smtClean="0"/>
              <a:pPr/>
              <a:t>31</a:t>
            </a:fld>
            <a:endParaRPr lang="en-US" altLang="en-US"/>
          </a:p>
        </p:txBody>
      </p:sp>
    </p:spTree>
    <p:extLst>
      <p:ext uri="{BB962C8B-B14F-4D97-AF65-F5344CB8AC3E}">
        <p14:creationId xmlns:p14="http://schemas.microsoft.com/office/powerpoint/2010/main" val="1409380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81100" y="696913"/>
            <a:ext cx="4648200" cy="3486150"/>
          </a:xfrm>
          <a:ln/>
        </p:spPr>
      </p:sp>
      <p:sp>
        <p:nvSpPr>
          <p:cNvPr id="58371" name="Notes Placeholder 2"/>
          <p:cNvSpPr>
            <a:spLocks noGrp="1"/>
          </p:cNvSpPr>
          <p:nvPr>
            <p:ph type="body" idx="1"/>
          </p:nvPr>
        </p:nvSpPr>
        <p:spPr>
          <a:noFill/>
          <a:ln/>
        </p:spPr>
        <p:txBody>
          <a:bodyPr/>
          <a:lstStyle/>
          <a:p>
            <a:endParaRPr lang="en-US" altLang="en-US"/>
          </a:p>
        </p:txBody>
      </p:sp>
      <p:sp>
        <p:nvSpPr>
          <p:cNvPr id="58372" name="Slide Number Placeholder 3"/>
          <p:cNvSpPr>
            <a:spLocks noGrp="1"/>
          </p:cNvSpPr>
          <p:nvPr>
            <p:ph type="sldNum" sz="quarter" idx="5"/>
          </p:nvPr>
        </p:nvSpPr>
        <p:spPr>
          <a:noFill/>
        </p:spPr>
        <p:txBody>
          <a:bodyPr/>
          <a:lstStyle/>
          <a:p>
            <a:fld id="{DAD2258F-CCC4-4829-8A4A-355466EFD691}" type="slidenum">
              <a:rPr lang="en-US" altLang="en-US"/>
              <a:pPr/>
              <a:t>34</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7CFA50-1485-4F11-885A-0A7069D9BCF2}" type="slidenum">
              <a:rPr lang="en-US" altLang="en-US" smtClean="0"/>
              <a:pPr/>
              <a:t>35</a:t>
            </a:fld>
            <a:endParaRPr lang="en-US" altLang="en-US"/>
          </a:p>
        </p:txBody>
      </p:sp>
    </p:spTree>
    <p:extLst>
      <p:ext uri="{BB962C8B-B14F-4D97-AF65-F5344CB8AC3E}">
        <p14:creationId xmlns:p14="http://schemas.microsoft.com/office/powerpoint/2010/main" val="288151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a:xfrm>
            <a:off x="1181100" y="696913"/>
            <a:ext cx="4648200" cy="3486150"/>
          </a:xfrm>
          <a:ln/>
        </p:spPr>
      </p:sp>
      <p:sp>
        <p:nvSpPr>
          <p:cNvPr id="9219" name="Notes Placeholder 2"/>
          <p:cNvSpPr>
            <a:spLocks noGrp="1"/>
          </p:cNvSpPr>
          <p:nvPr>
            <p:ph type="body" idx="1"/>
          </p:nvPr>
        </p:nvSpPr>
        <p:spPr>
          <a:noFill/>
          <a:ln/>
        </p:spPr>
        <p:txBody>
          <a:bodyPr/>
          <a:lstStyle/>
          <a:p>
            <a:endParaRPr lang="en-US" altLang="en-US"/>
          </a:p>
        </p:txBody>
      </p:sp>
      <p:sp>
        <p:nvSpPr>
          <p:cNvPr id="9220" name="Slide Number Placeholder 3"/>
          <p:cNvSpPr>
            <a:spLocks noGrp="1"/>
          </p:cNvSpPr>
          <p:nvPr>
            <p:ph type="sldNum" sz="quarter" idx="5"/>
          </p:nvPr>
        </p:nvSpPr>
        <p:spPr>
          <a:noFill/>
        </p:spPr>
        <p:txBody>
          <a:bodyPr/>
          <a:lstStyle/>
          <a:p>
            <a:fld id="{61D32ABC-C5A3-48FA-84B2-C54F4DAEAB13}" type="slidenum">
              <a:rPr lang="en-US" altLang="en-US"/>
              <a:pPr/>
              <a:t>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a:xfrm>
            <a:off x="1181100" y="696913"/>
            <a:ext cx="4648200" cy="3486150"/>
          </a:xfrm>
          <a:ln/>
        </p:spPr>
      </p:sp>
      <p:sp>
        <p:nvSpPr>
          <p:cNvPr id="9219" name="Notes Placeholder 2"/>
          <p:cNvSpPr>
            <a:spLocks noGrp="1"/>
          </p:cNvSpPr>
          <p:nvPr>
            <p:ph type="body" idx="1"/>
          </p:nvPr>
        </p:nvSpPr>
        <p:spPr>
          <a:noFill/>
          <a:ln/>
        </p:spPr>
        <p:txBody>
          <a:bodyPr/>
          <a:lstStyle/>
          <a:p>
            <a:endParaRPr lang="en-US" altLang="en-US"/>
          </a:p>
        </p:txBody>
      </p:sp>
      <p:sp>
        <p:nvSpPr>
          <p:cNvPr id="9220" name="Slide Number Placeholder 3"/>
          <p:cNvSpPr>
            <a:spLocks noGrp="1"/>
          </p:cNvSpPr>
          <p:nvPr>
            <p:ph type="sldNum" sz="quarter" idx="5"/>
          </p:nvPr>
        </p:nvSpPr>
        <p:spPr>
          <a:noFill/>
        </p:spPr>
        <p:txBody>
          <a:bodyPr/>
          <a:lstStyle/>
          <a:p>
            <a:fld id="{61D32ABC-C5A3-48FA-84B2-C54F4DAEAB13}" type="slidenum">
              <a:rPr lang="en-US" altLang="en-US"/>
              <a:pPr/>
              <a:t>11</a:t>
            </a:fld>
            <a:endParaRPr lang="en-US" altLang="en-US"/>
          </a:p>
        </p:txBody>
      </p:sp>
    </p:spTree>
    <p:extLst>
      <p:ext uri="{BB962C8B-B14F-4D97-AF65-F5344CB8AC3E}">
        <p14:creationId xmlns:p14="http://schemas.microsoft.com/office/powerpoint/2010/main" val="114502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a:xfrm>
            <a:off x="1181100" y="696913"/>
            <a:ext cx="4648200" cy="3486150"/>
          </a:xfrm>
          <a:ln/>
        </p:spPr>
      </p:sp>
      <p:sp>
        <p:nvSpPr>
          <p:cNvPr id="9219" name="Notes Placeholder 2"/>
          <p:cNvSpPr>
            <a:spLocks noGrp="1"/>
          </p:cNvSpPr>
          <p:nvPr>
            <p:ph type="body" idx="1"/>
          </p:nvPr>
        </p:nvSpPr>
        <p:spPr>
          <a:noFill/>
          <a:ln/>
        </p:spPr>
        <p:txBody>
          <a:bodyPr/>
          <a:lstStyle/>
          <a:p>
            <a:endParaRPr lang="en-US" altLang="en-US"/>
          </a:p>
        </p:txBody>
      </p:sp>
      <p:sp>
        <p:nvSpPr>
          <p:cNvPr id="9220" name="Slide Number Placeholder 3"/>
          <p:cNvSpPr>
            <a:spLocks noGrp="1"/>
          </p:cNvSpPr>
          <p:nvPr>
            <p:ph type="sldNum" sz="quarter" idx="5"/>
          </p:nvPr>
        </p:nvSpPr>
        <p:spPr>
          <a:noFill/>
        </p:spPr>
        <p:txBody>
          <a:bodyPr/>
          <a:lstStyle/>
          <a:p>
            <a:fld id="{61D32ABC-C5A3-48FA-84B2-C54F4DAEAB13}" type="slidenum">
              <a:rPr lang="en-US" altLang="en-US"/>
              <a:pPr/>
              <a:t>13</a:t>
            </a:fld>
            <a:endParaRPr lang="en-US" altLang="en-US"/>
          </a:p>
        </p:txBody>
      </p:sp>
    </p:spTree>
    <p:extLst>
      <p:ext uri="{BB962C8B-B14F-4D97-AF65-F5344CB8AC3E}">
        <p14:creationId xmlns:p14="http://schemas.microsoft.com/office/powerpoint/2010/main" val="113370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181100" y="696913"/>
            <a:ext cx="4648200" cy="3486150"/>
          </a:xfrm>
          <a:ln/>
        </p:spPr>
      </p:sp>
      <p:sp>
        <p:nvSpPr>
          <p:cNvPr id="9219" name="Notes Placeholder 2"/>
          <p:cNvSpPr>
            <a:spLocks noGrp="1"/>
          </p:cNvSpPr>
          <p:nvPr>
            <p:ph type="body" idx="1"/>
          </p:nvPr>
        </p:nvSpPr>
        <p:spPr>
          <a:noFill/>
          <a:ln/>
        </p:spPr>
        <p:txBody>
          <a:bodyPr/>
          <a:lstStyle/>
          <a:p>
            <a:endParaRPr lang="en-US" altLang="en-US"/>
          </a:p>
        </p:txBody>
      </p:sp>
      <p:sp>
        <p:nvSpPr>
          <p:cNvPr id="9220" name="Slide Number Placeholder 3"/>
          <p:cNvSpPr>
            <a:spLocks noGrp="1"/>
          </p:cNvSpPr>
          <p:nvPr>
            <p:ph type="sldNum" sz="quarter" idx="5"/>
          </p:nvPr>
        </p:nvSpPr>
        <p:spPr>
          <a:noFill/>
        </p:spPr>
        <p:txBody>
          <a:bodyPr/>
          <a:lstStyle/>
          <a:p>
            <a:fld id="{A7F035DF-A6DF-47A8-AD82-EA85D3755345}" type="slidenum">
              <a:rPr lang="en-US" altLang="en-US"/>
              <a:pPr/>
              <a:t>16</a:t>
            </a:fld>
            <a:endParaRPr lang="en-US" altLang="en-US"/>
          </a:p>
        </p:txBody>
      </p:sp>
    </p:spTree>
    <p:extLst>
      <p:ext uri="{BB962C8B-B14F-4D97-AF65-F5344CB8AC3E}">
        <p14:creationId xmlns:p14="http://schemas.microsoft.com/office/powerpoint/2010/main" val="152614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181100" y="696913"/>
            <a:ext cx="4648200" cy="3486150"/>
          </a:xfrm>
          <a:ln/>
        </p:spPr>
      </p:sp>
      <p:sp>
        <p:nvSpPr>
          <p:cNvPr id="9219" name="Notes Placeholder 2"/>
          <p:cNvSpPr>
            <a:spLocks noGrp="1"/>
          </p:cNvSpPr>
          <p:nvPr>
            <p:ph type="body" idx="1"/>
          </p:nvPr>
        </p:nvSpPr>
        <p:spPr>
          <a:noFill/>
          <a:ln/>
        </p:spPr>
        <p:txBody>
          <a:bodyPr/>
          <a:lstStyle/>
          <a:p>
            <a:endParaRPr lang="en-US" altLang="en-US"/>
          </a:p>
        </p:txBody>
      </p:sp>
      <p:sp>
        <p:nvSpPr>
          <p:cNvPr id="9220" name="Slide Number Placeholder 3"/>
          <p:cNvSpPr>
            <a:spLocks noGrp="1"/>
          </p:cNvSpPr>
          <p:nvPr>
            <p:ph type="sldNum" sz="quarter" idx="5"/>
          </p:nvPr>
        </p:nvSpPr>
        <p:spPr>
          <a:noFill/>
        </p:spPr>
        <p:txBody>
          <a:bodyPr/>
          <a:lstStyle/>
          <a:p>
            <a:fld id="{A7F035DF-A6DF-47A8-AD82-EA85D3755345}" type="slidenum">
              <a:rPr lang="en-US" altLang="en-US"/>
              <a:pPr/>
              <a:t>17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181100" y="696913"/>
            <a:ext cx="4648200" cy="3486150"/>
          </a:xfrm>
          <a:ln/>
        </p:spPr>
      </p:sp>
      <p:sp>
        <p:nvSpPr>
          <p:cNvPr id="9219" name="Notes Placeholder 2"/>
          <p:cNvSpPr>
            <a:spLocks noGrp="1"/>
          </p:cNvSpPr>
          <p:nvPr>
            <p:ph type="body" idx="1"/>
          </p:nvPr>
        </p:nvSpPr>
        <p:spPr>
          <a:noFill/>
          <a:ln/>
        </p:spPr>
        <p:txBody>
          <a:bodyPr/>
          <a:lstStyle/>
          <a:p>
            <a:endParaRPr lang="en-US" altLang="en-US"/>
          </a:p>
        </p:txBody>
      </p:sp>
      <p:sp>
        <p:nvSpPr>
          <p:cNvPr id="9220" name="Slide Number Placeholder 3"/>
          <p:cNvSpPr>
            <a:spLocks noGrp="1"/>
          </p:cNvSpPr>
          <p:nvPr>
            <p:ph type="sldNum" sz="quarter" idx="5"/>
          </p:nvPr>
        </p:nvSpPr>
        <p:spPr>
          <a:noFill/>
        </p:spPr>
        <p:txBody>
          <a:bodyPr/>
          <a:lstStyle/>
          <a:p>
            <a:fld id="{A7F035DF-A6DF-47A8-AD82-EA85D3755345}" type="slidenum">
              <a:rPr lang="en-US" altLang="en-US"/>
              <a:pPr/>
              <a:t>19</a:t>
            </a:fld>
            <a:endParaRPr lang="en-US" altLang="en-US"/>
          </a:p>
        </p:txBody>
      </p:sp>
    </p:spTree>
    <p:extLst>
      <p:ext uri="{BB962C8B-B14F-4D97-AF65-F5344CB8AC3E}">
        <p14:creationId xmlns:p14="http://schemas.microsoft.com/office/powerpoint/2010/main" val="3647410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7CFA50-1485-4F11-885A-0A7069D9BCF2}" type="slidenum">
              <a:rPr lang="en-US" altLang="en-US" smtClean="0"/>
              <a:pPr/>
              <a:t>20</a:t>
            </a:fld>
            <a:endParaRPr lang="en-US" altLang="en-US"/>
          </a:p>
        </p:txBody>
      </p:sp>
    </p:spTree>
    <p:extLst>
      <p:ext uri="{BB962C8B-B14F-4D97-AF65-F5344CB8AC3E}">
        <p14:creationId xmlns:p14="http://schemas.microsoft.com/office/powerpoint/2010/main" val="33460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181100" y="696913"/>
            <a:ext cx="4648200" cy="3486150"/>
          </a:xfrm>
          <a:ln/>
        </p:spPr>
      </p:sp>
      <p:sp>
        <p:nvSpPr>
          <p:cNvPr id="9219" name="Notes Placeholder 2"/>
          <p:cNvSpPr>
            <a:spLocks noGrp="1"/>
          </p:cNvSpPr>
          <p:nvPr>
            <p:ph type="body" idx="1"/>
          </p:nvPr>
        </p:nvSpPr>
        <p:spPr>
          <a:noFill/>
          <a:ln/>
        </p:spPr>
        <p:txBody>
          <a:bodyPr/>
          <a:lstStyle/>
          <a:p>
            <a:endParaRPr lang="en-US" altLang="en-US"/>
          </a:p>
        </p:txBody>
      </p:sp>
      <p:sp>
        <p:nvSpPr>
          <p:cNvPr id="9220" name="Slide Number Placeholder 3"/>
          <p:cNvSpPr>
            <a:spLocks noGrp="1"/>
          </p:cNvSpPr>
          <p:nvPr>
            <p:ph type="sldNum" sz="quarter" idx="5"/>
          </p:nvPr>
        </p:nvSpPr>
        <p:spPr>
          <a:noFill/>
        </p:spPr>
        <p:txBody>
          <a:bodyPr/>
          <a:lstStyle/>
          <a:p>
            <a:fld id="{A7F035DF-A6DF-47A8-AD82-EA85D3755345}" type="slidenum">
              <a:rPr lang="en-US" altLang="en-US"/>
              <a:pPr/>
              <a:t>22</a:t>
            </a:fld>
            <a:endParaRPr lang="en-US" altLang="en-US"/>
          </a:p>
        </p:txBody>
      </p:sp>
    </p:spTree>
    <p:extLst>
      <p:ext uri="{BB962C8B-B14F-4D97-AF65-F5344CB8AC3E}">
        <p14:creationId xmlns:p14="http://schemas.microsoft.com/office/powerpoint/2010/main" val="1825275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52B3B12-D755-4422-8426-13D17A36319D}"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734AA34-3253-4A7B-9D6B-3D60D964D5FD}"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51E667D-B067-4C73-B360-E0ED43AA703D}"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6975E31-F905-4032-8963-29C01F044E2A}"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a:t>Click to edit Master title style</a:t>
            </a:r>
          </a:p>
        </p:txBody>
      </p:sp>
      <p:sp>
        <p:nvSpPr>
          <p:cNvPr id="3" name="Content Placeholder 2"/>
          <p:cNvSpPr>
            <a:spLocks noGrp="1"/>
          </p:cNvSpPr>
          <p:nvPr>
            <p:ph idx="1"/>
          </p:nvPr>
        </p:nvSpPr>
        <p:spPr>
          <a:xfrm>
            <a:off x="457200" y="1958974"/>
            <a:ext cx="8229600" cy="3840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National Center on Accessible Digital Educational Materials &amp; Instruction logo.">
            <a:extLst>
              <a:ext uri="{FF2B5EF4-FFF2-40B4-BE49-F238E27FC236}">
                <a16:creationId xmlns:a16="http://schemas.microsoft.com/office/drawing/2014/main" id="{CB03323F-54F3-2395-D326-7563D3EA1D3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1081" b="9670"/>
          <a:stretch/>
        </p:blipFill>
        <p:spPr>
          <a:xfrm>
            <a:off x="5084923" y="6019800"/>
            <a:ext cx="2362200" cy="624507"/>
          </a:xfrm>
          <a:prstGeom prst="rect">
            <a:avLst/>
          </a:prstGeom>
        </p:spPr>
      </p:pic>
      <p:cxnSp>
        <p:nvCxnSpPr>
          <p:cNvPr id="10" name="Straight Connector 9">
            <a:extLst>
              <a:ext uri="{FF2B5EF4-FFF2-40B4-BE49-F238E27FC236}">
                <a16:creationId xmlns:a16="http://schemas.microsoft.com/office/drawing/2014/main" id="{02E5FEB3-DAC8-7589-9928-FB52D56A5E46}"/>
              </a:ext>
              <a:ext uri="{C183D7F6-B498-43B3-948B-1728B52AA6E4}">
                <adec:decorative xmlns:adec="http://schemas.microsoft.com/office/drawing/2017/decorative" val="1"/>
              </a:ext>
            </a:extLst>
          </p:cNvPr>
          <p:cNvCxnSpPr>
            <a:cxnSpLocks/>
          </p:cNvCxnSpPr>
          <p:nvPr userDrawn="1"/>
        </p:nvCxnSpPr>
        <p:spPr>
          <a:xfrm>
            <a:off x="457200" y="675862"/>
            <a:ext cx="8229600" cy="0"/>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B03CACF-D49E-4B35-708A-B4AE2F552799}"/>
              </a:ext>
              <a:ext uri="{C183D7F6-B498-43B3-948B-1728B52AA6E4}">
                <adec:decorative xmlns:adec="http://schemas.microsoft.com/office/drawing/2017/decorative" val="1"/>
              </a:ext>
            </a:extLst>
          </p:cNvPr>
          <p:cNvCxnSpPr>
            <a:cxnSpLocks/>
          </p:cNvCxnSpPr>
          <p:nvPr userDrawn="1"/>
        </p:nvCxnSpPr>
        <p:spPr>
          <a:xfrm>
            <a:off x="457200" y="5791200"/>
            <a:ext cx="8229600" cy="0"/>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pic>
        <p:nvPicPr>
          <p:cNvPr id="12" name="Picture 11" descr="NIMAC logo">
            <a:extLst>
              <a:ext uri="{FF2B5EF4-FFF2-40B4-BE49-F238E27FC236}">
                <a16:creationId xmlns:a16="http://schemas.microsoft.com/office/drawing/2014/main" id="{B9537C79-2A46-34B6-1BDF-322D9E8EA271}"/>
              </a:ext>
            </a:extLst>
          </p:cNvPr>
          <p:cNvPicPr>
            <a:picLocks noChangeAspect="1" noChangeArrowheads="1"/>
          </p:cNvPicPr>
          <p:nvPr userDrawn="1"/>
        </p:nvPicPr>
        <p:blipFill>
          <a:blip r:embed="rId3" cstate="print"/>
          <a:srcRect/>
          <a:stretch>
            <a:fillRect/>
          </a:stretch>
        </p:blipFill>
        <p:spPr bwMode="auto">
          <a:xfrm>
            <a:off x="1966908" y="6056819"/>
            <a:ext cx="2096652" cy="55046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none" baseline="0"/>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6EC157E-22C0-40D0-8AAA-F956547FE25C}"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0" y="3200400"/>
            <a:ext cx="7772400" cy="1362075"/>
          </a:xfrm>
        </p:spPr>
        <p:txBody>
          <a:bodyPr anchor="t"/>
          <a:lstStyle>
            <a:lvl1pPr algn="l">
              <a:defRPr sz="4000" b="1" cap="none" baseline="0">
                <a:solidFill>
                  <a:schemeClr val="tx1"/>
                </a:solidFill>
              </a:defRPr>
            </a:lvl1pPr>
          </a:lstStyle>
          <a:p>
            <a:r>
              <a:rPr lang="en-US"/>
              <a:t>Click to edit Master title style</a:t>
            </a:r>
          </a:p>
        </p:txBody>
      </p:sp>
      <p:sp>
        <p:nvSpPr>
          <p:cNvPr id="3" name="Left Bracket 2">
            <a:extLst>
              <a:ext uri="{FF2B5EF4-FFF2-40B4-BE49-F238E27FC236}">
                <a16:creationId xmlns:a16="http://schemas.microsoft.com/office/drawing/2014/main" id="{F77B7111-951C-30A6-FFAC-92BC450257FA}"/>
              </a:ext>
              <a:ext uri="{C183D7F6-B498-43B3-948B-1728B52AA6E4}">
                <adec:decorative xmlns:adec="http://schemas.microsoft.com/office/drawing/2017/decorative" val="1"/>
              </a:ext>
            </a:extLst>
          </p:cNvPr>
          <p:cNvSpPr/>
          <p:nvPr userDrawn="1"/>
        </p:nvSpPr>
        <p:spPr>
          <a:xfrm>
            <a:off x="685800" y="1295400"/>
            <a:ext cx="457200" cy="4569492"/>
          </a:xfrm>
          <a:prstGeom prst="leftBracket">
            <a:avLst/>
          </a:prstGeom>
          <a:noFill/>
          <a:ln w="254000" cap="flat">
            <a:solidFill>
              <a:schemeClr val="tx1"/>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0815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74837"/>
            <a:ext cx="4038600" cy="4251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74837"/>
            <a:ext cx="4038600" cy="4251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1D77857-4CBB-CFD9-3ADE-5E44B5F2B920}"/>
              </a:ext>
              <a:ext uri="{C183D7F6-B498-43B3-948B-1728B52AA6E4}">
                <adec:decorative xmlns:adec="http://schemas.microsoft.com/office/drawing/2017/decorative" val="1"/>
              </a:ext>
            </a:extLst>
          </p:cNvPr>
          <p:cNvCxnSpPr>
            <a:cxnSpLocks/>
          </p:cNvCxnSpPr>
          <p:nvPr userDrawn="1"/>
        </p:nvCxnSpPr>
        <p:spPr>
          <a:xfrm>
            <a:off x="457200" y="675862"/>
            <a:ext cx="8229600" cy="0"/>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C1E194C-4A62-0D5F-9DCE-1C4133AF161F}"/>
              </a:ext>
              <a:ext uri="{C183D7F6-B498-43B3-948B-1728B52AA6E4}">
                <adec:decorative xmlns:adec="http://schemas.microsoft.com/office/drawing/2017/decorative" val="1"/>
              </a:ext>
            </a:extLst>
          </p:cNvPr>
          <p:cNvCxnSpPr>
            <a:cxnSpLocks/>
          </p:cNvCxnSpPr>
          <p:nvPr userDrawn="1"/>
        </p:nvCxnSpPr>
        <p:spPr>
          <a:xfrm>
            <a:off x="457200" y="5791200"/>
            <a:ext cx="8229600" cy="0"/>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pic>
        <p:nvPicPr>
          <p:cNvPr id="10" name="Picture 9" descr="NIMAC logo">
            <a:extLst>
              <a:ext uri="{FF2B5EF4-FFF2-40B4-BE49-F238E27FC236}">
                <a16:creationId xmlns:a16="http://schemas.microsoft.com/office/drawing/2014/main" id="{B34BB565-0F89-3138-76F4-31BA1FD99A44}"/>
              </a:ext>
            </a:extLst>
          </p:cNvPr>
          <p:cNvPicPr>
            <a:picLocks noChangeAspect="1" noChangeArrowheads="1"/>
          </p:cNvPicPr>
          <p:nvPr userDrawn="1"/>
        </p:nvPicPr>
        <p:blipFill>
          <a:blip r:embed="rId2" cstate="print"/>
          <a:srcRect/>
          <a:stretch>
            <a:fillRect/>
          </a:stretch>
        </p:blipFill>
        <p:spPr bwMode="auto">
          <a:xfrm>
            <a:off x="5181600" y="6004891"/>
            <a:ext cx="2096652" cy="550468"/>
          </a:xfrm>
          <a:prstGeom prst="rect">
            <a:avLst/>
          </a:prstGeom>
          <a:noFill/>
          <a:ln w="9525">
            <a:noFill/>
            <a:miter lim="800000"/>
            <a:headEnd/>
            <a:tailEnd/>
          </a:ln>
        </p:spPr>
      </p:pic>
      <p:pic>
        <p:nvPicPr>
          <p:cNvPr id="11" name="Picture 10" descr="National Center on Accessible Digital Educational Materials &amp; Instruction logo.">
            <a:extLst>
              <a:ext uri="{FF2B5EF4-FFF2-40B4-BE49-F238E27FC236}">
                <a16:creationId xmlns:a16="http://schemas.microsoft.com/office/drawing/2014/main" id="{127D1652-A56A-38D9-63EE-188F2B0485E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1081" b="9670"/>
          <a:stretch/>
        </p:blipFill>
        <p:spPr>
          <a:xfrm>
            <a:off x="1829653" y="5967873"/>
            <a:ext cx="2362200" cy="62450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NIMAC logo">
            <a:extLst>
              <a:ext uri="{FF2B5EF4-FFF2-40B4-BE49-F238E27FC236}">
                <a16:creationId xmlns:a16="http://schemas.microsoft.com/office/drawing/2014/main" id="{BB8F4F51-8122-8A43-80B5-EC84881E5B66}"/>
              </a:ext>
            </a:extLst>
          </p:cNvPr>
          <p:cNvPicPr>
            <a:picLocks noChangeAspect="1" noChangeArrowheads="1"/>
          </p:cNvPicPr>
          <p:nvPr userDrawn="1"/>
        </p:nvPicPr>
        <p:blipFill>
          <a:blip r:embed="rId2" cstate="print"/>
          <a:srcRect/>
          <a:stretch>
            <a:fillRect/>
          </a:stretch>
        </p:blipFill>
        <p:spPr bwMode="auto">
          <a:xfrm>
            <a:off x="5181600" y="6004891"/>
            <a:ext cx="2096652" cy="550468"/>
          </a:xfrm>
          <a:prstGeom prst="rect">
            <a:avLst/>
          </a:prstGeom>
          <a:noFill/>
          <a:ln w="9525">
            <a:noFill/>
            <a:miter lim="800000"/>
            <a:headEnd/>
            <a:tailEnd/>
          </a:ln>
        </p:spPr>
      </p:pic>
      <p:pic>
        <p:nvPicPr>
          <p:cNvPr id="11" name="Picture 10" descr="National Center on Accessible Digital Educational Materials &amp; Instruction logo.">
            <a:extLst>
              <a:ext uri="{FF2B5EF4-FFF2-40B4-BE49-F238E27FC236}">
                <a16:creationId xmlns:a16="http://schemas.microsoft.com/office/drawing/2014/main" id="{26A032C2-D7D6-D76C-6324-34685ADB555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1081" b="9670"/>
          <a:stretch/>
        </p:blipFill>
        <p:spPr>
          <a:xfrm>
            <a:off x="1829653" y="5967873"/>
            <a:ext cx="2362200" cy="62450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CAEF388-093C-4543-B58F-63FE17B405F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BC04911-1AEF-447C-9182-8208334530B0}"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ED6E53A-0809-416D-B2EF-7DFD9F36D431}"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318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8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46CF80BE-6E3F-4C4B-830B-74C03580120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92"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41"/>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41"/>
          </a:solidFill>
          <a:latin typeface="+mn-lt"/>
        </a:defRPr>
      </a:lvl2pPr>
      <a:lvl3pPr marL="1143000" indent="-228600" algn="l" rtl="0" eaLnBrk="0" fontAlgn="base" hangingPunct="0">
        <a:spcBef>
          <a:spcPct val="20000"/>
        </a:spcBef>
        <a:spcAft>
          <a:spcPct val="0"/>
        </a:spcAft>
        <a:buChar char="•"/>
        <a:defRPr sz="2400">
          <a:solidFill>
            <a:srgbClr val="000041"/>
          </a:solidFill>
          <a:latin typeface="+mn-lt"/>
        </a:defRPr>
      </a:lvl3pPr>
      <a:lvl4pPr marL="1600200" indent="-228600" algn="l" rtl="0" eaLnBrk="0" fontAlgn="base" hangingPunct="0">
        <a:spcBef>
          <a:spcPct val="20000"/>
        </a:spcBef>
        <a:spcAft>
          <a:spcPct val="0"/>
        </a:spcAft>
        <a:buChar char="–"/>
        <a:defRPr sz="2000">
          <a:solidFill>
            <a:srgbClr val="000041"/>
          </a:solidFill>
          <a:latin typeface="+mn-lt"/>
        </a:defRPr>
      </a:lvl4pPr>
      <a:lvl5pPr marL="2057400" indent="-228600" algn="l" rtl="0" eaLnBrk="0" fontAlgn="base" hangingPunct="0">
        <a:spcBef>
          <a:spcPct val="20000"/>
        </a:spcBef>
        <a:spcAft>
          <a:spcPct val="0"/>
        </a:spcAft>
        <a:buChar char="»"/>
        <a:defRPr sz="2000">
          <a:solidFill>
            <a:srgbClr val="00004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nimac.us/state-coordinato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daisy.org/z3986/structure/SG-DAISY3/part2-math.html" TargetMode="External"/><Relationship Id="rId2" Type="http://schemas.openxmlformats.org/officeDocument/2006/relationships/hyperlink" Target="https://ncademi.org/resources/publications/nimas-nimac-seas-leas#contrac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bit.ly/coordinate-nimac"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imac.us/nimac-digital-materials-faq/"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mailto:nimac@aph.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nicam.us"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ncademi.org" TargetMode="External"/><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ncademi.org/newsletter" TargetMode="External"/><Relationship Id="rId11" Type="http://schemas.openxmlformats.org/officeDocument/2006/relationships/image" Target="../media/image13.png"/><Relationship Id="rId5" Type="http://schemas.openxmlformats.org/officeDocument/2006/relationships/hyperlink" Target="https://www.linkedin.com/company/ncademi/" TargetMode="External"/><Relationship Id="rId10" Type="http://schemas.openxmlformats.org/officeDocument/2006/relationships/image" Target="../media/image12.png"/><Relationship Id="rId4" Type="http://schemas.openxmlformats.org/officeDocument/2006/relationships/hyperlink" Target="mailto:ncademi@usu.edu" TargetMode="External"/><Relationship Id="rId9"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bit.ly/webinar-survey4"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bit.ly/webinar-survey4"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mailto:eschaller@aph.org" TargetMode="External"/><Relationship Id="rId7" Type="http://schemas.openxmlformats.org/officeDocument/2006/relationships/image" Target="../media/image6.png"/><Relationship Id="rId2" Type="http://schemas.openxmlformats.org/officeDocument/2006/relationships/hyperlink" Target="mailto:ngaines@aph.org"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jena.fahlbush@usu.edu" TargetMode="External"/><Relationship Id="rId4" Type="http://schemas.openxmlformats.org/officeDocument/2006/relationships/hyperlink" Target="mailto:cynthia.curry@usu.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usu-edu.zoom.us/webinar/register/WN_n9bpjMChTTmw4KAxrUNX9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3118-5723-0BB8-4944-FC763928FE50}"/>
              </a:ext>
            </a:extLst>
          </p:cNvPr>
          <p:cNvSpPr>
            <a:spLocks noGrp="1"/>
          </p:cNvSpPr>
          <p:nvPr>
            <p:ph type="title"/>
          </p:nvPr>
        </p:nvSpPr>
        <p:spPr>
          <a:xfrm>
            <a:off x="748342" y="777909"/>
            <a:ext cx="7640848" cy="1466850"/>
          </a:xfrm>
        </p:spPr>
        <p:txBody>
          <a:bodyPr/>
          <a:lstStyle/>
          <a:p>
            <a:pPr algn="ctr"/>
            <a:r>
              <a:rPr lang="en-US" sz="3200">
                <a:solidFill>
                  <a:srgbClr val="333399"/>
                </a:solidFill>
              </a:rPr>
              <a:t>"Coordinating with the NIMAC:</a:t>
            </a:r>
            <a:br>
              <a:rPr lang="en-US" sz="3200"/>
            </a:br>
            <a:r>
              <a:rPr lang="en-US" sz="3200">
                <a:solidFill>
                  <a:srgbClr val="333399"/>
                </a:solidFill>
              </a:rPr>
              <a:t>What It Means – and Why It’s Important" will begin at </a:t>
            </a:r>
            <a:r>
              <a:rPr lang="en-US" sz="3200"/>
              <a:t>2pm ET </a:t>
            </a:r>
            <a:endParaRPr lang="en-US" sz="3200">
              <a:cs typeface="Arial"/>
            </a:endParaRPr>
          </a:p>
        </p:txBody>
      </p:sp>
      <p:sp>
        <p:nvSpPr>
          <p:cNvPr id="3" name="Content Placeholder 2">
            <a:extLst>
              <a:ext uri="{FF2B5EF4-FFF2-40B4-BE49-F238E27FC236}">
                <a16:creationId xmlns:a16="http://schemas.microsoft.com/office/drawing/2014/main" id="{E03777A3-DE7E-EEA5-F847-F119DE275DA9}"/>
              </a:ext>
            </a:extLst>
          </p:cNvPr>
          <p:cNvSpPr>
            <a:spLocks noGrp="1"/>
          </p:cNvSpPr>
          <p:nvPr>
            <p:ph idx="1"/>
          </p:nvPr>
        </p:nvSpPr>
        <p:spPr>
          <a:xfrm>
            <a:off x="457200" y="2430522"/>
            <a:ext cx="8229600" cy="4144963"/>
          </a:xfrm>
        </p:spPr>
        <p:txBody>
          <a:bodyPr/>
          <a:lstStyle/>
          <a:p>
            <a:pPr marL="0" indent="0">
              <a:spcBef>
                <a:spcPts val="0"/>
              </a:spcBef>
              <a:spcAft>
                <a:spcPts val="1400"/>
              </a:spcAft>
              <a:buNone/>
            </a:pPr>
            <a:r>
              <a:rPr lang="en-US" sz="2300">
                <a:latin typeface="+mj-lt"/>
              </a:rPr>
              <a:t>Feel free to introduce yourself in the chat while we wait. You may include:</a:t>
            </a:r>
            <a:endParaRPr lang="en-US" sz="2300">
              <a:latin typeface="+mj-lt"/>
              <a:cs typeface="Arial"/>
            </a:endParaRPr>
          </a:p>
          <a:p>
            <a:pPr marL="457200" indent="-457200">
              <a:lnSpc>
                <a:spcPct val="113999"/>
              </a:lnSpc>
              <a:spcBef>
                <a:spcPts val="0"/>
              </a:spcBef>
              <a:spcAft>
                <a:spcPts val="1400"/>
              </a:spcAft>
              <a:buFont typeface="Arial"/>
              <a:buChar char="•"/>
            </a:pPr>
            <a:r>
              <a:rPr lang="en-US" sz="2300"/>
              <a:t>Name</a:t>
            </a:r>
            <a:endParaRPr lang="en-US" sz="2300">
              <a:cs typeface="Arial"/>
            </a:endParaRPr>
          </a:p>
          <a:p>
            <a:pPr marL="457200" indent="-457200">
              <a:lnSpc>
                <a:spcPct val="113999"/>
              </a:lnSpc>
              <a:spcBef>
                <a:spcPts val="0"/>
              </a:spcBef>
              <a:spcAft>
                <a:spcPts val="1400"/>
              </a:spcAft>
              <a:buFont typeface="Arial"/>
              <a:buChar char="•"/>
            </a:pPr>
            <a:r>
              <a:rPr lang="en-US" sz="2300"/>
              <a:t>Role</a:t>
            </a:r>
            <a:endParaRPr lang="en-US" sz="2300">
              <a:cs typeface="Arial"/>
            </a:endParaRPr>
          </a:p>
          <a:p>
            <a:pPr marL="457200" indent="-457200">
              <a:lnSpc>
                <a:spcPct val="113999"/>
              </a:lnSpc>
              <a:spcBef>
                <a:spcPts val="0"/>
              </a:spcBef>
              <a:spcAft>
                <a:spcPts val="1400"/>
              </a:spcAft>
              <a:buFont typeface="Arial"/>
              <a:buChar char="•"/>
            </a:pPr>
            <a:r>
              <a:rPr lang="en-US" sz="2300"/>
              <a:t>Location</a:t>
            </a:r>
            <a:endParaRPr lang="en-US" sz="2300">
              <a:cs typeface="Arial"/>
            </a:endParaRPr>
          </a:p>
          <a:p>
            <a:pPr marL="457200" indent="-457200">
              <a:lnSpc>
                <a:spcPct val="113999"/>
              </a:lnSpc>
              <a:spcBef>
                <a:spcPts val="0"/>
              </a:spcBef>
              <a:spcAft>
                <a:spcPts val="1400"/>
              </a:spcAft>
              <a:buFont typeface="Arial"/>
              <a:buChar char="•"/>
            </a:pPr>
            <a:r>
              <a:rPr lang="en-US" sz="2300"/>
              <a:t>The reason you chose to attend today’s webinar</a:t>
            </a:r>
            <a:endParaRPr lang="en-US" sz="2300">
              <a:cs typeface="Arial"/>
            </a:endParaRPr>
          </a:p>
        </p:txBody>
      </p:sp>
    </p:spTree>
    <p:extLst>
      <p:ext uri="{BB962C8B-B14F-4D97-AF65-F5344CB8AC3E}">
        <p14:creationId xmlns:p14="http://schemas.microsoft.com/office/powerpoint/2010/main" val="133053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68CF-E503-92BF-E164-5AD83CC73689}"/>
              </a:ext>
            </a:extLst>
          </p:cNvPr>
          <p:cNvSpPr>
            <a:spLocks noGrp="1"/>
          </p:cNvSpPr>
          <p:nvPr>
            <p:ph type="title"/>
          </p:nvPr>
        </p:nvSpPr>
        <p:spPr>
          <a:xfrm>
            <a:off x="457200" y="762000"/>
            <a:ext cx="8229600" cy="1143000"/>
          </a:xfrm>
        </p:spPr>
        <p:txBody>
          <a:bodyPr/>
          <a:lstStyle/>
          <a:p>
            <a:r>
              <a:rPr lang="en-US"/>
              <a:t>The Goal of NIMAS/NIMAC</a:t>
            </a:r>
          </a:p>
        </p:txBody>
      </p:sp>
      <p:sp>
        <p:nvSpPr>
          <p:cNvPr id="3" name="Content Placeholder 2">
            <a:extLst>
              <a:ext uri="{FF2B5EF4-FFF2-40B4-BE49-F238E27FC236}">
                <a16:creationId xmlns:a16="http://schemas.microsoft.com/office/drawing/2014/main" id="{B180A06F-0954-EE3B-F243-F53FC98BF98F}"/>
              </a:ext>
            </a:extLst>
          </p:cNvPr>
          <p:cNvSpPr>
            <a:spLocks noGrp="1"/>
          </p:cNvSpPr>
          <p:nvPr>
            <p:ph idx="1"/>
          </p:nvPr>
        </p:nvSpPr>
        <p:spPr>
          <a:xfrm>
            <a:off x="152400" y="1828800"/>
            <a:ext cx="8382000" cy="4373563"/>
          </a:xfrm>
        </p:spPr>
        <p:txBody>
          <a:bodyPr/>
          <a:lstStyle/>
          <a:p>
            <a:pPr lvl="1">
              <a:spcBef>
                <a:spcPts val="0"/>
              </a:spcBef>
              <a:spcAft>
                <a:spcPts val="1800"/>
              </a:spcAft>
              <a:buFont typeface="Arial" charset="0"/>
              <a:buChar char="•"/>
            </a:pPr>
            <a:r>
              <a:rPr lang="en-US" altLang="en-US" sz="2600" b="1"/>
              <a:t>Goal: </a:t>
            </a:r>
            <a:r>
              <a:rPr lang="en-US" altLang="en-US" sz="2600"/>
              <a:t>to support the timely delivery of accessible formats to students by preventing delays at the start of accessible format production. </a:t>
            </a:r>
          </a:p>
          <a:p>
            <a:pPr lvl="1">
              <a:spcBef>
                <a:spcPts val="0"/>
              </a:spcBef>
              <a:spcAft>
                <a:spcPts val="1800"/>
              </a:spcAft>
              <a:buFont typeface="Arial" charset="0"/>
              <a:buChar char="•"/>
            </a:pPr>
            <a:r>
              <a:rPr lang="en-US" altLang="en-US" sz="2600"/>
              <a:t>When an accessible media producer can immediately download the source file they need from the NIMAC, work can begin immediately on production of the format the student needs.</a:t>
            </a:r>
          </a:p>
        </p:txBody>
      </p:sp>
    </p:spTree>
    <p:extLst>
      <p:ext uri="{BB962C8B-B14F-4D97-AF65-F5344CB8AC3E}">
        <p14:creationId xmlns:p14="http://schemas.microsoft.com/office/powerpoint/2010/main" val="126841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457200" y="762000"/>
            <a:ext cx="8229600" cy="1143000"/>
          </a:xfrm>
        </p:spPr>
        <p:txBody>
          <a:bodyPr/>
          <a:lstStyle/>
          <a:p>
            <a:r>
              <a:rPr lang="en-US" altLang="en-US"/>
              <a:t>The NIMAC Today</a:t>
            </a:r>
          </a:p>
        </p:txBody>
      </p:sp>
      <p:sp>
        <p:nvSpPr>
          <p:cNvPr id="8195" name="Content Placeholder 2"/>
          <p:cNvSpPr>
            <a:spLocks noGrp="1" noChangeArrowheads="1"/>
          </p:cNvSpPr>
          <p:nvPr>
            <p:ph idx="1"/>
          </p:nvPr>
        </p:nvSpPr>
        <p:spPr>
          <a:xfrm>
            <a:off x="471055" y="1798638"/>
            <a:ext cx="8382000" cy="5059362"/>
          </a:xfrm>
        </p:spPr>
        <p:txBody>
          <a:bodyPr/>
          <a:lstStyle/>
          <a:p>
            <a:pPr>
              <a:spcBef>
                <a:spcPts val="0"/>
              </a:spcBef>
              <a:spcAft>
                <a:spcPts val="1800"/>
              </a:spcAft>
              <a:buFont typeface="Arial" charset="0"/>
              <a:buChar char="•"/>
            </a:pPr>
            <a:r>
              <a:rPr lang="en-US" altLang="en-US" sz="2600"/>
              <a:t>The NIMAC works with over 210 educational publishers and has received over 83,000 files.</a:t>
            </a:r>
          </a:p>
          <a:p>
            <a:pPr>
              <a:spcBef>
                <a:spcPts val="0"/>
              </a:spcBef>
              <a:spcAft>
                <a:spcPts val="1800"/>
              </a:spcAft>
              <a:buFont typeface="Arial" charset="0"/>
              <a:buChar char="•"/>
            </a:pPr>
            <a:r>
              <a:rPr lang="en-US" altLang="en-US" sz="2600"/>
              <a:t>The NIMAC has over 500 Authorized Users and accessible media producers registered across all the states. </a:t>
            </a:r>
          </a:p>
          <a:p>
            <a:pPr>
              <a:spcBef>
                <a:spcPts val="0"/>
              </a:spcBef>
              <a:spcAft>
                <a:spcPts val="1800"/>
              </a:spcAft>
              <a:buFont typeface="Arial" charset="0"/>
              <a:buChar char="•"/>
            </a:pPr>
            <a:r>
              <a:rPr lang="en-US" altLang="en-US" sz="2600"/>
              <a:t>NIMAC users have downloaded files over 56,000 times for use in the first-time production of one or more accessible formats.</a:t>
            </a:r>
          </a:p>
        </p:txBody>
      </p:sp>
    </p:spTree>
    <p:extLst>
      <p:ext uri="{BB962C8B-B14F-4D97-AF65-F5344CB8AC3E}">
        <p14:creationId xmlns:p14="http://schemas.microsoft.com/office/powerpoint/2010/main" val="245487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934A-935F-8BE1-95C9-AABFEDB28D2C}"/>
              </a:ext>
            </a:extLst>
          </p:cNvPr>
          <p:cNvSpPr>
            <a:spLocks noGrp="1"/>
          </p:cNvSpPr>
          <p:nvPr>
            <p:ph type="title"/>
          </p:nvPr>
        </p:nvSpPr>
        <p:spPr/>
        <p:txBody>
          <a:bodyPr/>
          <a:lstStyle/>
          <a:p>
            <a:r>
              <a:rPr lang="en-US"/>
              <a:t>What are NIMAS files?</a:t>
            </a:r>
          </a:p>
        </p:txBody>
      </p:sp>
    </p:spTree>
    <p:extLst>
      <p:ext uri="{BB962C8B-B14F-4D97-AF65-F5344CB8AC3E}">
        <p14:creationId xmlns:p14="http://schemas.microsoft.com/office/powerpoint/2010/main" val="2934766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457200" y="762000"/>
            <a:ext cx="8229600" cy="1143000"/>
          </a:xfrm>
        </p:spPr>
        <p:txBody>
          <a:bodyPr/>
          <a:lstStyle/>
          <a:p>
            <a:r>
              <a:rPr lang="en-US" altLang="en-US"/>
              <a:t>NIMAS Format</a:t>
            </a:r>
          </a:p>
        </p:txBody>
      </p:sp>
      <p:sp>
        <p:nvSpPr>
          <p:cNvPr id="8195" name="Content Placeholder 2"/>
          <p:cNvSpPr>
            <a:spLocks noGrp="1" noChangeArrowheads="1"/>
          </p:cNvSpPr>
          <p:nvPr>
            <p:ph idx="1"/>
          </p:nvPr>
        </p:nvSpPr>
        <p:spPr>
          <a:xfrm>
            <a:off x="457200" y="1905000"/>
            <a:ext cx="8229600" cy="4800600"/>
          </a:xfrm>
        </p:spPr>
        <p:txBody>
          <a:bodyPr/>
          <a:lstStyle/>
          <a:p>
            <a:pPr>
              <a:spcBef>
                <a:spcPts val="0"/>
              </a:spcBef>
              <a:spcAft>
                <a:spcPts val="1800"/>
              </a:spcAft>
              <a:buFont typeface="Arial" charset="0"/>
              <a:buChar char="•"/>
            </a:pPr>
            <a:r>
              <a:rPr lang="en-US" altLang="en-US" sz="2800"/>
              <a:t>IDEA also created the NIMAS source file format.</a:t>
            </a:r>
          </a:p>
          <a:p>
            <a:pPr>
              <a:spcBef>
                <a:spcPts val="0"/>
              </a:spcBef>
              <a:spcAft>
                <a:spcPts val="1800"/>
              </a:spcAft>
              <a:buFont typeface="Arial" charset="0"/>
              <a:buChar char="•"/>
            </a:pPr>
            <a:r>
              <a:rPr lang="en-US" altLang="en-US" sz="2800"/>
              <a:t>This format is </a:t>
            </a:r>
            <a:r>
              <a:rPr lang="en-US" altLang="en-US" sz="2800" b="1"/>
              <a:t>not</a:t>
            </a:r>
            <a:r>
              <a:rPr lang="en-US" altLang="en-US" sz="2800"/>
              <a:t> distributed directly to students.</a:t>
            </a:r>
          </a:p>
          <a:p>
            <a:pPr>
              <a:spcBef>
                <a:spcPts val="0"/>
              </a:spcBef>
              <a:spcAft>
                <a:spcPts val="1800"/>
              </a:spcAft>
              <a:buFont typeface="Arial" charset="0"/>
              <a:buChar char="•"/>
            </a:pPr>
            <a:r>
              <a:rPr lang="en-US" altLang="en-US" sz="2800"/>
              <a:t>NIMAS must be converted into an accessible format – such as braille, large print, digital text, or digital audio – before use. </a:t>
            </a:r>
          </a:p>
        </p:txBody>
      </p:sp>
    </p:spTree>
    <p:extLst>
      <p:ext uri="{BB962C8B-B14F-4D97-AF65-F5344CB8AC3E}">
        <p14:creationId xmlns:p14="http://schemas.microsoft.com/office/powerpoint/2010/main" val="1055685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7F0D3-689F-45F6-4B89-CBB6C1FBCFF9}"/>
              </a:ext>
            </a:extLst>
          </p:cNvPr>
          <p:cNvSpPr>
            <a:spLocks noGrp="1"/>
          </p:cNvSpPr>
          <p:nvPr>
            <p:ph type="title"/>
          </p:nvPr>
        </p:nvSpPr>
        <p:spPr/>
        <p:txBody>
          <a:bodyPr/>
          <a:lstStyle/>
          <a:p>
            <a:r>
              <a:rPr lang="en-US" sz="4200"/>
              <a:t>One Source File, Many Formats</a:t>
            </a:r>
          </a:p>
        </p:txBody>
      </p:sp>
      <p:sp>
        <p:nvSpPr>
          <p:cNvPr id="6" name="TextBox 5">
            <a:extLst>
              <a:ext uri="{FF2B5EF4-FFF2-40B4-BE49-F238E27FC236}">
                <a16:creationId xmlns:a16="http://schemas.microsoft.com/office/drawing/2014/main" id="{8F41F0CE-04E0-E180-2B17-327ECF8B939C}"/>
              </a:ext>
            </a:extLst>
          </p:cNvPr>
          <p:cNvSpPr txBox="1"/>
          <p:nvPr/>
        </p:nvSpPr>
        <p:spPr>
          <a:xfrm>
            <a:off x="760273" y="3050818"/>
            <a:ext cx="1927335" cy="646331"/>
          </a:xfrm>
          <a:prstGeom prst="rect">
            <a:avLst/>
          </a:prstGeom>
          <a:noFill/>
        </p:spPr>
        <p:txBody>
          <a:bodyPr wrap="square" rtlCol="0">
            <a:spAutoFit/>
          </a:bodyPr>
          <a:lstStyle/>
          <a:p>
            <a:r>
              <a:rPr lang="en-US" sz="3600">
                <a:solidFill>
                  <a:schemeClr val="accent4">
                    <a:lumMod val="50000"/>
                  </a:schemeClr>
                </a:solidFill>
              </a:rPr>
              <a:t>NIMAS</a:t>
            </a:r>
          </a:p>
        </p:txBody>
      </p:sp>
      <p:sp>
        <p:nvSpPr>
          <p:cNvPr id="8" name="Arrow: Right 7" descr="Arrow pointing from the word NIMAS to the types of files.">
            <a:extLst>
              <a:ext uri="{FF2B5EF4-FFF2-40B4-BE49-F238E27FC236}">
                <a16:creationId xmlns:a16="http://schemas.microsoft.com/office/drawing/2014/main" id="{07C98B68-F404-21F1-A3A4-36CB42E44834}"/>
              </a:ext>
            </a:extLst>
          </p:cNvPr>
          <p:cNvSpPr/>
          <p:nvPr/>
        </p:nvSpPr>
        <p:spPr>
          <a:xfrm>
            <a:off x="2819400" y="3050818"/>
            <a:ext cx="1720516" cy="646331"/>
          </a:xfrm>
          <a:prstGeom prst="right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0CF7E766-41EB-F199-4E32-B3839467BE64}"/>
              </a:ext>
            </a:extLst>
          </p:cNvPr>
          <p:cNvSpPr txBox="1"/>
          <p:nvPr/>
        </p:nvSpPr>
        <p:spPr>
          <a:xfrm>
            <a:off x="5033213" y="1920657"/>
            <a:ext cx="4028090" cy="3108543"/>
          </a:xfrm>
          <a:prstGeom prst="rect">
            <a:avLst/>
          </a:prstGeom>
          <a:noFill/>
        </p:spPr>
        <p:txBody>
          <a:bodyPr wrap="square" rtlCol="0">
            <a:spAutoFit/>
          </a:bodyPr>
          <a:lstStyle/>
          <a:p>
            <a:pPr>
              <a:spcAft>
                <a:spcPts val="600"/>
              </a:spcAft>
            </a:pPr>
            <a:r>
              <a:rPr lang="en-US" sz="2850">
                <a:solidFill>
                  <a:schemeClr val="accent4">
                    <a:lumMod val="50000"/>
                  </a:schemeClr>
                </a:solidFill>
              </a:rPr>
              <a:t>Braille</a:t>
            </a:r>
          </a:p>
          <a:p>
            <a:pPr>
              <a:spcAft>
                <a:spcPts val="600"/>
              </a:spcAft>
            </a:pPr>
            <a:r>
              <a:rPr lang="en-US" sz="2850">
                <a:solidFill>
                  <a:schemeClr val="accent4">
                    <a:lumMod val="50000"/>
                  </a:schemeClr>
                </a:solidFill>
              </a:rPr>
              <a:t>Large Print</a:t>
            </a:r>
          </a:p>
          <a:p>
            <a:pPr>
              <a:spcAft>
                <a:spcPts val="600"/>
              </a:spcAft>
            </a:pPr>
            <a:r>
              <a:rPr lang="en-US" sz="2850">
                <a:solidFill>
                  <a:schemeClr val="accent4">
                    <a:lumMod val="50000"/>
                  </a:schemeClr>
                </a:solidFill>
              </a:rPr>
              <a:t>DAISY</a:t>
            </a:r>
          </a:p>
          <a:p>
            <a:pPr>
              <a:spcAft>
                <a:spcPts val="600"/>
              </a:spcAft>
            </a:pPr>
            <a:r>
              <a:rPr lang="en-US" sz="2850">
                <a:solidFill>
                  <a:schemeClr val="accent4">
                    <a:lumMod val="50000"/>
                  </a:schemeClr>
                </a:solidFill>
              </a:rPr>
              <a:t>Digital Audio</a:t>
            </a:r>
          </a:p>
          <a:p>
            <a:pPr>
              <a:spcAft>
                <a:spcPts val="600"/>
              </a:spcAft>
            </a:pPr>
            <a:r>
              <a:rPr lang="en-US" sz="2850">
                <a:solidFill>
                  <a:schemeClr val="accent4">
                    <a:lumMod val="50000"/>
                  </a:schemeClr>
                </a:solidFill>
              </a:rPr>
              <a:t>EPUB</a:t>
            </a:r>
          </a:p>
          <a:p>
            <a:pPr>
              <a:spcAft>
                <a:spcPts val="600"/>
              </a:spcAft>
            </a:pPr>
            <a:r>
              <a:rPr lang="en-US" sz="2850">
                <a:solidFill>
                  <a:schemeClr val="accent4">
                    <a:lumMod val="50000"/>
                  </a:schemeClr>
                </a:solidFill>
              </a:rPr>
              <a:t>Other digital formats</a:t>
            </a:r>
          </a:p>
        </p:txBody>
      </p:sp>
    </p:spTree>
    <p:extLst>
      <p:ext uri="{BB962C8B-B14F-4D97-AF65-F5344CB8AC3E}">
        <p14:creationId xmlns:p14="http://schemas.microsoft.com/office/powerpoint/2010/main" val="3878055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44BE-F342-1C58-8504-86E75B8E2F4D}"/>
              </a:ext>
            </a:extLst>
          </p:cNvPr>
          <p:cNvSpPr>
            <a:spLocks noGrp="1"/>
          </p:cNvSpPr>
          <p:nvPr>
            <p:ph type="title"/>
          </p:nvPr>
        </p:nvSpPr>
        <p:spPr/>
        <p:txBody>
          <a:bodyPr/>
          <a:lstStyle/>
          <a:p>
            <a:r>
              <a:rPr lang="en-US"/>
              <a:t>Student Eligibility</a:t>
            </a:r>
          </a:p>
        </p:txBody>
      </p:sp>
      <p:sp>
        <p:nvSpPr>
          <p:cNvPr id="3" name="Content Placeholder 2">
            <a:extLst>
              <a:ext uri="{FF2B5EF4-FFF2-40B4-BE49-F238E27FC236}">
                <a16:creationId xmlns:a16="http://schemas.microsoft.com/office/drawing/2014/main" id="{DCB85347-E732-ED8E-E43A-21BE28392237}"/>
              </a:ext>
            </a:extLst>
          </p:cNvPr>
          <p:cNvSpPr>
            <a:spLocks noGrp="1"/>
          </p:cNvSpPr>
          <p:nvPr>
            <p:ph idx="1"/>
          </p:nvPr>
        </p:nvSpPr>
        <p:spPr>
          <a:xfrm>
            <a:off x="457200" y="1844040"/>
            <a:ext cx="8229600" cy="3840163"/>
          </a:xfrm>
        </p:spPr>
        <p:txBody>
          <a:bodyPr/>
          <a:lstStyle/>
          <a:p>
            <a:pPr marL="0" indent="0">
              <a:buNone/>
            </a:pPr>
            <a:r>
              <a:rPr lang="en-US" altLang="en-US"/>
              <a:t>A wide range of students are eligible to receive accessible formats produced from NIMAS.</a:t>
            </a:r>
          </a:p>
          <a:p>
            <a:pPr lvl="1"/>
            <a:r>
              <a:rPr lang="en-US" altLang="en-US"/>
              <a:t>Students with reading disabilities, such as dyslexia </a:t>
            </a:r>
          </a:p>
          <a:p>
            <a:pPr lvl="1"/>
            <a:r>
              <a:rPr lang="en-US" altLang="en-US"/>
              <a:t>Students with physical disabilities </a:t>
            </a:r>
          </a:p>
          <a:p>
            <a:pPr lvl="1"/>
            <a:r>
              <a:rPr lang="en-US" altLang="en-US"/>
              <a:t>Students who are blind or low vision</a:t>
            </a:r>
          </a:p>
          <a:p>
            <a:pPr marL="0" indent="0">
              <a:buNone/>
            </a:pPr>
            <a:endParaRPr lang="en-US"/>
          </a:p>
        </p:txBody>
      </p:sp>
    </p:spTree>
    <p:extLst>
      <p:ext uri="{BB962C8B-B14F-4D97-AF65-F5344CB8AC3E}">
        <p14:creationId xmlns:p14="http://schemas.microsoft.com/office/powerpoint/2010/main" val="3198488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62000"/>
            <a:ext cx="8229600" cy="1143000"/>
          </a:xfrm>
        </p:spPr>
        <p:txBody>
          <a:bodyPr/>
          <a:lstStyle/>
          <a:p>
            <a:r>
              <a:rPr lang="en-US" altLang="en-US"/>
              <a:t>NIMAS in IDEA</a:t>
            </a:r>
          </a:p>
        </p:txBody>
      </p:sp>
      <p:sp>
        <p:nvSpPr>
          <p:cNvPr id="8195" name="Content Placeholder 2"/>
          <p:cNvSpPr>
            <a:spLocks noGrp="1"/>
          </p:cNvSpPr>
          <p:nvPr>
            <p:ph idx="1"/>
          </p:nvPr>
        </p:nvSpPr>
        <p:spPr>
          <a:xfrm>
            <a:off x="457200" y="1828800"/>
            <a:ext cx="8382000" cy="4648200"/>
          </a:xfrm>
        </p:spPr>
        <p:txBody>
          <a:bodyPr/>
          <a:lstStyle/>
          <a:p>
            <a:pPr marL="400050">
              <a:spcBef>
                <a:spcPts val="0"/>
              </a:spcBef>
              <a:spcAft>
                <a:spcPts val="1800"/>
              </a:spcAft>
            </a:pPr>
            <a:r>
              <a:rPr lang="en-US" altLang="en-US" sz="2400"/>
              <a:t>Under IDEA 2004, States are not required to coordinate with the NIMAC, but they are required to “adopt” the NIMAS source file format.</a:t>
            </a:r>
          </a:p>
          <a:p>
            <a:pPr marL="400050">
              <a:spcBef>
                <a:spcPts val="0"/>
              </a:spcBef>
              <a:spcAft>
                <a:spcPts val="1800"/>
              </a:spcAft>
            </a:pPr>
            <a:r>
              <a:rPr lang="en-US" altLang="en-US" sz="2400"/>
              <a:t>This means States have two options: </a:t>
            </a:r>
          </a:p>
          <a:p>
            <a:pPr marL="914400" lvl="1" indent="-457200">
              <a:spcBef>
                <a:spcPts val="0"/>
              </a:spcBef>
              <a:spcAft>
                <a:spcPts val="1800"/>
              </a:spcAft>
              <a:buFont typeface="+mj-lt"/>
              <a:buAutoNum type="arabicPeriod"/>
            </a:pPr>
            <a:r>
              <a:rPr lang="en-US" altLang="en-US" sz="2400"/>
              <a:t>They can obtain NIMAS files directly from publishers for use in producing braille and other accessible formats </a:t>
            </a:r>
            <a:r>
              <a:rPr lang="en-US" altLang="en-US" sz="2400" b="1"/>
              <a:t>or</a:t>
            </a:r>
            <a:r>
              <a:rPr lang="en-US" altLang="en-US" sz="2400"/>
              <a:t> </a:t>
            </a:r>
          </a:p>
          <a:p>
            <a:pPr marL="914400" lvl="1" indent="-457200">
              <a:spcBef>
                <a:spcPts val="0"/>
              </a:spcBef>
              <a:spcAft>
                <a:spcPts val="1800"/>
              </a:spcAft>
              <a:buFont typeface="+mj-lt"/>
              <a:buAutoNum type="arabicPeriod"/>
            </a:pPr>
            <a:r>
              <a:rPr lang="en-US" altLang="en-US" sz="2400"/>
              <a:t>They can coordinate with the NIMAC. </a:t>
            </a:r>
          </a:p>
        </p:txBody>
      </p:sp>
    </p:spTree>
    <p:extLst>
      <p:ext uri="{BB962C8B-B14F-4D97-AF65-F5344CB8AC3E}">
        <p14:creationId xmlns:p14="http://schemas.microsoft.com/office/powerpoint/2010/main" val="202838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9346" y="779484"/>
            <a:ext cx="8229600" cy="1143000"/>
          </a:xfrm>
        </p:spPr>
        <p:txBody>
          <a:bodyPr/>
          <a:lstStyle/>
          <a:p>
            <a:r>
              <a:rPr lang="en-US" altLang="en-US"/>
              <a:t>Coordination with NIMAC</a:t>
            </a:r>
          </a:p>
        </p:txBody>
      </p:sp>
      <p:sp>
        <p:nvSpPr>
          <p:cNvPr id="8195" name="Content Placeholder 2"/>
          <p:cNvSpPr>
            <a:spLocks noGrp="1"/>
          </p:cNvSpPr>
          <p:nvPr>
            <p:ph idx="1"/>
          </p:nvPr>
        </p:nvSpPr>
        <p:spPr/>
        <p:txBody>
          <a:bodyPr/>
          <a:lstStyle/>
          <a:p>
            <a:pPr>
              <a:spcBef>
                <a:spcPts val="0"/>
              </a:spcBef>
              <a:spcAft>
                <a:spcPts val="1800"/>
              </a:spcAft>
            </a:pPr>
            <a:r>
              <a:rPr lang="en-US" altLang="en-US" sz="3000"/>
              <a:t>The NIMAC works with all 50 states, the 6 eligible territories and DoDEA.</a:t>
            </a:r>
          </a:p>
          <a:p>
            <a:r>
              <a:rPr lang="en-US" altLang="en-US" sz="3000"/>
              <a:t>All 50 states have continuously coordinated with the NIMAC for at least the past 15 years (and some earlier).</a:t>
            </a:r>
          </a:p>
          <a:p>
            <a:endParaRPr lang="en-US" altLang="en-US" sz="3000"/>
          </a:p>
          <a:p>
            <a:pPr marL="0" indent="0">
              <a:buNone/>
            </a:pPr>
            <a:endParaRPr lang="en-US" altLang="en-US" sz="3000"/>
          </a:p>
          <a:p>
            <a:pPr lvl="1"/>
            <a:endParaRPr lang="en-US" altLang="en-US"/>
          </a:p>
          <a:p>
            <a:pPr lvl="1"/>
            <a:endParaRPr lang="en-US" altLang="en-US"/>
          </a:p>
          <a:p>
            <a:pPr lvl="1"/>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7124-4DB1-0535-D9E7-65952BA9739E}"/>
              </a:ext>
            </a:extLst>
          </p:cNvPr>
          <p:cNvSpPr>
            <a:spLocks noGrp="1"/>
          </p:cNvSpPr>
          <p:nvPr>
            <p:ph type="title"/>
          </p:nvPr>
        </p:nvSpPr>
        <p:spPr>
          <a:xfrm>
            <a:off x="1143000" y="3200400"/>
            <a:ext cx="7010400" cy="1362075"/>
          </a:xfrm>
        </p:spPr>
        <p:txBody>
          <a:bodyPr/>
          <a:lstStyle/>
          <a:p>
            <a:r>
              <a:rPr lang="en-US">
                <a:solidFill>
                  <a:schemeClr val="tx1"/>
                </a:solidFill>
              </a:rPr>
              <a:t>What does it mean for a state to coordinate with the NIMAC?</a:t>
            </a:r>
          </a:p>
        </p:txBody>
      </p:sp>
    </p:spTree>
    <p:extLst>
      <p:ext uri="{BB962C8B-B14F-4D97-AF65-F5344CB8AC3E}">
        <p14:creationId xmlns:p14="http://schemas.microsoft.com/office/powerpoint/2010/main" val="1879477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62000"/>
            <a:ext cx="8229600" cy="990600"/>
          </a:xfrm>
        </p:spPr>
        <p:txBody>
          <a:bodyPr/>
          <a:lstStyle/>
          <a:p>
            <a:r>
              <a:rPr lang="en-US" altLang="en-US"/>
              <a:t>What Coordination Means</a:t>
            </a:r>
          </a:p>
        </p:txBody>
      </p:sp>
      <p:sp>
        <p:nvSpPr>
          <p:cNvPr id="8195" name="Content Placeholder 2"/>
          <p:cNvSpPr>
            <a:spLocks noGrp="1"/>
          </p:cNvSpPr>
          <p:nvPr>
            <p:ph idx="1"/>
          </p:nvPr>
        </p:nvSpPr>
        <p:spPr>
          <a:xfrm>
            <a:off x="609601" y="1676400"/>
            <a:ext cx="8077199" cy="4876800"/>
          </a:xfrm>
        </p:spPr>
        <p:txBody>
          <a:bodyPr/>
          <a:lstStyle/>
          <a:p>
            <a:pPr marL="0" indent="0">
              <a:spcBef>
                <a:spcPts val="0"/>
              </a:spcBef>
              <a:spcAft>
                <a:spcPts val="600"/>
              </a:spcAft>
              <a:buNone/>
            </a:pPr>
            <a:r>
              <a:rPr lang="en-US" altLang="en-US" sz="2300"/>
              <a:t>States that coordinate agree to:</a:t>
            </a:r>
          </a:p>
          <a:p>
            <a:pPr marL="914400" lvl="1" indent="-514350">
              <a:spcBef>
                <a:spcPts val="0"/>
              </a:spcBef>
              <a:spcAft>
                <a:spcPts val="600"/>
              </a:spcAft>
              <a:buAutoNum type="arabicPeriod"/>
            </a:pPr>
            <a:r>
              <a:rPr lang="en-US" altLang="en-US" sz="2300"/>
              <a:t>Designate a </a:t>
            </a:r>
            <a:r>
              <a:rPr lang="en-US" altLang="en-US" sz="2300">
                <a:solidFill>
                  <a:srgbClr val="005191"/>
                </a:solidFill>
                <a:hlinkClick r:id="rId3">
                  <a:extLst>
                    <a:ext uri="{A12FA001-AC4F-418D-AE19-62706E023703}">
                      <ahyp:hlinkClr xmlns:ahyp="http://schemas.microsoft.com/office/drawing/2018/hyperlinkcolor" val="tx"/>
                    </a:ext>
                  </a:extLst>
                </a:hlinkClick>
              </a:rPr>
              <a:t>State Coordinator</a:t>
            </a:r>
            <a:r>
              <a:rPr lang="en-US" altLang="en-US" sz="2300">
                <a:solidFill>
                  <a:srgbClr val="005191"/>
                </a:solidFill>
              </a:rPr>
              <a:t> </a:t>
            </a:r>
            <a:r>
              <a:rPr lang="en-US" altLang="en-US" sz="2300"/>
              <a:t>to add and remove Authorized Users for the state, as needed (usually 5 or fewer).</a:t>
            </a:r>
          </a:p>
          <a:p>
            <a:pPr marL="914400" lvl="1" indent="-514350">
              <a:spcBef>
                <a:spcPts val="0"/>
              </a:spcBef>
              <a:spcAft>
                <a:spcPts val="600"/>
              </a:spcAft>
              <a:buAutoNum type="arabicPeriod"/>
            </a:pPr>
            <a:r>
              <a:rPr lang="en-US" altLang="en-US" sz="2300"/>
              <a:t>Ensure that the SEA requires publishers to submit files to the NIMAC as a part of any instructional materials procurement process or contract.</a:t>
            </a:r>
          </a:p>
          <a:p>
            <a:pPr marL="914400" lvl="1" indent="-514350">
              <a:spcBef>
                <a:spcPts val="0"/>
              </a:spcBef>
              <a:spcAft>
                <a:spcPts val="600"/>
              </a:spcAft>
              <a:buAutoNum type="arabicPeriod"/>
            </a:pPr>
            <a:r>
              <a:rPr lang="en-US" altLang="en-US" sz="2300"/>
              <a:t>Abide by NIMAC eligibility criteria and limitations of use as outlined in the NIMAC Coordination Agreement. </a:t>
            </a:r>
          </a:p>
          <a:p>
            <a:endParaRPr lang="en-US" altLang="en-US" sz="3000"/>
          </a:p>
          <a:p>
            <a:pPr marL="0" indent="0">
              <a:buNone/>
            </a:pPr>
            <a:endParaRPr lang="en-US" altLang="en-US" sz="3000"/>
          </a:p>
          <a:p>
            <a:pPr lvl="1"/>
            <a:endParaRPr lang="en-US" altLang="en-US"/>
          </a:p>
          <a:p>
            <a:pPr lvl="1"/>
            <a:endParaRPr lang="en-US" altLang="en-US"/>
          </a:p>
          <a:p>
            <a:pPr lvl="1"/>
            <a:endParaRPr lang="en-US" altLang="en-US"/>
          </a:p>
        </p:txBody>
      </p:sp>
    </p:spTree>
    <p:extLst>
      <p:ext uri="{BB962C8B-B14F-4D97-AF65-F5344CB8AC3E}">
        <p14:creationId xmlns:p14="http://schemas.microsoft.com/office/powerpoint/2010/main" val="4173281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4826-A1EB-5E70-DF16-F0CBBA2FE410}"/>
              </a:ext>
            </a:extLst>
          </p:cNvPr>
          <p:cNvSpPr>
            <a:spLocks noGrp="1"/>
          </p:cNvSpPr>
          <p:nvPr>
            <p:ph type="title"/>
          </p:nvPr>
        </p:nvSpPr>
        <p:spPr>
          <a:xfrm>
            <a:off x="457200" y="805703"/>
            <a:ext cx="8229600" cy="715963"/>
          </a:xfrm>
        </p:spPr>
        <p:txBody>
          <a:bodyPr/>
          <a:lstStyle/>
          <a:p>
            <a:r>
              <a:rPr lang="en-US"/>
              <a:t>Webinar Communication</a:t>
            </a:r>
          </a:p>
        </p:txBody>
      </p:sp>
      <p:sp>
        <p:nvSpPr>
          <p:cNvPr id="3" name="Content Placeholder 2">
            <a:extLst>
              <a:ext uri="{FF2B5EF4-FFF2-40B4-BE49-F238E27FC236}">
                <a16:creationId xmlns:a16="http://schemas.microsoft.com/office/drawing/2014/main" id="{A10BB4AF-A955-2850-D3D4-78A350E04525}"/>
              </a:ext>
            </a:extLst>
          </p:cNvPr>
          <p:cNvSpPr>
            <a:spLocks noGrp="1"/>
          </p:cNvSpPr>
          <p:nvPr>
            <p:ph idx="1"/>
          </p:nvPr>
        </p:nvSpPr>
        <p:spPr>
          <a:xfrm>
            <a:off x="491490" y="1646239"/>
            <a:ext cx="7086600" cy="4525963"/>
          </a:xfrm>
        </p:spPr>
        <p:txBody>
          <a:bodyPr/>
          <a:lstStyle/>
          <a:p>
            <a:pPr marL="457200" indent="-457200">
              <a:lnSpc>
                <a:spcPct val="114000"/>
              </a:lnSpc>
              <a:spcBef>
                <a:spcPts val="0"/>
              </a:spcBef>
              <a:spcAft>
                <a:spcPts val="1800"/>
              </a:spcAft>
            </a:pPr>
            <a:r>
              <a:rPr lang="en-US" sz="2400"/>
              <a:t>Please use the </a:t>
            </a:r>
            <a:r>
              <a:rPr lang="en-US" sz="2400" b="1"/>
              <a:t>Zoom Q&amp;A</a:t>
            </a:r>
            <a:r>
              <a:rPr lang="en-US" sz="2400"/>
              <a:t> for any questions </a:t>
            </a:r>
            <a:r>
              <a:rPr lang="en-US" sz="2400" b="1"/>
              <a:t>for the presenters</a:t>
            </a:r>
            <a:r>
              <a:rPr lang="en-US" sz="2400"/>
              <a:t>.</a:t>
            </a:r>
          </a:p>
          <a:p>
            <a:pPr marL="457200" indent="-457200">
              <a:lnSpc>
                <a:spcPct val="114000"/>
              </a:lnSpc>
              <a:spcBef>
                <a:spcPts val="0"/>
              </a:spcBef>
              <a:spcAft>
                <a:spcPts val="1800"/>
              </a:spcAft>
            </a:pPr>
            <a:r>
              <a:rPr lang="en-US" sz="2400"/>
              <a:t>Use </a:t>
            </a:r>
            <a:r>
              <a:rPr lang="en-US" sz="2400" b="1"/>
              <a:t>Zoom Chat</a:t>
            </a:r>
            <a:r>
              <a:rPr lang="en-US" sz="2400"/>
              <a:t> to communicate </a:t>
            </a:r>
            <a:r>
              <a:rPr lang="en-US" sz="2400" b="1"/>
              <a:t>with other attendees </a:t>
            </a:r>
            <a:r>
              <a:rPr lang="en-US" sz="2400"/>
              <a:t>and share resources. </a:t>
            </a:r>
          </a:p>
          <a:p>
            <a:pPr marL="457200" indent="-457200">
              <a:lnSpc>
                <a:spcPct val="114000"/>
              </a:lnSpc>
              <a:spcBef>
                <a:spcPts val="0"/>
              </a:spcBef>
              <a:spcAft>
                <a:spcPts val="1400"/>
              </a:spcAft>
            </a:pPr>
            <a:r>
              <a:rPr lang="en-US" sz="2400"/>
              <a:t>We’ve allotted time at the end of the webinar for live Q&amp;A. At that time, use the </a:t>
            </a:r>
            <a:r>
              <a:rPr lang="en-US" sz="2400" b="1"/>
              <a:t>React button</a:t>
            </a:r>
            <a:r>
              <a:rPr lang="en-US" sz="2400"/>
              <a:t> to raise your hand to unmute and use your microphone.</a:t>
            </a:r>
          </a:p>
        </p:txBody>
      </p:sp>
      <p:pic>
        <p:nvPicPr>
          <p:cNvPr id="4" name="Picture 2">
            <a:extLst>
              <a:ext uri="{FF2B5EF4-FFF2-40B4-BE49-F238E27FC236}">
                <a16:creationId xmlns:a16="http://schemas.microsoft.com/office/drawing/2014/main" id="{C94CA0F3-CED0-EA0E-588B-C27DFB586F5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920" y="2857093"/>
            <a:ext cx="1166410" cy="11759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145391A2-1557-852E-EA36-5DC4B7BEFD9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610" y="1436372"/>
            <a:ext cx="11620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9A7EC33-BDC8-B7FA-64D0-F129D8AFAC5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82290" y="4282210"/>
            <a:ext cx="1166410" cy="1137943"/>
          </a:xfrm>
          <a:prstGeom prst="rect">
            <a:avLst/>
          </a:prstGeom>
        </p:spPr>
      </p:pic>
    </p:spTree>
    <p:extLst>
      <p:ext uri="{BB962C8B-B14F-4D97-AF65-F5344CB8AC3E}">
        <p14:creationId xmlns:p14="http://schemas.microsoft.com/office/powerpoint/2010/main" val="2190623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457200" y="762000"/>
            <a:ext cx="8229600" cy="1143000"/>
          </a:xfrm>
        </p:spPr>
        <p:txBody>
          <a:bodyPr/>
          <a:lstStyle/>
          <a:p>
            <a:r>
              <a:rPr lang="en-US" altLang="en-US"/>
              <a:t>NIMAS &amp; Procurement</a:t>
            </a:r>
          </a:p>
        </p:txBody>
      </p:sp>
      <p:sp>
        <p:nvSpPr>
          <p:cNvPr id="12291" name="Content Placeholder 2"/>
          <p:cNvSpPr>
            <a:spLocks noGrp="1" noChangeArrowheads="1"/>
          </p:cNvSpPr>
          <p:nvPr>
            <p:ph idx="1"/>
          </p:nvPr>
        </p:nvSpPr>
        <p:spPr>
          <a:xfrm>
            <a:off x="124691" y="1828800"/>
            <a:ext cx="8534400" cy="4419600"/>
          </a:xfrm>
        </p:spPr>
        <p:txBody>
          <a:bodyPr/>
          <a:lstStyle/>
          <a:p>
            <a:pPr lvl="1">
              <a:spcBef>
                <a:spcPts val="0"/>
              </a:spcBef>
              <a:spcAft>
                <a:spcPts val="1800"/>
              </a:spcAft>
              <a:buFont typeface="Arial" charset="0"/>
              <a:buChar char="•"/>
            </a:pPr>
            <a:r>
              <a:rPr lang="en-US" altLang="en-US" sz="2400"/>
              <a:t>Under IDEA 2004, there is </a:t>
            </a:r>
            <a:r>
              <a:rPr lang="en-US" altLang="en-US" sz="2400" b="1"/>
              <a:t>no blanket requirement</a:t>
            </a:r>
            <a:r>
              <a:rPr lang="en-US" altLang="en-US" sz="2400"/>
              <a:t> for publishers to submit files to the NIMAC. </a:t>
            </a:r>
          </a:p>
          <a:p>
            <a:pPr lvl="1">
              <a:spcBef>
                <a:spcPts val="0"/>
              </a:spcBef>
              <a:spcAft>
                <a:spcPts val="1800"/>
              </a:spcAft>
              <a:buFont typeface="Arial" charset="0"/>
              <a:buChar char="•"/>
            </a:pPr>
            <a:r>
              <a:rPr lang="en-US" altLang="en-US" sz="2400"/>
              <a:t>The </a:t>
            </a:r>
            <a:r>
              <a:rPr lang="en-US" altLang="en-US" sz="2400" b="1"/>
              <a:t>only</a:t>
            </a:r>
            <a:r>
              <a:rPr lang="en-US" altLang="en-US" sz="2400"/>
              <a:t> mechanism to </a:t>
            </a:r>
            <a:r>
              <a:rPr lang="en-US" altLang="en-US" sz="2400" i="1"/>
              <a:t>require</a:t>
            </a:r>
            <a:r>
              <a:rPr lang="en-US" altLang="en-US" sz="2400"/>
              <a:t> NIMAS from the publisher is the book adoption contract or purchase agreement.</a:t>
            </a:r>
          </a:p>
          <a:p>
            <a:pPr lvl="1">
              <a:spcBef>
                <a:spcPts val="0"/>
              </a:spcBef>
              <a:spcAft>
                <a:spcPts val="1800"/>
              </a:spcAft>
              <a:buFont typeface="Arial" charset="0"/>
              <a:buChar char="•"/>
            </a:pPr>
            <a:r>
              <a:rPr lang="en-US" altLang="en-US" sz="2400"/>
              <a:t>Including NIMAS language in all SEA and LEA contracts is essential to ensuring that the NIMAC will receive the files students need.</a:t>
            </a:r>
          </a:p>
        </p:txBody>
      </p:sp>
    </p:spTree>
    <p:extLst>
      <p:ext uri="{BB962C8B-B14F-4D97-AF65-F5344CB8AC3E}">
        <p14:creationId xmlns:p14="http://schemas.microsoft.com/office/powerpoint/2010/main" val="3384397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F518-20F3-933F-25E1-2F0D9AEBCA97}"/>
              </a:ext>
            </a:extLst>
          </p:cNvPr>
          <p:cNvSpPr>
            <a:spLocks noGrp="1"/>
          </p:cNvSpPr>
          <p:nvPr>
            <p:ph type="title"/>
          </p:nvPr>
        </p:nvSpPr>
        <p:spPr/>
        <p:txBody>
          <a:bodyPr/>
          <a:lstStyle/>
          <a:p>
            <a:r>
              <a:rPr lang="en-US"/>
              <a:t>Why is it beneficial for states to coordinate with the NIMAC? </a:t>
            </a:r>
          </a:p>
        </p:txBody>
      </p:sp>
    </p:spTree>
    <p:extLst>
      <p:ext uri="{BB962C8B-B14F-4D97-AF65-F5344CB8AC3E}">
        <p14:creationId xmlns:p14="http://schemas.microsoft.com/office/powerpoint/2010/main" val="4139299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Benefits of Coordinating</a:t>
            </a:r>
          </a:p>
        </p:txBody>
      </p:sp>
      <p:sp>
        <p:nvSpPr>
          <p:cNvPr id="8195" name="Content Placeholder 2"/>
          <p:cNvSpPr>
            <a:spLocks noGrp="1"/>
          </p:cNvSpPr>
          <p:nvPr>
            <p:ph idx="1"/>
          </p:nvPr>
        </p:nvSpPr>
        <p:spPr>
          <a:xfrm>
            <a:off x="609600" y="1828800"/>
            <a:ext cx="8229600" cy="4495800"/>
          </a:xfrm>
        </p:spPr>
        <p:txBody>
          <a:bodyPr/>
          <a:lstStyle/>
          <a:p>
            <a:pPr>
              <a:spcBef>
                <a:spcPts val="0"/>
              </a:spcBef>
              <a:spcAft>
                <a:spcPts val="1800"/>
              </a:spcAft>
            </a:pPr>
            <a:r>
              <a:rPr lang="en-US" altLang="en-US" sz="2600"/>
              <a:t>Access to 83,000 NIMAS files in a central online system that can be accessed 24/7, 365 days a year (instead of requesting files from individual publishers each time an accessible format needs to be produced).</a:t>
            </a:r>
          </a:p>
          <a:p>
            <a:pPr>
              <a:spcBef>
                <a:spcPts val="0"/>
              </a:spcBef>
              <a:spcAft>
                <a:spcPts val="1800"/>
              </a:spcAft>
            </a:pPr>
            <a:r>
              <a:rPr lang="en-US" altLang="en-US" sz="2600"/>
              <a:t>Access on behalf of your students to thousands of NIMAC-sourced materials produced by agencies across the U.S.</a:t>
            </a:r>
          </a:p>
        </p:txBody>
      </p:sp>
    </p:spTree>
    <p:extLst>
      <p:ext uri="{BB962C8B-B14F-4D97-AF65-F5344CB8AC3E}">
        <p14:creationId xmlns:p14="http://schemas.microsoft.com/office/powerpoint/2010/main" val="619063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7FCA6-1366-7243-FABC-C937A63D62B7}"/>
              </a:ext>
            </a:extLst>
          </p:cNvPr>
          <p:cNvSpPr>
            <a:spLocks noGrp="1"/>
          </p:cNvSpPr>
          <p:nvPr>
            <p:ph type="title"/>
          </p:nvPr>
        </p:nvSpPr>
        <p:spPr>
          <a:xfrm>
            <a:off x="1143000" y="3200400"/>
            <a:ext cx="7620000" cy="1362075"/>
          </a:xfrm>
        </p:spPr>
        <p:txBody>
          <a:bodyPr/>
          <a:lstStyle/>
          <a:p>
            <a:r>
              <a:rPr lang="en-US"/>
              <a:t>What does it mean for a district to opt-in on the IDEA assurances?</a:t>
            </a:r>
          </a:p>
        </p:txBody>
      </p:sp>
    </p:spTree>
    <p:extLst>
      <p:ext uri="{BB962C8B-B14F-4D97-AF65-F5344CB8AC3E}">
        <p14:creationId xmlns:p14="http://schemas.microsoft.com/office/powerpoint/2010/main" val="1818128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The NIMAC and Districts</a:t>
            </a:r>
          </a:p>
        </p:txBody>
      </p:sp>
      <p:sp>
        <p:nvSpPr>
          <p:cNvPr id="10243" name="Content Placeholder 2"/>
          <p:cNvSpPr>
            <a:spLocks noGrp="1"/>
          </p:cNvSpPr>
          <p:nvPr>
            <p:ph idx="1"/>
          </p:nvPr>
        </p:nvSpPr>
        <p:spPr>
          <a:xfrm>
            <a:off x="495300" y="1828800"/>
            <a:ext cx="8153400" cy="4724400"/>
          </a:xfrm>
        </p:spPr>
        <p:txBody>
          <a:bodyPr/>
          <a:lstStyle/>
          <a:p>
            <a:pPr>
              <a:spcBef>
                <a:spcPts val="0"/>
              </a:spcBef>
              <a:spcAft>
                <a:spcPts val="1800"/>
              </a:spcAft>
            </a:pPr>
            <a:r>
              <a:rPr lang="en-US" altLang="en-US" sz="2400"/>
              <a:t>LEAs do not submit any coordination paperwork to the NIMAC – they only indicate their opt-in status in their IDEA assurances to the SEA.</a:t>
            </a:r>
          </a:p>
          <a:p>
            <a:pPr>
              <a:spcBef>
                <a:spcPts val="0"/>
              </a:spcBef>
              <a:spcAft>
                <a:spcPts val="1800"/>
              </a:spcAft>
            </a:pPr>
            <a:r>
              <a:rPr lang="en-US" altLang="en-US" sz="2400"/>
              <a:t>We strongly encourage all LEAs to coordinate.</a:t>
            </a:r>
          </a:p>
          <a:p>
            <a:pPr>
              <a:spcBef>
                <a:spcPts val="0"/>
              </a:spcBef>
              <a:spcAft>
                <a:spcPts val="1800"/>
              </a:spcAft>
            </a:pPr>
            <a:r>
              <a:rPr lang="en-US" altLang="en-US" sz="2400"/>
              <a:t>Not opting in means LEAs would deny access to NIMAS-sourced materials for their students, including those produced by agencies in their own state and national providers like Bookshare. </a:t>
            </a:r>
          </a:p>
        </p:txBody>
      </p:sp>
    </p:spTree>
    <p:extLst>
      <p:ext uri="{BB962C8B-B14F-4D97-AF65-F5344CB8AC3E}">
        <p14:creationId xmlns:p14="http://schemas.microsoft.com/office/powerpoint/2010/main" val="347064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D5C5-6C6B-418B-17E8-B4AD1316E995}"/>
              </a:ext>
            </a:extLst>
          </p:cNvPr>
          <p:cNvSpPr>
            <a:spLocks noGrp="1"/>
          </p:cNvSpPr>
          <p:nvPr>
            <p:ph type="title"/>
          </p:nvPr>
        </p:nvSpPr>
        <p:spPr/>
        <p:txBody>
          <a:bodyPr/>
          <a:lstStyle/>
          <a:p>
            <a:r>
              <a:rPr lang="en-US"/>
              <a:t>LEAs and Procurement</a:t>
            </a:r>
          </a:p>
        </p:txBody>
      </p:sp>
      <p:sp>
        <p:nvSpPr>
          <p:cNvPr id="3" name="Content Placeholder 2">
            <a:extLst>
              <a:ext uri="{FF2B5EF4-FFF2-40B4-BE49-F238E27FC236}">
                <a16:creationId xmlns:a16="http://schemas.microsoft.com/office/drawing/2014/main" id="{84F65B42-B26D-521E-6174-584D893EEEF3}"/>
              </a:ext>
            </a:extLst>
          </p:cNvPr>
          <p:cNvSpPr>
            <a:spLocks noGrp="1"/>
          </p:cNvSpPr>
          <p:nvPr>
            <p:ph idx="1"/>
          </p:nvPr>
        </p:nvSpPr>
        <p:spPr/>
        <p:txBody>
          <a:bodyPr/>
          <a:lstStyle/>
          <a:p>
            <a:pPr>
              <a:spcBef>
                <a:spcPts val="0"/>
              </a:spcBef>
              <a:spcAft>
                <a:spcPts val="1800"/>
              </a:spcAft>
            </a:pPr>
            <a:r>
              <a:rPr lang="en-US" altLang="en-US" sz="2700"/>
              <a:t>Under IDEA 2004, LEAs that opt in are also obligated to include the NIMAS requirement in any textbook purchase agreements. This is not optional.</a:t>
            </a:r>
          </a:p>
          <a:p>
            <a:pPr>
              <a:spcBef>
                <a:spcPts val="0"/>
              </a:spcBef>
              <a:spcAft>
                <a:spcPts val="1800"/>
              </a:spcAft>
            </a:pPr>
            <a:r>
              <a:rPr lang="en-US" altLang="en-US" sz="2700"/>
              <a:t>It is essential that SEAs inform LEAs of this requirement and ensure that district procurement staff are aware of this legal obligation. </a:t>
            </a:r>
          </a:p>
        </p:txBody>
      </p:sp>
    </p:spTree>
    <p:extLst>
      <p:ext uri="{BB962C8B-B14F-4D97-AF65-F5344CB8AC3E}">
        <p14:creationId xmlns:p14="http://schemas.microsoft.com/office/powerpoint/2010/main" val="3450800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A91E-EEB2-D331-C82E-227862EFECA8}"/>
              </a:ext>
            </a:extLst>
          </p:cNvPr>
          <p:cNvSpPr>
            <a:spLocks noGrp="1"/>
          </p:cNvSpPr>
          <p:nvPr>
            <p:ph type="title"/>
          </p:nvPr>
        </p:nvSpPr>
        <p:spPr>
          <a:xfrm>
            <a:off x="457200" y="762000"/>
            <a:ext cx="8229600" cy="762000"/>
          </a:xfrm>
        </p:spPr>
        <p:txBody>
          <a:bodyPr/>
          <a:lstStyle/>
          <a:p>
            <a:r>
              <a:rPr lang="en-US" sz="3000" b="1">
                <a:hlinkClick r:id="rId2"/>
              </a:rPr>
              <a:t>Sample Contract Language from NCADEMI</a:t>
            </a:r>
          </a:p>
        </p:txBody>
      </p:sp>
      <p:sp>
        <p:nvSpPr>
          <p:cNvPr id="3" name="Content Placeholder 2">
            <a:extLst>
              <a:ext uri="{FF2B5EF4-FFF2-40B4-BE49-F238E27FC236}">
                <a16:creationId xmlns:a16="http://schemas.microsoft.com/office/drawing/2014/main" id="{D852E1D0-9A26-3153-4012-BEFFC5FA88F1}"/>
              </a:ext>
            </a:extLst>
          </p:cNvPr>
          <p:cNvSpPr>
            <a:spLocks noGrp="1"/>
          </p:cNvSpPr>
          <p:nvPr>
            <p:ph idx="1"/>
          </p:nvPr>
        </p:nvSpPr>
        <p:spPr>
          <a:xfrm>
            <a:off x="491836" y="1537855"/>
            <a:ext cx="8229600" cy="4708525"/>
          </a:xfrm>
        </p:spPr>
        <p:txBody>
          <a:bodyPr/>
          <a:lstStyle/>
          <a:p>
            <a:pPr marL="0" indent="0">
              <a:spcBef>
                <a:spcPts val="0"/>
              </a:spcBef>
              <a:spcAft>
                <a:spcPts val="1200"/>
              </a:spcAft>
              <a:buNone/>
            </a:pPr>
            <a:r>
              <a:rPr lang="en-US" sz="1600">
                <a:latin typeface="Arial" panose="020B0604020202020204" pitchFamily="34" charset="0"/>
              </a:rPr>
              <a:t>“By agreeing to deliver the materials marked with “NIMAS” on this contract or purchase order, the publisher agrees to prepare and submit on or before [month/day/year] a NIMAS fileset to the NIMAC that complies with the terms and procedures set forth by the National Instructional Materials Access Center (NIMAC) (IDEA Title I, Part D, sec. 674(e)).</a:t>
            </a:r>
          </a:p>
          <a:p>
            <a:pPr marL="0" indent="0">
              <a:spcBef>
                <a:spcPts val="0"/>
              </a:spcBef>
              <a:spcAft>
                <a:spcPts val="1200"/>
              </a:spcAft>
              <a:buNone/>
            </a:pPr>
            <a:r>
              <a:rPr lang="en-US" sz="1600">
                <a:latin typeface="Arial" panose="020B0604020202020204" pitchFamily="34" charset="0"/>
              </a:rPr>
              <a:t>The publisher also agrees to mark up materials eligible for NIMAS submission that contain mathematical and scientific instructional content by using the </a:t>
            </a:r>
            <a:r>
              <a:rPr lang="en-US" sz="1600">
                <a:solidFill>
                  <a:srgbClr val="005191"/>
                </a:solidFill>
                <a:latin typeface="Arial" panose="020B0604020202020204" pitchFamily="34" charset="0"/>
                <a:hlinkClick r:id="rId3">
                  <a:extLst>
                    <a:ext uri="{A12FA001-AC4F-418D-AE19-62706E023703}">
                      <ahyp:hlinkClr xmlns:ahyp="http://schemas.microsoft.com/office/drawing/2018/hyperlinkcolor" val="tx"/>
                    </a:ext>
                  </a:extLst>
                </a:hlinkClick>
              </a:rPr>
              <a:t>MathML modular extension of the DAISY/NIMAS Structure Guidelines</a:t>
            </a:r>
            <a:r>
              <a:rPr lang="en-US" sz="1600">
                <a:solidFill>
                  <a:srgbClr val="002060"/>
                </a:solidFill>
                <a:latin typeface="Arial" panose="020B0604020202020204" pitchFamily="34" charset="0"/>
              </a:rPr>
              <a:t>, as posted and maintained at the DAISY Consortium website [refer to the latest applicable version].</a:t>
            </a:r>
          </a:p>
          <a:p>
            <a:pPr marL="0" indent="0">
              <a:spcBef>
                <a:spcPts val="0"/>
              </a:spcBef>
              <a:spcAft>
                <a:spcPts val="1200"/>
              </a:spcAft>
              <a:buNone/>
            </a:pPr>
            <a:r>
              <a:rPr lang="en-US" sz="1600">
                <a:solidFill>
                  <a:srgbClr val="002060"/>
                </a:solidFill>
                <a:latin typeface="Arial" panose="020B0604020202020204" pitchFamily="34" charset="0"/>
              </a:rPr>
              <a:t>Should the vendor be a distributor of the materials and not the publisher, the distributor agrees to immediately notify the publisher of its obligation to submit NIMAS filesets of the purchased materials to the NIMAC. The files will be used for the production of accessible formats as permitted under the law for eligible students (IDEA Title I, Part B, sec. 612(a)).”</a:t>
            </a:r>
          </a:p>
        </p:txBody>
      </p:sp>
    </p:spTree>
    <p:extLst>
      <p:ext uri="{BB962C8B-B14F-4D97-AF65-F5344CB8AC3E}">
        <p14:creationId xmlns:p14="http://schemas.microsoft.com/office/powerpoint/2010/main" val="2457693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F73A4-D285-D82C-365D-52C6992BD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6CD568-6E40-BE7D-DF6A-8F3DB1D147D5}"/>
              </a:ext>
            </a:extLst>
          </p:cNvPr>
          <p:cNvSpPr>
            <a:spLocks noGrp="1"/>
          </p:cNvSpPr>
          <p:nvPr>
            <p:ph type="title"/>
          </p:nvPr>
        </p:nvSpPr>
        <p:spPr>
          <a:xfrm>
            <a:off x="457200" y="838200"/>
            <a:ext cx="8229600" cy="990600"/>
          </a:xfrm>
        </p:spPr>
        <p:txBody>
          <a:bodyPr wrap="square" anchor="t">
            <a:normAutofit/>
          </a:bodyPr>
          <a:lstStyle/>
          <a:p>
            <a:r>
              <a:rPr lang="en-US"/>
              <a:t>Audience Question 2</a:t>
            </a:r>
          </a:p>
        </p:txBody>
      </p:sp>
      <p:sp>
        <p:nvSpPr>
          <p:cNvPr id="3" name="Content Placeholder 2">
            <a:extLst>
              <a:ext uri="{FF2B5EF4-FFF2-40B4-BE49-F238E27FC236}">
                <a16:creationId xmlns:a16="http://schemas.microsoft.com/office/drawing/2014/main" id="{DEFF972B-627B-71FC-9E37-F3FD64E9A7DC}"/>
              </a:ext>
            </a:extLst>
          </p:cNvPr>
          <p:cNvSpPr>
            <a:spLocks noGrp="1"/>
          </p:cNvSpPr>
          <p:nvPr>
            <p:ph idx="1"/>
          </p:nvPr>
        </p:nvSpPr>
        <p:spPr>
          <a:xfrm>
            <a:off x="457200" y="1676400"/>
            <a:ext cx="8229600" cy="4525963"/>
          </a:xfrm>
        </p:spPr>
        <p:txBody>
          <a:bodyPr/>
          <a:lstStyle/>
          <a:p>
            <a:pPr marL="0" indent="0">
              <a:spcBef>
                <a:spcPts val="0"/>
              </a:spcBef>
              <a:spcAft>
                <a:spcPts val="1800"/>
              </a:spcAft>
              <a:buNone/>
            </a:pPr>
            <a:r>
              <a:rPr lang="en-US"/>
              <a:t>Does your state provide guidance to districts on the NIMAS procurement requirement in IDEA? Please reply:</a:t>
            </a:r>
          </a:p>
          <a:p>
            <a:pPr marL="685800">
              <a:spcBef>
                <a:spcPts val="0"/>
              </a:spcBef>
              <a:spcAft>
                <a:spcPts val="600"/>
              </a:spcAft>
            </a:pPr>
            <a:r>
              <a:rPr lang="en-US"/>
              <a:t>Yes</a:t>
            </a:r>
          </a:p>
          <a:p>
            <a:pPr marL="685800">
              <a:spcBef>
                <a:spcPts val="0"/>
              </a:spcBef>
              <a:spcAft>
                <a:spcPts val="600"/>
              </a:spcAft>
            </a:pPr>
            <a:r>
              <a:rPr lang="en-US"/>
              <a:t>No</a:t>
            </a:r>
          </a:p>
          <a:p>
            <a:pPr marL="685800">
              <a:spcBef>
                <a:spcPts val="0"/>
              </a:spcBef>
              <a:spcAft>
                <a:spcPts val="600"/>
              </a:spcAft>
            </a:pPr>
            <a:r>
              <a:rPr lang="en-US"/>
              <a:t>Unsure</a:t>
            </a:r>
          </a:p>
        </p:txBody>
      </p:sp>
    </p:spTree>
    <p:extLst>
      <p:ext uri="{BB962C8B-B14F-4D97-AF65-F5344CB8AC3E}">
        <p14:creationId xmlns:p14="http://schemas.microsoft.com/office/powerpoint/2010/main" val="2425115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D429-615A-6092-F271-D820865859FF}"/>
              </a:ext>
            </a:extLst>
          </p:cNvPr>
          <p:cNvSpPr>
            <a:spLocks noGrp="1"/>
          </p:cNvSpPr>
          <p:nvPr>
            <p:ph type="title"/>
          </p:nvPr>
        </p:nvSpPr>
        <p:spPr>
          <a:xfrm>
            <a:off x="1143000" y="3200400"/>
            <a:ext cx="7315200" cy="1362075"/>
          </a:xfrm>
        </p:spPr>
        <p:txBody>
          <a:bodyPr/>
          <a:lstStyle/>
          <a:p>
            <a:r>
              <a:rPr lang="en-US"/>
              <a:t>Does the NIMAC receive digital instructional materials?</a:t>
            </a:r>
          </a:p>
        </p:txBody>
      </p:sp>
    </p:spTree>
    <p:extLst>
      <p:ext uri="{BB962C8B-B14F-4D97-AF65-F5344CB8AC3E}">
        <p14:creationId xmlns:p14="http://schemas.microsoft.com/office/powerpoint/2010/main" val="3746410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p:txBody>
          <a:bodyPr/>
          <a:lstStyle/>
          <a:p>
            <a:r>
              <a:rPr lang="en-US" altLang="en-US" sz="4000"/>
              <a:t>NIMAS &amp; Digital Materials</a:t>
            </a:r>
          </a:p>
        </p:txBody>
      </p:sp>
      <p:sp>
        <p:nvSpPr>
          <p:cNvPr id="28675" name="Content Placeholder 2"/>
          <p:cNvSpPr>
            <a:spLocks noGrp="1" noChangeArrowheads="1"/>
          </p:cNvSpPr>
          <p:nvPr>
            <p:ph idx="1"/>
          </p:nvPr>
        </p:nvSpPr>
        <p:spPr>
          <a:xfrm>
            <a:off x="457200" y="1856509"/>
            <a:ext cx="8229600" cy="3840163"/>
          </a:xfrm>
        </p:spPr>
        <p:txBody>
          <a:bodyPr/>
          <a:lstStyle/>
          <a:p>
            <a:pPr eaLnBrk="1" hangingPunct="1">
              <a:spcBef>
                <a:spcPts val="0"/>
              </a:spcBef>
              <a:spcAft>
                <a:spcPts val="1800"/>
              </a:spcAft>
            </a:pPr>
            <a:r>
              <a:rPr lang="en-US" altLang="en-US" sz="2800"/>
              <a:t>Since its inception, the NIMAC has been a resource primarily for print-based instructional materials. </a:t>
            </a:r>
          </a:p>
          <a:p>
            <a:pPr eaLnBrk="1" hangingPunct="1">
              <a:spcBef>
                <a:spcPts val="0"/>
              </a:spcBef>
              <a:spcAft>
                <a:spcPts val="1800"/>
              </a:spcAft>
            </a:pPr>
            <a:r>
              <a:rPr lang="en-US" altLang="en-US" sz="2800"/>
              <a:t>In May of 2020, the Department published a Notice of Interpretation (NOI) permitting the NIMAC to accept NIMAS for </a:t>
            </a:r>
            <a:r>
              <a:rPr lang="en-US" altLang="en-US" sz="2800" b="1"/>
              <a:t>some</a:t>
            </a:r>
            <a:r>
              <a:rPr lang="en-US" altLang="en-US" sz="2800"/>
              <a:t> digital instructional materials. </a:t>
            </a:r>
          </a:p>
          <a:p>
            <a:pPr eaLnBrk="1" hangingPunct="1"/>
            <a:endParaRPr lang="en-US"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CA0B-D64C-D1FA-440F-E948FD41AD8D}"/>
              </a:ext>
            </a:extLst>
          </p:cNvPr>
          <p:cNvSpPr>
            <a:spLocks noGrp="1"/>
          </p:cNvSpPr>
          <p:nvPr>
            <p:ph type="title"/>
          </p:nvPr>
        </p:nvSpPr>
        <p:spPr>
          <a:xfrm>
            <a:off x="457200" y="748358"/>
            <a:ext cx="8229600" cy="1143000"/>
          </a:xfrm>
        </p:spPr>
        <p:txBody>
          <a:bodyPr/>
          <a:lstStyle/>
          <a:p>
            <a:r>
              <a:rPr lang="en-US" sz="4000"/>
              <a:t>Webinar Accessibility &amp; Resources</a:t>
            </a:r>
            <a:endParaRPr lang="en-US" sz="4000">
              <a:cs typeface="Arial"/>
            </a:endParaRPr>
          </a:p>
        </p:txBody>
      </p:sp>
      <p:sp>
        <p:nvSpPr>
          <p:cNvPr id="3" name="Content Placeholder 2">
            <a:extLst>
              <a:ext uri="{FF2B5EF4-FFF2-40B4-BE49-F238E27FC236}">
                <a16:creationId xmlns:a16="http://schemas.microsoft.com/office/drawing/2014/main" id="{21DFEBE9-EB99-79B5-99BC-06EAAA5256BB}"/>
              </a:ext>
            </a:extLst>
          </p:cNvPr>
          <p:cNvSpPr>
            <a:spLocks noGrp="1"/>
          </p:cNvSpPr>
          <p:nvPr>
            <p:ph idx="1"/>
          </p:nvPr>
        </p:nvSpPr>
        <p:spPr>
          <a:xfrm>
            <a:off x="457200" y="1810698"/>
            <a:ext cx="8229600" cy="3840163"/>
          </a:xfrm>
        </p:spPr>
        <p:txBody>
          <a:bodyPr/>
          <a:lstStyle/>
          <a:p>
            <a:pPr marL="457200" indent="-457200">
              <a:lnSpc>
                <a:spcPct val="114000"/>
              </a:lnSpc>
              <a:spcBef>
                <a:spcPts val="0"/>
              </a:spcBef>
              <a:spcAft>
                <a:spcPts val="1800"/>
              </a:spcAft>
            </a:pPr>
            <a:r>
              <a:rPr lang="en-US"/>
              <a:t>Captioning and ASL</a:t>
            </a:r>
          </a:p>
          <a:p>
            <a:pPr marL="457200" indent="-457200">
              <a:lnSpc>
                <a:spcPct val="114000"/>
              </a:lnSpc>
              <a:spcBef>
                <a:spcPts val="0"/>
              </a:spcBef>
              <a:spcAft>
                <a:spcPts val="1800"/>
              </a:spcAft>
            </a:pPr>
            <a:r>
              <a:rPr lang="en-US"/>
              <a:t>Slide deck is available at: </a:t>
            </a:r>
            <a:r>
              <a:rPr lang="en-US">
                <a:hlinkClick r:id="rId2"/>
              </a:rPr>
              <a:t>bit</a:t>
            </a:r>
            <a:r>
              <a:rPr lang="en-US">
                <a:ea typeface="+mn-lt"/>
                <a:cs typeface="+mn-lt"/>
                <a:hlinkClick r:id="rId2"/>
              </a:rPr>
              <a:t>.ly/coordinate-nimac</a:t>
            </a:r>
            <a:endParaRPr lang="en-US">
              <a:cs typeface="Arial"/>
            </a:endParaRPr>
          </a:p>
          <a:p>
            <a:pPr marL="457200" indent="-457200">
              <a:lnSpc>
                <a:spcPct val="114000"/>
              </a:lnSpc>
              <a:spcBef>
                <a:spcPts val="0"/>
              </a:spcBef>
              <a:spcAft>
                <a:spcPts val="1800"/>
              </a:spcAft>
            </a:pPr>
            <a:r>
              <a:rPr lang="en-US"/>
              <a:t>Recording will be available tomorrow on that same web page.</a:t>
            </a:r>
            <a:endParaRPr lang="en-US">
              <a:cs typeface="Arial"/>
            </a:endParaRPr>
          </a:p>
        </p:txBody>
      </p:sp>
    </p:spTree>
    <p:extLst>
      <p:ext uri="{BB962C8B-B14F-4D97-AF65-F5344CB8AC3E}">
        <p14:creationId xmlns:p14="http://schemas.microsoft.com/office/powerpoint/2010/main" val="1131856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457200" y="693737"/>
            <a:ext cx="8229600" cy="1143000"/>
          </a:xfrm>
        </p:spPr>
        <p:txBody>
          <a:bodyPr/>
          <a:lstStyle/>
          <a:p>
            <a:r>
              <a:rPr lang="en-US" altLang="en-US" sz="4000"/>
              <a:t>NIMAS &amp; Digital Materials – cont.</a:t>
            </a:r>
          </a:p>
        </p:txBody>
      </p:sp>
      <p:sp>
        <p:nvSpPr>
          <p:cNvPr id="28675" name="Content Placeholder 2"/>
          <p:cNvSpPr>
            <a:spLocks noGrp="1" noChangeArrowheads="1"/>
          </p:cNvSpPr>
          <p:nvPr>
            <p:ph idx="1"/>
          </p:nvPr>
        </p:nvSpPr>
        <p:spPr>
          <a:xfrm>
            <a:off x="457200" y="1752600"/>
            <a:ext cx="8534400" cy="3840163"/>
          </a:xfrm>
        </p:spPr>
        <p:txBody>
          <a:bodyPr/>
          <a:lstStyle/>
          <a:p>
            <a:pPr eaLnBrk="1" hangingPunct="1">
              <a:spcBef>
                <a:spcPts val="0"/>
              </a:spcBef>
              <a:spcAft>
                <a:spcPts val="1200"/>
              </a:spcAft>
            </a:pPr>
            <a:r>
              <a:rPr lang="en-US" altLang="en-US" sz="2200"/>
              <a:t>Only a subset of digital instructional materials can be converted into valid NIMAS format. </a:t>
            </a:r>
          </a:p>
          <a:p>
            <a:pPr eaLnBrk="1" hangingPunct="1">
              <a:spcBef>
                <a:spcPts val="0"/>
              </a:spcBef>
              <a:spcAft>
                <a:spcPts val="1200"/>
              </a:spcAft>
            </a:pPr>
            <a:r>
              <a:rPr lang="en-US" altLang="en-US" sz="2200"/>
              <a:t>To be submitted, digital materials must be:</a:t>
            </a:r>
            <a:endParaRPr lang="en-US" altLang="en-US" sz="2200">
              <a:cs typeface="Arial"/>
            </a:endParaRPr>
          </a:p>
          <a:p>
            <a:pPr lvl="1" eaLnBrk="1" hangingPunct="1">
              <a:spcBef>
                <a:spcPts val="0"/>
              </a:spcBef>
              <a:spcAft>
                <a:spcPts val="1200"/>
              </a:spcAft>
            </a:pPr>
            <a:r>
              <a:rPr lang="en-US" altLang="en-US" sz="2200"/>
              <a:t>Composed primarily of static images and text </a:t>
            </a:r>
            <a:endParaRPr lang="en-US" altLang="en-US" sz="2200">
              <a:cs typeface="Arial"/>
            </a:endParaRPr>
          </a:p>
          <a:p>
            <a:pPr lvl="1" eaLnBrk="1" hangingPunct="1">
              <a:spcBef>
                <a:spcPts val="0"/>
              </a:spcBef>
              <a:spcAft>
                <a:spcPts val="1200"/>
              </a:spcAft>
            </a:pPr>
            <a:r>
              <a:rPr lang="en-US" altLang="en-US" sz="2200"/>
              <a:t>Have a linear reading order</a:t>
            </a:r>
            <a:endParaRPr lang="en-US" altLang="en-US" sz="2200">
              <a:cs typeface="Arial"/>
            </a:endParaRPr>
          </a:p>
          <a:p>
            <a:pPr lvl="1" eaLnBrk="1" hangingPunct="1">
              <a:spcBef>
                <a:spcPts val="0"/>
              </a:spcBef>
              <a:spcAft>
                <a:spcPts val="1200"/>
              </a:spcAft>
            </a:pPr>
            <a:r>
              <a:rPr lang="en-US" altLang="en-US" sz="2200"/>
              <a:t>Include minimal or no interactivity</a:t>
            </a:r>
            <a:endParaRPr lang="en-US" altLang="en-US" sz="2200">
              <a:cs typeface="Arial"/>
            </a:endParaRPr>
          </a:p>
          <a:p>
            <a:pPr lvl="1" eaLnBrk="1" hangingPunct="1">
              <a:spcBef>
                <a:spcPts val="0"/>
              </a:spcBef>
              <a:spcAft>
                <a:spcPts val="1200"/>
              </a:spcAft>
            </a:pPr>
            <a:r>
              <a:rPr lang="en-US" altLang="en-US" sz="2200"/>
              <a:t>Include minimal or no audio or video content</a:t>
            </a:r>
            <a:endParaRPr lang="en-US" altLang="en-US" sz="2200">
              <a:cs typeface="Arial"/>
            </a:endParaRPr>
          </a:p>
          <a:p>
            <a:pPr eaLnBrk="1" hangingPunct="1">
              <a:spcBef>
                <a:spcPts val="0"/>
              </a:spcBef>
              <a:spcAft>
                <a:spcPts val="1200"/>
              </a:spcAft>
            </a:pPr>
            <a:r>
              <a:rPr lang="en-US" altLang="en-US" sz="2200"/>
              <a:t>For more information, see our </a:t>
            </a:r>
            <a:r>
              <a:rPr lang="en-US" altLang="en-US" sz="2200">
                <a:hlinkClick r:id="rId3"/>
              </a:rPr>
              <a:t>NIMAS &amp; Digital Materials FAQ</a:t>
            </a:r>
            <a:r>
              <a:rPr lang="en-US" altLang="en-US" sz="2200"/>
              <a:t>.</a:t>
            </a:r>
            <a:endParaRPr lang="en-US" altLang="en-US" sz="2200">
              <a:cs typeface="Arial"/>
            </a:endParaRPr>
          </a:p>
          <a:p>
            <a:pPr eaLnBrk="1" hangingPunct="1"/>
            <a:endParaRPr lang="en-US" altLang="en-US" sz="2200"/>
          </a:p>
        </p:txBody>
      </p:sp>
    </p:spTree>
    <p:extLst>
      <p:ext uri="{BB962C8B-B14F-4D97-AF65-F5344CB8AC3E}">
        <p14:creationId xmlns:p14="http://schemas.microsoft.com/office/powerpoint/2010/main" val="1529749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p:txBody>
          <a:bodyPr/>
          <a:lstStyle/>
          <a:p>
            <a:r>
              <a:rPr lang="en-US" altLang="en-US" sz="4000"/>
              <a:t>IDEA and ADA Title II</a:t>
            </a:r>
          </a:p>
        </p:txBody>
      </p:sp>
      <p:sp>
        <p:nvSpPr>
          <p:cNvPr id="28675" name="Content Placeholder 2"/>
          <p:cNvSpPr>
            <a:spLocks noGrp="1" noChangeArrowheads="1"/>
          </p:cNvSpPr>
          <p:nvPr>
            <p:ph idx="1"/>
          </p:nvPr>
        </p:nvSpPr>
        <p:spPr/>
        <p:txBody>
          <a:bodyPr/>
          <a:lstStyle/>
          <a:p>
            <a:pPr eaLnBrk="1" hangingPunct="1">
              <a:spcBef>
                <a:spcPts val="0"/>
              </a:spcBef>
              <a:spcAft>
                <a:spcPts val="1800"/>
              </a:spcAft>
            </a:pPr>
            <a:r>
              <a:rPr lang="en-US" altLang="en-US" sz="2800"/>
              <a:t>Under the NOI, digital instructional materials that meet WCAG 2.0 AA accessibility criteria are </a:t>
            </a:r>
            <a:r>
              <a:rPr lang="en-US" altLang="en-US" sz="2800" b="1"/>
              <a:t>exempt</a:t>
            </a:r>
            <a:r>
              <a:rPr lang="en-US" altLang="en-US" sz="2800"/>
              <a:t> from NIMAS requirements.</a:t>
            </a:r>
          </a:p>
          <a:p>
            <a:pPr eaLnBrk="1" hangingPunct="1"/>
            <a:r>
              <a:rPr lang="en-US" altLang="en-US" sz="2800"/>
              <a:t>The NIMAC strongly encourages states and districts to comply with ADA Title II and acquire accessible digital instructional materials directly from publishers. </a:t>
            </a:r>
          </a:p>
          <a:p>
            <a:pPr marL="400050" lvl="1" indent="0" eaLnBrk="1" hangingPunct="1">
              <a:buNone/>
            </a:pPr>
            <a:endParaRPr lang="en-US" altLang="en-US" sz="2400"/>
          </a:p>
        </p:txBody>
      </p:sp>
    </p:spTree>
    <p:extLst>
      <p:ext uri="{BB962C8B-B14F-4D97-AF65-F5344CB8AC3E}">
        <p14:creationId xmlns:p14="http://schemas.microsoft.com/office/powerpoint/2010/main" val="2139324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EF52-051C-9061-AB01-82EFAA1669F8}"/>
              </a:ext>
            </a:extLst>
          </p:cNvPr>
          <p:cNvSpPr>
            <a:spLocks noGrp="1"/>
          </p:cNvSpPr>
          <p:nvPr>
            <p:ph type="title"/>
          </p:nvPr>
        </p:nvSpPr>
        <p:spPr>
          <a:xfrm>
            <a:off x="457200" y="685800"/>
            <a:ext cx="8229600" cy="1143000"/>
          </a:xfrm>
        </p:spPr>
        <p:txBody>
          <a:bodyPr/>
          <a:lstStyle/>
          <a:p>
            <a:r>
              <a:rPr lang="en-US" sz="4000"/>
              <a:t>IDEA and ADA Title II - continued</a:t>
            </a:r>
          </a:p>
        </p:txBody>
      </p:sp>
      <p:sp>
        <p:nvSpPr>
          <p:cNvPr id="3" name="Content Placeholder 2">
            <a:extLst>
              <a:ext uri="{FF2B5EF4-FFF2-40B4-BE49-F238E27FC236}">
                <a16:creationId xmlns:a16="http://schemas.microsoft.com/office/drawing/2014/main" id="{CF9BBC9B-687E-4CA6-3B3F-F974ABD05C52}"/>
              </a:ext>
            </a:extLst>
          </p:cNvPr>
          <p:cNvSpPr>
            <a:spLocks noGrp="1"/>
          </p:cNvSpPr>
          <p:nvPr>
            <p:ph idx="1"/>
          </p:nvPr>
        </p:nvSpPr>
        <p:spPr>
          <a:xfrm>
            <a:off x="457200" y="1752600"/>
            <a:ext cx="8229600" cy="3840163"/>
          </a:xfrm>
        </p:spPr>
        <p:txBody>
          <a:bodyPr/>
          <a:lstStyle/>
          <a:p>
            <a:pPr marL="0" indent="0" eaLnBrk="1" hangingPunct="1">
              <a:spcBef>
                <a:spcPts val="0"/>
              </a:spcBef>
              <a:spcAft>
                <a:spcPts val="1800"/>
              </a:spcAft>
              <a:buNone/>
            </a:pPr>
            <a:r>
              <a:rPr lang="en-US" altLang="en-US" sz="2800"/>
              <a:t>When SEAs and LEAs require in procurement that digital instructional materials be accessible </a:t>
            </a:r>
            <a:r>
              <a:rPr lang="en-US" altLang="en-US" sz="2800" b="1"/>
              <a:t>and </a:t>
            </a:r>
            <a:r>
              <a:rPr lang="en-US" altLang="en-US" sz="2800"/>
              <a:t>that NIMAS be supplied for print-based materials, these two solutions work together to support access to the curriculum by all students:</a:t>
            </a:r>
            <a:endParaRPr lang="en-US" altLang="en-US" sz="1200"/>
          </a:p>
          <a:p>
            <a:pPr marL="800100" lvl="2" indent="0" eaLnBrk="1" hangingPunct="1">
              <a:spcBef>
                <a:spcPts val="0"/>
              </a:spcBef>
              <a:spcAft>
                <a:spcPts val="1800"/>
              </a:spcAft>
              <a:buNone/>
            </a:pPr>
            <a:r>
              <a:rPr lang="en-US" altLang="en-US" sz="3000"/>
              <a:t>NIMAS </a:t>
            </a:r>
            <a:r>
              <a:rPr lang="en-US" altLang="en-US" sz="3000">
                <a:sym typeface="Wingdings" panose="05000000000000000000" pitchFamily="2" charset="2"/>
              </a:rPr>
              <a:t> Print-based materials</a:t>
            </a:r>
          </a:p>
          <a:p>
            <a:pPr marL="800100" lvl="2" indent="0" eaLnBrk="1" hangingPunct="1">
              <a:spcBef>
                <a:spcPts val="0"/>
              </a:spcBef>
              <a:spcAft>
                <a:spcPts val="1800"/>
              </a:spcAft>
              <a:buNone/>
            </a:pPr>
            <a:r>
              <a:rPr lang="en-US" altLang="en-US" sz="3000">
                <a:sym typeface="Wingdings" panose="05000000000000000000" pitchFamily="2" charset="2"/>
              </a:rPr>
              <a:t>Title II  Digital educational materials</a:t>
            </a:r>
            <a:endParaRPr lang="en-US" altLang="en-US" sz="3000">
              <a:cs typeface="Arial"/>
            </a:endParaRPr>
          </a:p>
          <a:p>
            <a:endParaRPr lang="en-US"/>
          </a:p>
        </p:txBody>
      </p:sp>
    </p:spTree>
    <p:extLst>
      <p:ext uri="{BB962C8B-B14F-4D97-AF65-F5344CB8AC3E}">
        <p14:creationId xmlns:p14="http://schemas.microsoft.com/office/powerpoint/2010/main" val="2855365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1353-00BB-225A-1293-19A2C5EEE925}"/>
              </a:ext>
            </a:extLst>
          </p:cNvPr>
          <p:cNvSpPr>
            <a:spLocks noGrp="1"/>
          </p:cNvSpPr>
          <p:nvPr>
            <p:ph type="title"/>
          </p:nvPr>
        </p:nvSpPr>
        <p:spPr>
          <a:xfrm>
            <a:off x="1143000" y="3200400"/>
            <a:ext cx="6781800" cy="1362075"/>
          </a:xfrm>
        </p:spPr>
        <p:txBody>
          <a:bodyPr/>
          <a:lstStyle/>
          <a:p>
            <a:r>
              <a:rPr lang="en-US"/>
              <a:t>How can SEA and LEA staff learn more?</a:t>
            </a:r>
          </a:p>
        </p:txBody>
      </p:sp>
    </p:spTree>
    <p:extLst>
      <p:ext uri="{BB962C8B-B14F-4D97-AF65-F5344CB8AC3E}">
        <p14:creationId xmlns:p14="http://schemas.microsoft.com/office/powerpoint/2010/main" val="1721913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wrap="square" anchor="ctr">
            <a:normAutofit/>
          </a:bodyPr>
          <a:lstStyle/>
          <a:p>
            <a:r>
              <a:rPr lang="en-US" altLang="en-US"/>
              <a:t>For more assistance . . .</a:t>
            </a:r>
          </a:p>
        </p:txBody>
      </p:sp>
      <p:sp>
        <p:nvSpPr>
          <p:cNvPr id="21507" name="Content Placeholder 2"/>
          <p:cNvSpPr>
            <a:spLocks noGrp="1"/>
          </p:cNvSpPr>
          <p:nvPr>
            <p:ph idx="1"/>
          </p:nvPr>
        </p:nvSpPr>
        <p:spPr>
          <a:xfrm>
            <a:off x="457200" y="1958974"/>
            <a:ext cx="3200400" cy="3840163"/>
          </a:xfrm>
        </p:spPr>
        <p:txBody>
          <a:bodyPr wrap="square" anchor="t">
            <a:normAutofit/>
          </a:bodyPr>
          <a:lstStyle/>
          <a:p>
            <a:pPr marL="0" indent="0">
              <a:spcBef>
                <a:spcPts val="0"/>
              </a:spcBef>
              <a:spcAft>
                <a:spcPts val="3000"/>
              </a:spcAft>
              <a:buNone/>
              <a:defRPr/>
            </a:pPr>
            <a:r>
              <a:rPr lang="en-US" altLang="en-US" sz="2800"/>
              <a:t>Reach out to the NIMAC anytime:</a:t>
            </a:r>
          </a:p>
          <a:p>
            <a:pPr>
              <a:spcBef>
                <a:spcPts val="0"/>
              </a:spcBef>
              <a:spcAft>
                <a:spcPts val="1800"/>
              </a:spcAft>
              <a:defRPr/>
            </a:pPr>
            <a:r>
              <a:rPr lang="en-US" altLang="en-US" sz="2800">
                <a:hlinkClick r:id="rId3"/>
              </a:rPr>
              <a:t>nimac@aph.org</a:t>
            </a:r>
            <a:r>
              <a:rPr lang="en-US" altLang="en-US" sz="2800"/>
              <a:t> </a:t>
            </a:r>
          </a:p>
          <a:p>
            <a:pPr>
              <a:spcBef>
                <a:spcPts val="0"/>
              </a:spcBef>
              <a:spcAft>
                <a:spcPts val="1400"/>
              </a:spcAft>
              <a:defRPr/>
            </a:pPr>
            <a:r>
              <a:rPr lang="en-US" altLang="en-US" sz="2800"/>
              <a:t>877-526-4622</a:t>
            </a:r>
          </a:p>
          <a:p>
            <a:pPr>
              <a:spcBef>
                <a:spcPts val="0"/>
              </a:spcBef>
              <a:spcAft>
                <a:spcPts val="1800"/>
              </a:spcAft>
              <a:defRPr/>
            </a:pPr>
            <a:r>
              <a:rPr lang="en-US" altLang="en-US" sz="2800">
                <a:hlinkClick r:id="rId4" action="ppaction://hlinkfile"/>
              </a:rPr>
              <a:t>nimac.us</a:t>
            </a:r>
            <a:endParaRPr lang="en-US" altLang="en-US" sz="2800"/>
          </a:p>
        </p:txBody>
      </p:sp>
      <p:pic>
        <p:nvPicPr>
          <p:cNvPr id="4" name="Picture 3" descr="Screenshot of NIMAC website landing page">
            <a:extLst>
              <a:ext uri="{FF2B5EF4-FFF2-40B4-BE49-F238E27FC236}">
                <a16:creationId xmlns:a16="http://schemas.microsoft.com/office/drawing/2014/main" id="{699E79B1-63A2-4E14-830B-BB55B06F6A90}"/>
              </a:ext>
            </a:extLst>
          </p:cNvPr>
          <p:cNvPicPr>
            <a:picLocks noChangeAspect="1"/>
          </p:cNvPicPr>
          <p:nvPr/>
        </p:nvPicPr>
        <p:blipFill>
          <a:blip r:embed="rId5"/>
          <a:srcRect l="8093" r="6611" b="2"/>
          <a:stretch/>
        </p:blipFill>
        <p:spPr>
          <a:xfrm>
            <a:off x="3733800" y="2133599"/>
            <a:ext cx="5118843"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18592-B8DA-50E4-839B-EA16E7E5B02A}"/>
              </a:ext>
            </a:extLst>
          </p:cNvPr>
          <p:cNvSpPr>
            <a:spLocks noGrp="1"/>
          </p:cNvSpPr>
          <p:nvPr>
            <p:ph type="title"/>
          </p:nvPr>
        </p:nvSpPr>
        <p:spPr>
          <a:xfrm>
            <a:off x="457200" y="785021"/>
            <a:ext cx="8686800" cy="1143000"/>
          </a:xfrm>
        </p:spPr>
        <p:txBody>
          <a:bodyPr/>
          <a:lstStyle/>
          <a:p>
            <a:r>
              <a:rPr lang="en-US"/>
              <a:t>Contact, connect &amp; stay connected with NCADEMI</a:t>
            </a:r>
          </a:p>
        </p:txBody>
      </p:sp>
      <p:sp>
        <p:nvSpPr>
          <p:cNvPr id="4" name="Content Placeholder 3">
            <a:extLst>
              <a:ext uri="{FF2B5EF4-FFF2-40B4-BE49-F238E27FC236}">
                <a16:creationId xmlns:a16="http://schemas.microsoft.com/office/drawing/2014/main" id="{07B6D80E-258F-8793-9AB3-3831AD07A0F6}"/>
              </a:ext>
            </a:extLst>
          </p:cNvPr>
          <p:cNvSpPr>
            <a:spLocks noGrp="1"/>
          </p:cNvSpPr>
          <p:nvPr>
            <p:ph sz="half" idx="1"/>
          </p:nvPr>
        </p:nvSpPr>
        <p:spPr>
          <a:xfrm>
            <a:off x="457200" y="2179639"/>
            <a:ext cx="4724400" cy="4525963"/>
          </a:xfrm>
        </p:spPr>
        <p:txBody>
          <a:bodyPr/>
          <a:lstStyle/>
          <a:p>
            <a:pPr marL="0" indent="0">
              <a:spcBef>
                <a:spcPts val="0"/>
              </a:spcBef>
              <a:spcAft>
                <a:spcPts val="1800"/>
              </a:spcAft>
              <a:buNone/>
            </a:pPr>
            <a:r>
              <a:rPr lang="en-US" sz="2600" b="1"/>
              <a:t>Contact &amp; Connect</a:t>
            </a:r>
          </a:p>
          <a:p>
            <a:pPr marL="571500" lvl="1" indent="0">
              <a:spcBef>
                <a:spcPts val="0"/>
              </a:spcBef>
              <a:spcAft>
                <a:spcPts val="2600"/>
              </a:spcAft>
              <a:buNone/>
            </a:pPr>
            <a:r>
              <a:rPr lang="en-US">
                <a:hlinkClick r:id="rId3"/>
              </a:rPr>
              <a:t>ncademi.org</a:t>
            </a:r>
            <a:r>
              <a:rPr lang="en-US"/>
              <a:t> </a:t>
            </a:r>
          </a:p>
          <a:p>
            <a:pPr marL="571500" lvl="1" indent="0">
              <a:spcBef>
                <a:spcPts val="0"/>
              </a:spcBef>
              <a:spcAft>
                <a:spcPts val="2600"/>
              </a:spcAft>
              <a:buNone/>
            </a:pPr>
            <a:r>
              <a:rPr lang="en-US">
                <a:hlinkClick r:id="rId4"/>
              </a:rPr>
              <a:t>ncademi@usu.edu</a:t>
            </a:r>
            <a:r>
              <a:rPr lang="en-US"/>
              <a:t> </a:t>
            </a:r>
          </a:p>
          <a:p>
            <a:pPr marL="571500" lvl="1" indent="0">
              <a:spcBef>
                <a:spcPts val="0"/>
              </a:spcBef>
              <a:spcAft>
                <a:spcPts val="2600"/>
              </a:spcAft>
              <a:buNone/>
            </a:pPr>
            <a:r>
              <a:rPr lang="en-US"/>
              <a:t>435.554.8213 (voice or text)</a:t>
            </a:r>
          </a:p>
          <a:p>
            <a:pPr marL="571500" lvl="1" indent="0">
              <a:spcBef>
                <a:spcPts val="0"/>
              </a:spcBef>
              <a:spcAft>
                <a:spcPts val="2600"/>
              </a:spcAft>
              <a:buNone/>
            </a:pPr>
            <a:r>
              <a:rPr lang="en-US">
                <a:hlinkClick r:id="rId5"/>
              </a:rPr>
              <a:t>Follow us on LinkedIn</a:t>
            </a:r>
            <a:endParaRPr lang="en-US"/>
          </a:p>
        </p:txBody>
      </p:sp>
      <p:sp>
        <p:nvSpPr>
          <p:cNvPr id="5" name="Content Placeholder 4">
            <a:extLst>
              <a:ext uri="{FF2B5EF4-FFF2-40B4-BE49-F238E27FC236}">
                <a16:creationId xmlns:a16="http://schemas.microsoft.com/office/drawing/2014/main" id="{C5E3DB6E-504D-61F7-3B57-186E71EC4661}"/>
              </a:ext>
            </a:extLst>
          </p:cNvPr>
          <p:cNvSpPr>
            <a:spLocks noGrp="1"/>
          </p:cNvSpPr>
          <p:nvPr>
            <p:ph sz="half" idx="2"/>
          </p:nvPr>
        </p:nvSpPr>
        <p:spPr>
          <a:xfrm>
            <a:off x="5067300" y="2179639"/>
            <a:ext cx="4038600" cy="4525963"/>
          </a:xfrm>
        </p:spPr>
        <p:txBody>
          <a:bodyPr/>
          <a:lstStyle/>
          <a:p>
            <a:pPr marL="0" indent="0">
              <a:spcBef>
                <a:spcPts val="0"/>
              </a:spcBef>
              <a:buNone/>
            </a:pPr>
            <a:r>
              <a:rPr lang="en-US" sz="2600" b="1"/>
              <a:t>Stay Informed</a:t>
            </a:r>
          </a:p>
          <a:p>
            <a:pPr marL="0" indent="0">
              <a:spcBef>
                <a:spcPts val="600"/>
              </a:spcBef>
              <a:buNone/>
            </a:pPr>
            <a:r>
              <a:rPr lang="en-US" sz="2400">
                <a:solidFill>
                  <a:srgbClr val="005191"/>
                </a:solidFill>
                <a:hlinkClick r:id="rId6">
                  <a:extLst>
                    <a:ext uri="{A12FA001-AC4F-418D-AE19-62706E023703}">
                      <ahyp:hlinkClr xmlns:ahyp="http://schemas.microsoft.com/office/drawing/2018/hyperlinkcolor" val="tx"/>
                    </a:ext>
                  </a:extLst>
                </a:hlinkClick>
              </a:rPr>
              <a:t>ncademi.org/newsletter</a:t>
            </a:r>
            <a:endParaRPr lang="en-US" sz="2400">
              <a:solidFill>
                <a:srgbClr val="005191"/>
              </a:solidFill>
            </a:endParaRPr>
          </a:p>
        </p:txBody>
      </p:sp>
      <p:grpSp>
        <p:nvGrpSpPr>
          <p:cNvPr id="6" name="Group 5">
            <a:extLst>
              <a:ext uri="{FF2B5EF4-FFF2-40B4-BE49-F238E27FC236}">
                <a16:creationId xmlns:a16="http://schemas.microsoft.com/office/drawing/2014/main" id="{255EB19B-E588-FE2F-8BBF-FFDE23A950E0}"/>
              </a:ext>
              <a:ext uri="{C183D7F6-B498-43B3-948B-1728B52AA6E4}">
                <adec:decorative xmlns:adec="http://schemas.microsoft.com/office/drawing/2017/decorative" val="1"/>
              </a:ext>
            </a:extLst>
          </p:cNvPr>
          <p:cNvGrpSpPr/>
          <p:nvPr/>
        </p:nvGrpSpPr>
        <p:grpSpPr>
          <a:xfrm>
            <a:off x="457202" y="2819402"/>
            <a:ext cx="604007" cy="2646891"/>
            <a:chOff x="771787" y="2414131"/>
            <a:chExt cx="604007" cy="2646891"/>
          </a:xfrm>
        </p:grpSpPr>
        <p:pic>
          <p:nvPicPr>
            <p:cNvPr id="7" name="Picture 6">
              <a:extLst>
                <a:ext uri="{FF2B5EF4-FFF2-40B4-BE49-F238E27FC236}">
                  <a16:creationId xmlns:a16="http://schemas.microsoft.com/office/drawing/2014/main" id="{91D15EDD-5445-34DC-6E53-ADB5D65A2CCD}"/>
                </a:ext>
                <a:ext uri="{C183D7F6-B498-43B3-948B-1728B52AA6E4}">
                  <adec:decorative xmlns:adec="http://schemas.microsoft.com/office/drawing/2017/decorative" val="1"/>
                </a:ext>
              </a:extLst>
            </p:cNvPr>
            <p:cNvPicPr>
              <a:picLocks noChangeAspect="1"/>
            </p:cNvPicPr>
            <p:nvPr/>
          </p:nvPicPr>
          <p:blipFill>
            <a:blip r:embed="rId7"/>
            <a:srcRect l="-14873" t="-11756" r="-17236" b="-18768"/>
            <a:stretch/>
          </p:blipFill>
          <p:spPr>
            <a:xfrm>
              <a:off x="771787" y="2414131"/>
              <a:ext cx="604007" cy="596762"/>
            </a:xfrm>
            <a:prstGeom prst="rect">
              <a:avLst/>
            </a:prstGeom>
          </p:spPr>
        </p:pic>
        <p:pic>
          <p:nvPicPr>
            <p:cNvPr id="8" name="Picture 7">
              <a:extLst>
                <a:ext uri="{FF2B5EF4-FFF2-40B4-BE49-F238E27FC236}">
                  <a16:creationId xmlns:a16="http://schemas.microsoft.com/office/drawing/2014/main" id="{3FA43C32-95E9-8E7A-45BC-0F8E21DB86F8}"/>
                </a:ext>
                <a:ext uri="{C183D7F6-B498-43B3-948B-1728B52AA6E4}">
                  <adec:decorative xmlns:adec="http://schemas.microsoft.com/office/drawing/2017/decorative" val="1"/>
                </a:ext>
              </a:extLst>
            </p:cNvPr>
            <p:cNvPicPr>
              <a:picLocks noChangeAspect="1"/>
            </p:cNvPicPr>
            <p:nvPr/>
          </p:nvPicPr>
          <p:blipFill>
            <a:blip r:embed="rId8"/>
            <a:srcRect l="-14873" t="-6703" r="-17236" b="-18147"/>
            <a:stretch/>
          </p:blipFill>
          <p:spPr>
            <a:xfrm>
              <a:off x="771787" y="3123453"/>
              <a:ext cx="604007" cy="570817"/>
            </a:xfrm>
            <a:prstGeom prst="rect">
              <a:avLst/>
            </a:prstGeom>
          </p:spPr>
        </p:pic>
        <p:pic>
          <p:nvPicPr>
            <p:cNvPr id="9" name="Picture 8">
              <a:extLst>
                <a:ext uri="{FF2B5EF4-FFF2-40B4-BE49-F238E27FC236}">
                  <a16:creationId xmlns:a16="http://schemas.microsoft.com/office/drawing/2014/main" id="{A793B97C-FD97-B5CC-36C4-1836BEE4478A}"/>
                </a:ext>
                <a:ext uri="{C183D7F6-B498-43B3-948B-1728B52AA6E4}">
                  <adec:decorative xmlns:adec="http://schemas.microsoft.com/office/drawing/2017/decorative" val="1"/>
                </a:ext>
              </a:extLst>
            </p:cNvPr>
            <p:cNvPicPr>
              <a:picLocks noChangeAspect="1"/>
            </p:cNvPicPr>
            <p:nvPr/>
          </p:nvPicPr>
          <p:blipFill>
            <a:blip r:embed="rId9"/>
            <a:srcRect l="-15022" t="-7398" r="-18411" b="-18704"/>
            <a:stretch/>
          </p:blipFill>
          <p:spPr>
            <a:xfrm>
              <a:off x="771787" y="3806829"/>
              <a:ext cx="604007" cy="570817"/>
            </a:xfrm>
            <a:prstGeom prst="rect">
              <a:avLst/>
            </a:prstGeom>
          </p:spPr>
        </p:pic>
        <p:pic>
          <p:nvPicPr>
            <p:cNvPr id="10" name="Picture 9">
              <a:extLst>
                <a:ext uri="{FF2B5EF4-FFF2-40B4-BE49-F238E27FC236}">
                  <a16:creationId xmlns:a16="http://schemas.microsoft.com/office/drawing/2014/main" id="{CEED73CF-D273-EE3A-69BC-A8F3F4EE6170}"/>
                </a:ext>
                <a:ext uri="{C183D7F6-B498-43B3-948B-1728B52AA6E4}">
                  <adec:decorative xmlns:adec="http://schemas.microsoft.com/office/drawing/2017/decorative" val="1"/>
                </a:ext>
              </a:extLst>
            </p:cNvPr>
            <p:cNvPicPr>
              <a:picLocks noChangeAspect="1"/>
            </p:cNvPicPr>
            <p:nvPr/>
          </p:nvPicPr>
          <p:blipFill>
            <a:blip r:embed="rId10"/>
            <a:srcRect l="-14993" t="-7010" r="-18176" b="-18840"/>
            <a:stretch/>
          </p:blipFill>
          <p:spPr>
            <a:xfrm>
              <a:off x="771788" y="4490205"/>
              <a:ext cx="604006" cy="570817"/>
            </a:xfrm>
            <a:prstGeom prst="rect">
              <a:avLst/>
            </a:prstGeom>
          </p:spPr>
        </p:pic>
      </p:grpSp>
      <p:pic>
        <p:nvPicPr>
          <p:cNvPr id="11" name="Content Placeholder 14">
            <a:extLst>
              <a:ext uri="{FF2B5EF4-FFF2-40B4-BE49-F238E27FC236}">
                <a16:creationId xmlns:a16="http://schemas.microsoft.com/office/drawing/2014/main" id="{1D68AC7F-CBA7-DD53-E548-A8D1A73478C8}"/>
              </a:ext>
              <a:ext uri="{C183D7F6-B498-43B3-948B-1728B52AA6E4}">
                <adec:decorative xmlns:adec="http://schemas.microsoft.com/office/drawing/2017/decorative" val="1"/>
              </a:ext>
            </a:extLst>
          </p:cNvPr>
          <p:cNvPicPr>
            <a:picLocks noChangeAspect="1"/>
          </p:cNvPicPr>
          <p:nvPr/>
        </p:nvPicPr>
        <p:blipFill>
          <a:blip r:embed="rId11"/>
          <a:srcRect l="7791" t="5998" r="6494" b="7278"/>
          <a:stretch/>
        </p:blipFill>
        <p:spPr>
          <a:xfrm>
            <a:off x="5675119" y="3168446"/>
            <a:ext cx="2062979" cy="2087308"/>
          </a:xfrm>
          <a:prstGeom prst="rect">
            <a:avLst/>
          </a:prstGeom>
        </p:spPr>
      </p:pic>
    </p:spTree>
    <p:extLst>
      <p:ext uri="{BB962C8B-B14F-4D97-AF65-F5344CB8AC3E}">
        <p14:creationId xmlns:p14="http://schemas.microsoft.com/office/powerpoint/2010/main" val="1794625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2AD7387-D45E-C23B-F6DB-B8E296730AA9}"/>
              </a:ext>
            </a:extLst>
          </p:cNvPr>
          <p:cNvSpPr>
            <a:spLocks noGrp="1"/>
          </p:cNvSpPr>
          <p:nvPr>
            <p:ph type="title"/>
          </p:nvPr>
        </p:nvSpPr>
        <p:spPr/>
        <p:txBody>
          <a:bodyPr/>
          <a:lstStyle/>
          <a:p>
            <a:r>
              <a:rPr lang="en-US"/>
              <a:t>Your Feedback Matters!</a:t>
            </a:r>
          </a:p>
        </p:txBody>
      </p:sp>
      <p:sp>
        <p:nvSpPr>
          <p:cNvPr id="12" name="Content Placeholder 2">
            <a:extLst>
              <a:ext uri="{FF2B5EF4-FFF2-40B4-BE49-F238E27FC236}">
                <a16:creationId xmlns:a16="http://schemas.microsoft.com/office/drawing/2014/main" id="{414198D9-8330-8381-1CCB-4364ABCDC505}"/>
              </a:ext>
            </a:extLst>
          </p:cNvPr>
          <p:cNvSpPr>
            <a:spLocks noGrp="1"/>
          </p:cNvSpPr>
          <p:nvPr>
            <p:ph sz="half" idx="1"/>
          </p:nvPr>
        </p:nvSpPr>
        <p:spPr>
          <a:xfrm>
            <a:off x="4132118" y="2895600"/>
            <a:ext cx="4038600" cy="4525963"/>
          </a:xfrm>
        </p:spPr>
        <p:txBody>
          <a:bodyPr/>
          <a:lstStyle/>
          <a:p>
            <a:r>
              <a:rPr lang="en-US"/>
              <a:t>Anonymous response</a:t>
            </a:r>
          </a:p>
          <a:p>
            <a:r>
              <a:rPr lang="en-US"/>
              <a:t>Less than 5 min!</a:t>
            </a:r>
          </a:p>
        </p:txBody>
      </p:sp>
      <p:sp>
        <p:nvSpPr>
          <p:cNvPr id="7" name="Content Placeholder 6">
            <a:extLst>
              <a:ext uri="{FF2B5EF4-FFF2-40B4-BE49-F238E27FC236}">
                <a16:creationId xmlns:a16="http://schemas.microsoft.com/office/drawing/2014/main" id="{2D93844E-0C61-9BBD-B71A-9FF1FDD18AD9}"/>
              </a:ext>
            </a:extLst>
          </p:cNvPr>
          <p:cNvSpPr>
            <a:spLocks noGrp="1"/>
          </p:cNvSpPr>
          <p:nvPr>
            <p:ph sz="half" idx="2"/>
          </p:nvPr>
        </p:nvSpPr>
        <p:spPr>
          <a:xfrm>
            <a:off x="2438400" y="1752600"/>
            <a:ext cx="4648200" cy="792321"/>
          </a:xfrm>
        </p:spPr>
        <p:txBody>
          <a:bodyPr/>
          <a:lstStyle/>
          <a:p>
            <a:pPr marL="0" indent="0">
              <a:buNone/>
            </a:pPr>
            <a:r>
              <a:rPr lang="en-US" sz="3600">
                <a:hlinkClick r:id="rId2"/>
              </a:rPr>
              <a:t>bit.ly\webinar-survey4</a:t>
            </a:r>
            <a:endParaRPr lang="en-US" sz="3600"/>
          </a:p>
          <a:p>
            <a:endParaRPr lang="en-US"/>
          </a:p>
        </p:txBody>
      </p:sp>
      <p:pic>
        <p:nvPicPr>
          <p:cNvPr id="8" name="Content Placeholder 4">
            <a:extLst>
              <a:ext uri="{FF2B5EF4-FFF2-40B4-BE49-F238E27FC236}">
                <a16:creationId xmlns:a16="http://schemas.microsoft.com/office/drawing/2014/main" id="{A391A0F9-BE6A-C77A-155A-29DE9908367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95400" y="2743200"/>
            <a:ext cx="2514600" cy="2514600"/>
          </a:xfrm>
          <a:prstGeom prst="rect">
            <a:avLst/>
          </a:prstGeom>
          <a:noFill/>
          <a:ln w="9525">
            <a:noFill/>
            <a:miter lim="800000"/>
            <a:headEnd/>
            <a:tailEnd/>
          </a:ln>
        </p:spPr>
      </p:pic>
    </p:spTree>
    <p:extLst>
      <p:ext uri="{BB962C8B-B14F-4D97-AF65-F5344CB8AC3E}">
        <p14:creationId xmlns:p14="http://schemas.microsoft.com/office/powerpoint/2010/main" val="189110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9CB19-1CE4-4A44-4EEE-04399C493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9260C-8F6F-A4D2-20CC-45A7DBBF9709}"/>
              </a:ext>
            </a:extLst>
          </p:cNvPr>
          <p:cNvSpPr>
            <a:spLocks noGrp="1"/>
          </p:cNvSpPr>
          <p:nvPr>
            <p:ph type="title"/>
          </p:nvPr>
        </p:nvSpPr>
        <p:spPr/>
        <p:txBody>
          <a:bodyPr/>
          <a:lstStyle/>
          <a:p>
            <a:r>
              <a:rPr lang="en-US"/>
              <a:t>Q&amp;A</a:t>
            </a:r>
          </a:p>
        </p:txBody>
      </p:sp>
    </p:spTree>
    <p:extLst>
      <p:ext uri="{BB962C8B-B14F-4D97-AF65-F5344CB8AC3E}">
        <p14:creationId xmlns:p14="http://schemas.microsoft.com/office/powerpoint/2010/main" val="3925554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45AA1-D83D-3833-61FC-DA2C2F75E02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3428A5D-DF08-BABD-6153-DAF939EBECE5}"/>
              </a:ext>
            </a:extLst>
          </p:cNvPr>
          <p:cNvSpPr>
            <a:spLocks noGrp="1"/>
          </p:cNvSpPr>
          <p:nvPr>
            <p:ph type="title"/>
          </p:nvPr>
        </p:nvSpPr>
        <p:spPr/>
        <p:txBody>
          <a:bodyPr/>
          <a:lstStyle/>
          <a:p>
            <a:r>
              <a:rPr lang="en-US"/>
              <a:t>Survey</a:t>
            </a:r>
          </a:p>
        </p:txBody>
      </p:sp>
      <p:sp>
        <p:nvSpPr>
          <p:cNvPr id="12" name="Content Placeholder 2">
            <a:extLst>
              <a:ext uri="{FF2B5EF4-FFF2-40B4-BE49-F238E27FC236}">
                <a16:creationId xmlns:a16="http://schemas.microsoft.com/office/drawing/2014/main" id="{E921898B-3B52-A28A-B996-3A4D534FBEAC}"/>
              </a:ext>
            </a:extLst>
          </p:cNvPr>
          <p:cNvSpPr>
            <a:spLocks noGrp="1"/>
          </p:cNvSpPr>
          <p:nvPr>
            <p:ph sz="half" idx="1"/>
          </p:nvPr>
        </p:nvSpPr>
        <p:spPr>
          <a:xfrm>
            <a:off x="4132118" y="2895600"/>
            <a:ext cx="4038600" cy="4525963"/>
          </a:xfrm>
        </p:spPr>
        <p:txBody>
          <a:bodyPr/>
          <a:lstStyle/>
          <a:p>
            <a:r>
              <a:rPr lang="en-US"/>
              <a:t>Anonymous response</a:t>
            </a:r>
          </a:p>
          <a:p>
            <a:r>
              <a:rPr lang="en-US"/>
              <a:t>Less than 5 min!</a:t>
            </a:r>
          </a:p>
        </p:txBody>
      </p:sp>
      <p:sp>
        <p:nvSpPr>
          <p:cNvPr id="7" name="Content Placeholder 6">
            <a:extLst>
              <a:ext uri="{FF2B5EF4-FFF2-40B4-BE49-F238E27FC236}">
                <a16:creationId xmlns:a16="http://schemas.microsoft.com/office/drawing/2014/main" id="{671ACC8B-27A3-33DE-B379-0205D6004E74}"/>
              </a:ext>
            </a:extLst>
          </p:cNvPr>
          <p:cNvSpPr>
            <a:spLocks noGrp="1"/>
          </p:cNvSpPr>
          <p:nvPr>
            <p:ph sz="half" idx="2"/>
          </p:nvPr>
        </p:nvSpPr>
        <p:spPr>
          <a:xfrm>
            <a:off x="2438400" y="1752600"/>
            <a:ext cx="4648200" cy="792321"/>
          </a:xfrm>
        </p:spPr>
        <p:txBody>
          <a:bodyPr/>
          <a:lstStyle/>
          <a:p>
            <a:pPr marL="0" indent="0">
              <a:buNone/>
            </a:pPr>
            <a:r>
              <a:rPr lang="en-US" sz="3600">
                <a:hlinkClick r:id="rId2"/>
              </a:rPr>
              <a:t>bit.ly\webinar-survey4</a:t>
            </a:r>
            <a:endParaRPr lang="en-US" sz="3600"/>
          </a:p>
          <a:p>
            <a:endParaRPr lang="en-US"/>
          </a:p>
        </p:txBody>
      </p:sp>
      <p:pic>
        <p:nvPicPr>
          <p:cNvPr id="8" name="Content Placeholder 4">
            <a:extLst>
              <a:ext uri="{FF2B5EF4-FFF2-40B4-BE49-F238E27FC236}">
                <a16:creationId xmlns:a16="http://schemas.microsoft.com/office/drawing/2014/main" id="{5DD201EA-72EF-1467-0113-879CE9585F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95400" y="2743200"/>
            <a:ext cx="2514600" cy="2514600"/>
          </a:xfrm>
          <a:prstGeom prst="rect">
            <a:avLst/>
          </a:prstGeom>
          <a:noFill/>
          <a:ln w="9525">
            <a:noFill/>
            <a:miter lim="800000"/>
            <a:headEnd/>
            <a:tailEnd/>
          </a:ln>
        </p:spPr>
      </p:pic>
    </p:spTree>
    <p:extLst>
      <p:ext uri="{BB962C8B-B14F-4D97-AF65-F5344CB8AC3E}">
        <p14:creationId xmlns:p14="http://schemas.microsoft.com/office/powerpoint/2010/main" val="3302943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DE43-5EE9-2F76-2E4A-2853DFE38C1E}"/>
              </a:ext>
            </a:extLst>
          </p:cNvPr>
          <p:cNvSpPr>
            <a:spLocks noGrp="1"/>
          </p:cNvSpPr>
          <p:nvPr>
            <p:ph type="title"/>
          </p:nvPr>
        </p:nvSpPr>
        <p:spPr>
          <a:xfrm>
            <a:off x="464820" y="672279"/>
            <a:ext cx="8229600" cy="1143000"/>
          </a:xfrm>
        </p:spPr>
        <p:txBody>
          <a:bodyPr/>
          <a:lstStyle/>
          <a:p>
            <a:r>
              <a:rPr lang="en-US"/>
              <a:t>Disclaimers</a:t>
            </a:r>
          </a:p>
        </p:txBody>
      </p:sp>
      <p:sp>
        <p:nvSpPr>
          <p:cNvPr id="3" name="Content Placeholder 2">
            <a:extLst>
              <a:ext uri="{FF2B5EF4-FFF2-40B4-BE49-F238E27FC236}">
                <a16:creationId xmlns:a16="http://schemas.microsoft.com/office/drawing/2014/main" id="{DEBCE72B-7049-6B4F-E00B-8057D6018D4A}"/>
              </a:ext>
            </a:extLst>
          </p:cNvPr>
          <p:cNvSpPr>
            <a:spLocks noGrp="1"/>
          </p:cNvSpPr>
          <p:nvPr>
            <p:ph idx="1"/>
          </p:nvPr>
        </p:nvSpPr>
        <p:spPr>
          <a:xfrm>
            <a:off x="449580" y="1676400"/>
            <a:ext cx="6484620" cy="4175762"/>
          </a:xfrm>
        </p:spPr>
        <p:txBody>
          <a:bodyPr/>
          <a:lstStyle/>
          <a:p>
            <a:pPr marL="0" indent="0">
              <a:spcBef>
                <a:spcPts val="0"/>
              </a:spcBef>
              <a:spcAft>
                <a:spcPts val="1200"/>
              </a:spcAft>
              <a:buNone/>
              <a:defRPr/>
            </a:pPr>
            <a:r>
              <a:rPr lang="en-US" sz="2200">
                <a:solidFill>
                  <a:schemeClr val="accent4">
                    <a:lumMod val="50000"/>
                  </a:schemeClr>
                </a:solidFill>
              </a:rPr>
              <a:t>The contents of this resource were developed under two grants from the US Department of Education, #H327E210001 and #H327Z240007. However, these contents do not necessarily represent the policy of the US Department of Education, and the reader should not assume endorsement by the Federal Government. Project Officer: </a:t>
            </a:r>
            <a:r>
              <a:rPr lang="en-US" altLang="en-US" sz="2200">
                <a:solidFill>
                  <a:schemeClr val="accent4">
                    <a:lumMod val="50000"/>
                  </a:schemeClr>
                </a:solidFill>
              </a:rPr>
              <a:t>Rebecca Sheffield</a:t>
            </a:r>
            <a:r>
              <a:rPr lang="en-US" sz="2200">
                <a:solidFill>
                  <a:srgbClr val="000099"/>
                </a:solidFill>
              </a:rPr>
              <a:t>.</a:t>
            </a:r>
          </a:p>
          <a:p>
            <a:pPr marL="0" indent="0">
              <a:spcBef>
                <a:spcPts val="0"/>
              </a:spcBef>
              <a:spcAft>
                <a:spcPts val="600"/>
              </a:spcAft>
              <a:buNone/>
              <a:defRPr/>
            </a:pPr>
            <a:r>
              <a:rPr lang="en-US" sz="2200">
                <a:solidFill>
                  <a:schemeClr val="accent4">
                    <a:lumMod val="50000"/>
                  </a:schemeClr>
                </a:solidFill>
              </a:rPr>
              <a:t>The contents of this slide deck are licensed under a </a:t>
            </a:r>
            <a:r>
              <a:rPr lang="en-US" sz="2200">
                <a:solidFill>
                  <a:srgbClr val="000099"/>
                </a:solidFill>
                <a:hlinkClick r:id="rId2"/>
              </a:rPr>
              <a:t>Creative Commons Attribution-</a:t>
            </a:r>
            <a:r>
              <a:rPr lang="en-US" sz="2200" err="1">
                <a:solidFill>
                  <a:srgbClr val="000099"/>
                </a:solidFill>
                <a:hlinkClick r:id="rId2"/>
              </a:rPr>
              <a:t>ShareAlike</a:t>
            </a:r>
            <a:r>
              <a:rPr lang="en-US" sz="2200">
                <a:solidFill>
                  <a:srgbClr val="000099"/>
                </a:solidFill>
                <a:hlinkClick r:id="rId2"/>
              </a:rPr>
              <a:t> 4.0 International License (CC BY-SA 4.0)</a:t>
            </a:r>
            <a:r>
              <a:rPr lang="en-US" sz="2200">
                <a:solidFill>
                  <a:srgbClr val="000099"/>
                </a:solidFill>
              </a:rPr>
              <a:t>.</a:t>
            </a:r>
          </a:p>
        </p:txBody>
      </p:sp>
      <p:pic>
        <p:nvPicPr>
          <p:cNvPr id="4" name="Content Placeholder 10">
            <a:extLst>
              <a:ext uri="{FF2B5EF4-FFF2-40B4-BE49-F238E27FC236}">
                <a16:creationId xmlns:a16="http://schemas.microsoft.com/office/drawing/2014/main" id="{A6B9E471-CEEC-C814-A38F-5D46E4B370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37237" y="4639177"/>
            <a:ext cx="1519083" cy="508819"/>
          </a:xfrm>
          <a:prstGeom prst="rect">
            <a:avLst/>
          </a:prstGeom>
        </p:spPr>
      </p:pic>
      <p:pic>
        <p:nvPicPr>
          <p:cNvPr id="5" name="Picture 4">
            <a:extLst>
              <a:ext uri="{FF2B5EF4-FFF2-40B4-BE49-F238E27FC236}">
                <a16:creationId xmlns:a16="http://schemas.microsoft.com/office/drawing/2014/main" id="{57486B39-DA3B-C199-8A64-C84F2D9753B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11258" y="1879091"/>
            <a:ext cx="1765844" cy="1828800"/>
          </a:xfrm>
          <a:prstGeom prst="rect">
            <a:avLst/>
          </a:prstGeom>
        </p:spPr>
      </p:pic>
    </p:spTree>
    <p:extLst>
      <p:ext uri="{BB962C8B-B14F-4D97-AF65-F5344CB8AC3E}">
        <p14:creationId xmlns:p14="http://schemas.microsoft.com/office/powerpoint/2010/main" val="10625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8FB9-4158-4ABD-A790-F8464417F983}"/>
              </a:ext>
            </a:extLst>
          </p:cNvPr>
          <p:cNvSpPr>
            <a:spLocks noGrp="1"/>
          </p:cNvSpPr>
          <p:nvPr>
            <p:ph type="ctrTitle"/>
          </p:nvPr>
        </p:nvSpPr>
        <p:spPr>
          <a:xfrm>
            <a:off x="632720" y="2000012"/>
            <a:ext cx="8282680" cy="1878012"/>
          </a:xfrm>
        </p:spPr>
        <p:txBody>
          <a:bodyPr/>
          <a:lstStyle/>
          <a:p>
            <a:pPr eaLnBrk="1" hangingPunct="1"/>
            <a:r>
              <a:rPr lang="en-US" altLang="en-US">
                <a:solidFill>
                  <a:schemeClr val="accent2"/>
                </a:solidFill>
              </a:rPr>
              <a:t>Coordinating with the NIMAC:</a:t>
            </a:r>
            <a:r>
              <a:rPr lang="en-US" altLang="en-US" sz="4000">
                <a:solidFill>
                  <a:schemeClr val="accent2"/>
                </a:solidFill>
              </a:rPr>
              <a:t> </a:t>
            </a:r>
            <a:br>
              <a:rPr lang="en-US" altLang="en-US" sz="4000"/>
            </a:br>
            <a:r>
              <a:rPr lang="en-US" altLang="en-US" sz="4000">
                <a:solidFill>
                  <a:schemeClr val="accent2"/>
                </a:solidFill>
              </a:rPr>
              <a:t>What It Means – </a:t>
            </a:r>
            <a:br>
              <a:rPr lang="en-US" altLang="en-US" sz="4000"/>
            </a:br>
            <a:r>
              <a:rPr lang="en-US" altLang="en-US" sz="4000">
                <a:solidFill>
                  <a:schemeClr val="accent2"/>
                </a:solidFill>
              </a:rPr>
              <a:t>and Why It’s Important</a:t>
            </a:r>
            <a:endParaRPr lang="en-US">
              <a:solidFill>
                <a:schemeClr val="accent2"/>
              </a:solidFill>
            </a:endParaRPr>
          </a:p>
        </p:txBody>
      </p:sp>
      <p:sp>
        <p:nvSpPr>
          <p:cNvPr id="5" name="TextBox 4">
            <a:extLst>
              <a:ext uri="{FF2B5EF4-FFF2-40B4-BE49-F238E27FC236}">
                <a16:creationId xmlns:a16="http://schemas.microsoft.com/office/drawing/2014/main" id="{51B89683-DFD1-48DA-A467-A90AA4660E03}"/>
              </a:ext>
            </a:extLst>
          </p:cNvPr>
          <p:cNvSpPr txBox="1"/>
          <p:nvPr/>
        </p:nvSpPr>
        <p:spPr>
          <a:xfrm>
            <a:off x="643111" y="4233058"/>
            <a:ext cx="2667000" cy="2062103"/>
          </a:xfrm>
          <a:prstGeom prst="rect">
            <a:avLst/>
          </a:prstGeom>
          <a:noFill/>
        </p:spPr>
        <p:txBody>
          <a:bodyPr wrap="square">
            <a:spAutoFit/>
          </a:bodyPr>
          <a:lstStyle/>
          <a:p>
            <a:pPr>
              <a:spcAft>
                <a:spcPts val="0"/>
              </a:spcAft>
              <a:defRPr/>
            </a:pPr>
            <a:r>
              <a:rPr lang="en-US" b="1">
                <a:latin typeface="+mj-lt"/>
              </a:rPr>
              <a:t>NIMAC</a:t>
            </a:r>
            <a:br>
              <a:rPr lang="en-US">
                <a:latin typeface="+mj-lt"/>
              </a:rPr>
            </a:br>
            <a:r>
              <a:rPr lang="en-US">
                <a:latin typeface="+mj-lt"/>
              </a:rPr>
              <a:t>Nicole Gaines</a:t>
            </a:r>
          </a:p>
          <a:p>
            <a:pPr>
              <a:spcAft>
                <a:spcPts val="1200"/>
              </a:spcAft>
              <a:defRPr/>
            </a:pPr>
            <a:r>
              <a:rPr lang="en-US">
                <a:latin typeface="+mj-lt"/>
                <a:hlinkClick r:id="rId2"/>
              </a:rPr>
              <a:t>ngaines@aph.org</a:t>
            </a:r>
            <a:endParaRPr lang="en-US">
              <a:latin typeface="+mj-lt"/>
            </a:endParaRPr>
          </a:p>
          <a:p>
            <a:pPr>
              <a:defRPr/>
            </a:pPr>
            <a:r>
              <a:rPr lang="en-US">
                <a:latin typeface="+mj-lt"/>
              </a:rPr>
              <a:t>Liz Schaller</a:t>
            </a:r>
          </a:p>
          <a:p>
            <a:pPr>
              <a:spcAft>
                <a:spcPts val="1200"/>
              </a:spcAft>
              <a:defRPr/>
            </a:pPr>
            <a:r>
              <a:rPr lang="en-US">
                <a:latin typeface="+mj-lt"/>
                <a:hlinkClick r:id="rId3"/>
              </a:rPr>
              <a:t>eschaller@aph.org</a:t>
            </a:r>
            <a:endParaRPr lang="en-US">
              <a:latin typeface="+mj-lt"/>
            </a:endParaRPr>
          </a:p>
          <a:p>
            <a:pPr>
              <a:spcAft>
                <a:spcPts val="1200"/>
              </a:spcAft>
              <a:defRPr/>
            </a:pPr>
            <a:r>
              <a:rPr lang="en-US">
                <a:latin typeface="+mj-lt"/>
              </a:rPr>
              <a:t>April 2025</a:t>
            </a:r>
          </a:p>
        </p:txBody>
      </p:sp>
      <p:sp>
        <p:nvSpPr>
          <p:cNvPr id="9" name="TextBox 8">
            <a:extLst>
              <a:ext uri="{FF2B5EF4-FFF2-40B4-BE49-F238E27FC236}">
                <a16:creationId xmlns:a16="http://schemas.microsoft.com/office/drawing/2014/main" id="{DD83EEAD-3360-1825-5EAD-621A3940C259}"/>
              </a:ext>
            </a:extLst>
          </p:cNvPr>
          <p:cNvSpPr txBox="1"/>
          <p:nvPr/>
        </p:nvSpPr>
        <p:spPr>
          <a:xfrm>
            <a:off x="5695186" y="4233056"/>
            <a:ext cx="3060366" cy="1631216"/>
          </a:xfrm>
          <a:prstGeom prst="rect">
            <a:avLst/>
          </a:prstGeom>
          <a:noFill/>
        </p:spPr>
        <p:txBody>
          <a:bodyPr wrap="square">
            <a:spAutoFit/>
          </a:bodyPr>
          <a:lstStyle/>
          <a:p>
            <a:pPr>
              <a:defRPr/>
            </a:pPr>
            <a:r>
              <a:rPr lang="en-US" b="1">
                <a:latin typeface="+mj-lt"/>
              </a:rPr>
              <a:t>NCADEMI</a:t>
            </a:r>
            <a:br>
              <a:rPr lang="en-US">
                <a:latin typeface="+mj-lt"/>
              </a:rPr>
            </a:br>
            <a:r>
              <a:rPr lang="en-US">
                <a:latin typeface="+mj-lt"/>
              </a:rPr>
              <a:t>Cynthia Curry</a:t>
            </a:r>
          </a:p>
          <a:p>
            <a:pPr>
              <a:spcAft>
                <a:spcPts val="1200"/>
              </a:spcAft>
              <a:defRPr/>
            </a:pPr>
            <a:r>
              <a:rPr lang="en-US">
                <a:latin typeface="+mj-lt"/>
                <a:hlinkClick r:id="rId4"/>
              </a:rPr>
              <a:t>cynthia.curry@usu.edu</a:t>
            </a:r>
            <a:endParaRPr lang="en-US">
              <a:latin typeface="+mj-lt"/>
            </a:endParaRPr>
          </a:p>
          <a:p>
            <a:pPr>
              <a:defRPr/>
            </a:pPr>
            <a:r>
              <a:rPr lang="en-US">
                <a:latin typeface="+mj-lt"/>
              </a:rPr>
              <a:t>Jena Fahlbush</a:t>
            </a:r>
          </a:p>
          <a:p>
            <a:pPr>
              <a:spcAft>
                <a:spcPts val="1200"/>
              </a:spcAft>
              <a:defRPr/>
            </a:pPr>
            <a:r>
              <a:rPr lang="en-US">
                <a:latin typeface="+mj-lt"/>
                <a:hlinkClick r:id="rId5"/>
              </a:rPr>
              <a:t>jena.fahlbush@usu.edu</a:t>
            </a:r>
            <a:endParaRPr lang="en-US">
              <a:latin typeface="+mj-lt"/>
            </a:endParaRPr>
          </a:p>
        </p:txBody>
      </p:sp>
      <p:pic>
        <p:nvPicPr>
          <p:cNvPr id="6" name="Picture 6" descr="NIMAC logo">
            <a:extLst>
              <a:ext uri="{FF2B5EF4-FFF2-40B4-BE49-F238E27FC236}">
                <a16:creationId xmlns:a16="http://schemas.microsoft.com/office/drawing/2014/main" id="{FC115435-BC9E-4BD9-A304-11C58BF9FCE8}"/>
              </a:ext>
            </a:extLst>
          </p:cNvPr>
          <p:cNvPicPr>
            <a:picLocks noChangeAspect="1" noChangeArrowheads="1"/>
          </p:cNvPicPr>
          <p:nvPr/>
        </p:nvPicPr>
        <p:blipFill>
          <a:blip r:embed="rId6" cstate="print"/>
          <a:srcRect/>
          <a:stretch>
            <a:fillRect/>
          </a:stretch>
        </p:blipFill>
        <p:spPr bwMode="auto">
          <a:xfrm>
            <a:off x="668815" y="609599"/>
            <a:ext cx="3773052" cy="990600"/>
          </a:xfrm>
          <a:prstGeom prst="rect">
            <a:avLst/>
          </a:prstGeom>
          <a:noFill/>
          <a:ln w="9525">
            <a:noFill/>
            <a:miter lim="800000"/>
            <a:headEnd/>
            <a:tailEnd/>
          </a:ln>
        </p:spPr>
      </p:pic>
      <p:pic>
        <p:nvPicPr>
          <p:cNvPr id="4" name="Picture 3" descr="National Center on Accessible Digital Educational Materials &amp; Instruction logo.">
            <a:extLst>
              <a:ext uri="{FF2B5EF4-FFF2-40B4-BE49-F238E27FC236}">
                <a16:creationId xmlns:a16="http://schemas.microsoft.com/office/drawing/2014/main" id="{4D125208-8850-7A5D-51B5-7FDF6CD393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600" y="469392"/>
            <a:ext cx="3810008" cy="1271019"/>
          </a:xfrm>
          <a:prstGeom prst="rect">
            <a:avLst/>
          </a:prstGeom>
        </p:spPr>
      </p:pic>
    </p:spTree>
    <p:extLst>
      <p:ext uri="{BB962C8B-B14F-4D97-AF65-F5344CB8AC3E}">
        <p14:creationId xmlns:p14="http://schemas.microsoft.com/office/powerpoint/2010/main" val="1941366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5250-05E0-81CF-6E04-F2E4590F4810}"/>
              </a:ext>
            </a:extLst>
          </p:cNvPr>
          <p:cNvSpPr>
            <a:spLocks noGrp="1"/>
          </p:cNvSpPr>
          <p:nvPr>
            <p:ph type="title"/>
          </p:nvPr>
        </p:nvSpPr>
        <p:spPr>
          <a:xfrm>
            <a:off x="381000" y="838200"/>
            <a:ext cx="8229600" cy="1143000"/>
          </a:xfrm>
        </p:spPr>
        <p:txBody>
          <a:bodyPr wrap="square" anchor="t">
            <a:normAutofit/>
          </a:bodyPr>
          <a:lstStyle/>
          <a:p>
            <a:r>
              <a:rPr lang="en-US"/>
              <a:t>Audience Question 1</a:t>
            </a:r>
          </a:p>
        </p:txBody>
      </p:sp>
      <p:sp>
        <p:nvSpPr>
          <p:cNvPr id="3" name="Content Placeholder 2">
            <a:extLst>
              <a:ext uri="{FF2B5EF4-FFF2-40B4-BE49-F238E27FC236}">
                <a16:creationId xmlns:a16="http://schemas.microsoft.com/office/drawing/2014/main" id="{EA77AD19-68DB-87D5-0FEE-0C59E7E1D1B7}"/>
              </a:ext>
            </a:extLst>
          </p:cNvPr>
          <p:cNvSpPr>
            <a:spLocks noGrp="1"/>
          </p:cNvSpPr>
          <p:nvPr>
            <p:ph idx="1"/>
          </p:nvPr>
        </p:nvSpPr>
        <p:spPr>
          <a:xfrm>
            <a:off x="457200" y="1676400"/>
            <a:ext cx="8229600" cy="4525963"/>
          </a:xfrm>
        </p:spPr>
        <p:txBody>
          <a:bodyPr/>
          <a:lstStyle/>
          <a:p>
            <a:pPr marL="0" indent="0">
              <a:spcBef>
                <a:spcPts val="0"/>
              </a:spcBef>
              <a:spcAft>
                <a:spcPts val="600"/>
              </a:spcAft>
              <a:buNone/>
            </a:pPr>
            <a:r>
              <a:rPr lang="en-US" sz="2800"/>
              <a:t>What is your level of knowledge about NIMAS and working with the NIMAC? Please respond with a number: </a:t>
            </a:r>
          </a:p>
          <a:p>
            <a:pPr marL="971550" indent="-514350">
              <a:buFont typeface="+mj-lt"/>
              <a:buAutoNum type="arabicPeriod"/>
            </a:pPr>
            <a:r>
              <a:rPr lang="en-US" sz="2800"/>
              <a:t>No knowledge</a:t>
            </a:r>
            <a:endParaRPr lang="en-US" sz="2800">
              <a:cs typeface="Arial"/>
            </a:endParaRPr>
          </a:p>
          <a:p>
            <a:pPr marL="971550" indent="-514350">
              <a:buFont typeface="+mj-lt"/>
              <a:buAutoNum type="arabicPeriod"/>
            </a:pPr>
            <a:r>
              <a:rPr lang="en-US" sz="2800"/>
              <a:t>Somewhat familiar</a:t>
            </a:r>
            <a:endParaRPr lang="en-US" sz="2800">
              <a:cs typeface="Arial"/>
            </a:endParaRPr>
          </a:p>
          <a:p>
            <a:pPr marL="971550" indent="-514350">
              <a:buFont typeface="+mj-lt"/>
              <a:buAutoNum type="arabicPeriod"/>
            </a:pPr>
            <a:r>
              <a:rPr lang="en-US" sz="2800"/>
              <a:t>Experienced</a:t>
            </a:r>
            <a:endParaRPr lang="en-US" sz="2800">
              <a:cs typeface="Arial"/>
            </a:endParaRPr>
          </a:p>
          <a:p>
            <a:pPr marL="971550" indent="-514350">
              <a:buFont typeface="+mj-lt"/>
              <a:buAutoNum type="arabicPeriod"/>
            </a:pPr>
            <a:r>
              <a:rPr lang="en-US" sz="2800"/>
              <a:t>Expert</a:t>
            </a:r>
            <a:endParaRPr lang="en-US" sz="2800">
              <a:cs typeface="Arial"/>
            </a:endParaRPr>
          </a:p>
        </p:txBody>
      </p:sp>
    </p:spTree>
    <p:extLst>
      <p:ext uri="{BB962C8B-B14F-4D97-AF65-F5344CB8AC3E}">
        <p14:creationId xmlns:p14="http://schemas.microsoft.com/office/powerpoint/2010/main" val="145588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48C9-B6B9-CE97-465C-4E956FCC9B42}"/>
              </a:ext>
            </a:extLst>
          </p:cNvPr>
          <p:cNvSpPr>
            <a:spLocks noGrp="1"/>
          </p:cNvSpPr>
          <p:nvPr>
            <p:ph type="title"/>
          </p:nvPr>
        </p:nvSpPr>
        <p:spPr/>
        <p:txBody>
          <a:bodyPr/>
          <a:lstStyle/>
          <a:p>
            <a:r>
              <a:rPr lang="en-US"/>
              <a:t>Accessibility in Purchasing</a:t>
            </a:r>
          </a:p>
        </p:txBody>
      </p:sp>
      <p:pic>
        <p:nvPicPr>
          <p:cNvPr id="4" name="Picture 3" descr="A diagram of a diagram of a company&#10;&#10;AI-generated content may be incorrect.">
            <a:extLst>
              <a:ext uri="{FF2B5EF4-FFF2-40B4-BE49-F238E27FC236}">
                <a16:creationId xmlns:a16="http://schemas.microsoft.com/office/drawing/2014/main" id="{A4DBD9BB-1F00-BEE3-3988-BBD151D5836F}"/>
              </a:ext>
            </a:extLst>
          </p:cNvPr>
          <p:cNvPicPr>
            <a:picLocks noChangeAspect="1"/>
          </p:cNvPicPr>
          <p:nvPr/>
        </p:nvPicPr>
        <p:blipFill>
          <a:blip r:embed="rId2"/>
          <a:stretch>
            <a:fillRect/>
          </a:stretch>
        </p:blipFill>
        <p:spPr>
          <a:xfrm>
            <a:off x="1552575" y="1709738"/>
            <a:ext cx="6038850" cy="3676650"/>
          </a:xfrm>
          <a:prstGeom prst="rect">
            <a:avLst/>
          </a:prstGeom>
        </p:spPr>
      </p:pic>
    </p:spTree>
    <p:extLst>
      <p:ext uri="{BB962C8B-B14F-4D97-AF65-F5344CB8AC3E}">
        <p14:creationId xmlns:p14="http://schemas.microsoft.com/office/powerpoint/2010/main" val="207520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B954-DFE9-CE85-AA39-8C5A5D3FB992}"/>
              </a:ext>
            </a:extLst>
          </p:cNvPr>
          <p:cNvSpPr>
            <a:spLocks noGrp="1"/>
          </p:cNvSpPr>
          <p:nvPr>
            <p:ph type="title"/>
          </p:nvPr>
        </p:nvSpPr>
        <p:spPr/>
        <p:txBody>
          <a:bodyPr/>
          <a:lstStyle/>
          <a:p>
            <a:r>
              <a:rPr lang="en-US">
                <a:cs typeface="Arial"/>
              </a:rPr>
              <a:t>Save the Date!</a:t>
            </a:r>
            <a:endParaRPr lang="en-US"/>
          </a:p>
        </p:txBody>
      </p:sp>
      <p:sp>
        <p:nvSpPr>
          <p:cNvPr id="3" name="Content Placeholder 2">
            <a:extLst>
              <a:ext uri="{FF2B5EF4-FFF2-40B4-BE49-F238E27FC236}">
                <a16:creationId xmlns:a16="http://schemas.microsoft.com/office/drawing/2014/main" id="{3B765F44-EDB5-F7A0-93DB-811AB5F61321}"/>
              </a:ext>
            </a:extLst>
          </p:cNvPr>
          <p:cNvSpPr>
            <a:spLocks noGrp="1"/>
          </p:cNvSpPr>
          <p:nvPr>
            <p:ph idx="1"/>
          </p:nvPr>
        </p:nvSpPr>
        <p:spPr/>
        <p:txBody>
          <a:bodyPr vert="horz" wrap="square" lIns="91440" tIns="45720" rIns="91440" bIns="45720" numCol="1" anchor="t" anchorCtr="0" compatLnSpc="1">
            <a:prstTxWarp prst="textNoShape">
              <a:avLst/>
            </a:prstTxWarp>
          </a:bodyPr>
          <a:lstStyle/>
          <a:p>
            <a:pPr marL="0" indent="0">
              <a:spcBef>
                <a:spcPts val="1400"/>
              </a:spcBef>
              <a:spcAft>
                <a:spcPts val="1200"/>
              </a:spcAft>
              <a:buNone/>
            </a:pPr>
            <a:r>
              <a:rPr lang="en-US">
                <a:cs typeface="Arial"/>
              </a:rPr>
              <a:t>NCADEMI Webinar: </a:t>
            </a:r>
            <a:r>
              <a:rPr lang="en-US" b="1">
                <a:cs typeface="Arial"/>
              </a:rPr>
              <a:t>Including Accessibility in Your Ed Tech Decisions</a:t>
            </a:r>
          </a:p>
          <a:p>
            <a:pPr marL="400050" lvl="1" indent="0">
              <a:buNone/>
            </a:pPr>
            <a:r>
              <a:rPr lang="en-US" sz="3200">
                <a:cs typeface="Arial"/>
              </a:rPr>
              <a:t>Date: Wednesday, May 7</a:t>
            </a:r>
          </a:p>
          <a:p>
            <a:pPr marL="400050" lvl="1" indent="0">
              <a:buNone/>
            </a:pPr>
            <a:r>
              <a:rPr lang="en-US" sz="3200">
                <a:cs typeface="Arial"/>
              </a:rPr>
              <a:t>Time: 2:00 - 2:45 p.m. ET</a:t>
            </a:r>
          </a:p>
          <a:p>
            <a:pPr marL="400050" lvl="1" indent="0">
              <a:buNone/>
            </a:pPr>
            <a:r>
              <a:rPr lang="en-US" sz="3200">
                <a:cs typeface="Arial"/>
                <a:hlinkClick r:id="rId2"/>
              </a:rPr>
              <a:t>Register today</a:t>
            </a:r>
            <a:r>
              <a:rPr lang="en-US">
                <a:cs typeface="Arial"/>
              </a:rPr>
              <a:t>!</a:t>
            </a:r>
          </a:p>
        </p:txBody>
      </p:sp>
    </p:spTree>
    <p:extLst>
      <p:ext uri="{BB962C8B-B14F-4D97-AF65-F5344CB8AC3E}">
        <p14:creationId xmlns:p14="http://schemas.microsoft.com/office/powerpoint/2010/main" val="15884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A7DC8-7A22-9585-67BD-A0D5B69E30F0}"/>
              </a:ext>
            </a:extLst>
          </p:cNvPr>
          <p:cNvSpPr>
            <a:spLocks noGrp="1"/>
          </p:cNvSpPr>
          <p:nvPr>
            <p:ph type="title"/>
          </p:nvPr>
        </p:nvSpPr>
        <p:spPr>
          <a:xfrm>
            <a:off x="1143000" y="3200400"/>
            <a:ext cx="7909984" cy="1362075"/>
          </a:xfrm>
        </p:spPr>
        <p:txBody>
          <a:bodyPr/>
          <a:lstStyle/>
          <a:p>
            <a:r>
              <a:rPr lang="en-US"/>
              <a:t>What is the NIMAC?</a:t>
            </a:r>
            <a:endParaRPr lang="en-US">
              <a:cs typeface="Arial"/>
            </a:endParaRPr>
          </a:p>
        </p:txBody>
      </p:sp>
    </p:spTree>
    <p:extLst>
      <p:ext uri="{BB962C8B-B14F-4D97-AF65-F5344CB8AC3E}">
        <p14:creationId xmlns:p14="http://schemas.microsoft.com/office/powerpoint/2010/main" val="3936040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457200" y="762000"/>
            <a:ext cx="8229600" cy="1143000"/>
          </a:xfrm>
        </p:spPr>
        <p:txBody>
          <a:bodyPr/>
          <a:lstStyle/>
          <a:p>
            <a:r>
              <a:rPr lang="en-US" altLang="en-US"/>
              <a:t>The NIMAC</a:t>
            </a:r>
          </a:p>
        </p:txBody>
      </p:sp>
      <p:sp>
        <p:nvSpPr>
          <p:cNvPr id="8195" name="Content Placeholder 2"/>
          <p:cNvSpPr>
            <a:spLocks noGrp="1" noChangeArrowheads="1"/>
          </p:cNvSpPr>
          <p:nvPr>
            <p:ph idx="1"/>
          </p:nvPr>
        </p:nvSpPr>
        <p:spPr>
          <a:xfrm>
            <a:off x="0" y="1791018"/>
            <a:ext cx="8686800" cy="5059362"/>
          </a:xfrm>
        </p:spPr>
        <p:txBody>
          <a:bodyPr/>
          <a:lstStyle/>
          <a:p>
            <a:pPr lvl="1">
              <a:spcBef>
                <a:spcPts val="0"/>
              </a:spcBef>
              <a:spcAft>
                <a:spcPts val="1200"/>
              </a:spcAft>
              <a:buFont typeface="Arial" charset="0"/>
              <a:buChar char="•"/>
            </a:pPr>
            <a:r>
              <a:rPr lang="en-US" altLang="en-US" sz="2400"/>
              <a:t>Created by IDEA 2004, the National Instructional Materials Access Center (NIMAC) is the national “source file” repository for K-12 textbooks and instructional materials. </a:t>
            </a:r>
          </a:p>
          <a:p>
            <a:pPr lvl="1">
              <a:spcBef>
                <a:spcPts val="0"/>
              </a:spcBef>
              <a:spcAft>
                <a:spcPts val="1200"/>
              </a:spcAft>
              <a:buFont typeface="Arial" charset="0"/>
              <a:buChar char="•"/>
            </a:pPr>
            <a:r>
              <a:rPr lang="en-US" altLang="en-US" sz="2400"/>
              <a:t>The NIMAC receives digital files from publishers in a special format (NIMAS). </a:t>
            </a:r>
          </a:p>
          <a:p>
            <a:pPr lvl="1">
              <a:spcBef>
                <a:spcPts val="0"/>
              </a:spcBef>
              <a:spcAft>
                <a:spcPts val="1200"/>
              </a:spcAft>
              <a:buFont typeface="Arial" charset="0"/>
              <a:buChar char="•"/>
            </a:pPr>
            <a:r>
              <a:rPr lang="en-US" altLang="en-US" sz="2400"/>
              <a:t>Registered users log in and download these files, as needed, to produce accessible formats such as braille, large print, or digital text on behalf of eligible students.</a:t>
            </a:r>
          </a:p>
        </p:txBody>
      </p:sp>
    </p:spTree>
  </p:cSld>
  <p:clrMapOvr>
    <a:masterClrMapping/>
  </p:clrMapOvr>
</p:sld>
</file>

<file path=ppt/theme/theme1.xml><?xml version="1.0" encoding="utf-8"?>
<a:theme xmlns:a="http://schemas.openxmlformats.org/drawingml/2006/main" name="NIMAClayout">
  <a:themeElements>
    <a:clrScheme name="Custom 4">
      <a:dk1>
        <a:srgbClr val="000099"/>
      </a:dk1>
      <a:lt1>
        <a:srgbClr val="FFFFFF"/>
      </a:lt1>
      <a:dk2>
        <a:srgbClr val="A50021"/>
      </a:dk2>
      <a:lt2>
        <a:srgbClr val="808080"/>
      </a:lt2>
      <a:accent1>
        <a:srgbClr val="BBE0E3"/>
      </a:accent1>
      <a:accent2>
        <a:srgbClr val="333399"/>
      </a:accent2>
      <a:accent3>
        <a:srgbClr val="FFFFFF"/>
      </a:accent3>
      <a:accent4>
        <a:srgbClr val="000082"/>
      </a:accent4>
      <a:accent5>
        <a:srgbClr val="DAEDEF"/>
      </a:accent5>
      <a:accent6>
        <a:srgbClr val="2D2D8A"/>
      </a:accent6>
      <a:hlink>
        <a:srgbClr val="005191"/>
      </a:hlink>
      <a:folHlink>
        <a:srgbClr val="005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NIMAC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MAC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MAC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MAC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MAC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MAC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MAC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MAC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MAC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MAC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MAC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MAC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MAClayout 13">
        <a:dk1>
          <a:srgbClr val="0033CC"/>
        </a:dk1>
        <a:lt1>
          <a:srgbClr val="FFFFFF"/>
        </a:lt1>
        <a:dk2>
          <a:srgbClr val="000099"/>
        </a:dk2>
        <a:lt2>
          <a:srgbClr val="808080"/>
        </a:lt2>
        <a:accent1>
          <a:srgbClr val="BBE0E3"/>
        </a:accent1>
        <a:accent2>
          <a:srgbClr val="333399"/>
        </a:accent2>
        <a:accent3>
          <a:srgbClr val="FFFFFF"/>
        </a:accent3>
        <a:accent4>
          <a:srgbClr val="002AAE"/>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MAClayout 14">
        <a:dk1>
          <a:srgbClr val="000099"/>
        </a:dk1>
        <a:lt1>
          <a:srgbClr val="FFFFFF"/>
        </a:lt1>
        <a:dk2>
          <a:srgbClr val="A50021"/>
        </a:dk2>
        <a:lt2>
          <a:srgbClr val="808080"/>
        </a:lt2>
        <a:accent1>
          <a:srgbClr val="BBE0E3"/>
        </a:accent1>
        <a:accent2>
          <a:srgbClr val="333399"/>
        </a:accent2>
        <a:accent3>
          <a:srgbClr val="FFFFFF"/>
        </a:accent3>
        <a:accent4>
          <a:srgbClr val="0000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C113F7550DCE469FC1CE664DEC722D" ma:contentTypeVersion="7" ma:contentTypeDescription="Create a new document." ma:contentTypeScope="" ma:versionID="0a1ce0c05553c9e537dcce48a866d034">
  <xsd:schema xmlns:xsd="http://www.w3.org/2001/XMLSchema" xmlns:xs="http://www.w3.org/2001/XMLSchema" xmlns:p="http://schemas.microsoft.com/office/2006/metadata/properties" xmlns:ns2="5101da5b-6c2e-4d78-9a91-ac859c4bc6fa" xmlns:ns3="38fd74c8-805e-4dcb-8927-c1278a3ad9fc" targetNamespace="http://schemas.microsoft.com/office/2006/metadata/properties" ma:root="true" ma:fieldsID="25643329fd88d562e7516e6b3531371c" ns2:_="" ns3:_="">
    <xsd:import namespace="5101da5b-6c2e-4d78-9a91-ac859c4bc6fa"/>
    <xsd:import namespace="38fd74c8-805e-4dcb-8927-c1278a3ad9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01da5b-6c2e-4d78-9a91-ac859c4bc6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fd74c8-805e-4dcb-8927-c1278a3ad9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2114593-BF6D-42F1-8DA9-2DDAC479378E}">
  <ds:schemaRefs>
    <ds:schemaRef ds:uri="38fd74c8-805e-4dcb-8927-c1278a3ad9fc"/>
    <ds:schemaRef ds:uri="5101da5b-6c2e-4d78-9a91-ac859c4bc6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9777405-31FD-46C8-8F8A-E165F69A367B}">
  <ds:schemaRefs>
    <ds:schemaRef ds:uri="http://schemas.microsoft.com/sharepoint/v3/contenttype/forms"/>
  </ds:schemaRefs>
</ds:datastoreItem>
</file>

<file path=customXml/itemProps3.xml><?xml version="1.0" encoding="utf-8"?>
<ds:datastoreItem xmlns:ds="http://schemas.openxmlformats.org/officeDocument/2006/customXml" ds:itemID="{4900C46C-D874-4F78-91C6-6798269CC3BF}">
  <ds:schemaRefs>
    <ds:schemaRef ds:uri="38fd74c8-805e-4dcb-8927-c1278a3ad9fc"/>
    <ds:schemaRef ds:uri="5101da5b-6c2e-4d78-9a91-ac859c4bc6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39</Slides>
  <Notes>16</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NIMAClayout</vt:lpstr>
      <vt:lpstr>"Coordinating with the NIMAC: What It Means – and Why It’s Important" will begin at 2pm ET </vt:lpstr>
      <vt:lpstr>Webinar Communication</vt:lpstr>
      <vt:lpstr>Webinar Accessibility &amp; Resources</vt:lpstr>
      <vt:lpstr>Coordinating with the NIMAC:  What It Means –  and Why It’s Important</vt:lpstr>
      <vt:lpstr>Audience Question 1</vt:lpstr>
      <vt:lpstr>Accessibility in Purchasing</vt:lpstr>
      <vt:lpstr>Save the Date!</vt:lpstr>
      <vt:lpstr>What is the NIMAC?</vt:lpstr>
      <vt:lpstr>The NIMAC</vt:lpstr>
      <vt:lpstr>The Goal of NIMAS/NIMAC</vt:lpstr>
      <vt:lpstr>The NIMAC Today</vt:lpstr>
      <vt:lpstr>What are NIMAS files?</vt:lpstr>
      <vt:lpstr>NIMAS Format</vt:lpstr>
      <vt:lpstr>One Source File, Many Formats</vt:lpstr>
      <vt:lpstr>Student Eligibility</vt:lpstr>
      <vt:lpstr>NIMAS in IDEA</vt:lpstr>
      <vt:lpstr>Coordination with NIMAC</vt:lpstr>
      <vt:lpstr>What does it mean for a state to coordinate with the NIMAC?</vt:lpstr>
      <vt:lpstr>What Coordination Means</vt:lpstr>
      <vt:lpstr>NIMAS &amp; Procurement</vt:lpstr>
      <vt:lpstr>Why is it beneficial for states to coordinate with the NIMAC? </vt:lpstr>
      <vt:lpstr>Benefits of Coordinating</vt:lpstr>
      <vt:lpstr>What does it mean for a district to opt-in on the IDEA assurances?</vt:lpstr>
      <vt:lpstr>The NIMAC and Districts</vt:lpstr>
      <vt:lpstr>LEAs and Procurement</vt:lpstr>
      <vt:lpstr>Sample Contract Language from NCADEMI</vt:lpstr>
      <vt:lpstr>Audience Question 2</vt:lpstr>
      <vt:lpstr>Does the NIMAC receive digital instructional materials?</vt:lpstr>
      <vt:lpstr>NIMAS &amp; Digital Materials</vt:lpstr>
      <vt:lpstr>NIMAS &amp; Digital Materials – cont.</vt:lpstr>
      <vt:lpstr>IDEA and ADA Title II</vt:lpstr>
      <vt:lpstr>IDEA and ADA Title II - continued</vt:lpstr>
      <vt:lpstr>How can SEA and LEA staff learn more?</vt:lpstr>
      <vt:lpstr>For more assistance . . .</vt:lpstr>
      <vt:lpstr>Contact, connect &amp; stay connected with NCADEMI</vt:lpstr>
      <vt:lpstr>Your Feedback Matters!</vt:lpstr>
      <vt:lpstr>Q&amp;A</vt:lpstr>
      <vt:lpstr>Survey</vt:lpstr>
      <vt:lpstr>Disclaimers</vt:lpstr>
    </vt:vector>
  </TitlesOfParts>
  <Company>APH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jmyers</dc:creator>
  <cp:revision>1</cp:revision>
  <dcterms:created xsi:type="dcterms:W3CDTF">2006-11-09T18:18:09Z</dcterms:created>
  <dcterms:modified xsi:type="dcterms:W3CDTF">2025-04-23T17:39:39Z</dcterms:modified>
</cp:coreProperties>
</file>