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3"/>
    <p:sldMasterId id="2147483691" r:id="rId4"/>
    <p:sldMasterId id="2147483719" r:id="rId5"/>
    <p:sldMasterId id="2147483698" r:id="rId6"/>
    <p:sldMasterId id="2147483697" r:id="rId7"/>
  </p:sldMasterIdLst>
  <p:notesMasterIdLst>
    <p:notesMasterId r:id="rId54"/>
  </p:notesMasterIdLst>
  <p:handoutMasterIdLst>
    <p:handoutMasterId r:id="rId55"/>
  </p:handoutMasterIdLst>
  <p:sldIdLst>
    <p:sldId id="282" r:id="rId8"/>
    <p:sldId id="283" r:id="rId9"/>
    <p:sldId id="337" r:id="rId10"/>
    <p:sldId id="298" r:id="rId11"/>
    <p:sldId id="355" r:id="rId12"/>
    <p:sldId id="330" r:id="rId13"/>
    <p:sldId id="329" r:id="rId14"/>
    <p:sldId id="346" r:id="rId15"/>
    <p:sldId id="272" r:id="rId16"/>
    <p:sldId id="297" r:id="rId17"/>
    <p:sldId id="285" r:id="rId18"/>
    <p:sldId id="335" r:id="rId19"/>
    <p:sldId id="286" r:id="rId20"/>
    <p:sldId id="327" r:id="rId21"/>
    <p:sldId id="287" r:id="rId22"/>
    <p:sldId id="300" r:id="rId23"/>
    <p:sldId id="288" r:id="rId24"/>
    <p:sldId id="301" r:id="rId25"/>
    <p:sldId id="304" r:id="rId26"/>
    <p:sldId id="331" r:id="rId27"/>
    <p:sldId id="309" r:id="rId28"/>
    <p:sldId id="310" r:id="rId29"/>
    <p:sldId id="313" r:id="rId30"/>
    <p:sldId id="347" r:id="rId31"/>
    <p:sldId id="303" r:id="rId32"/>
    <p:sldId id="316" r:id="rId33"/>
    <p:sldId id="307" r:id="rId34"/>
    <p:sldId id="319" r:id="rId35"/>
    <p:sldId id="332" r:id="rId36"/>
    <p:sldId id="334" r:id="rId37"/>
    <p:sldId id="311" r:id="rId38"/>
    <p:sldId id="321" r:id="rId39"/>
    <p:sldId id="308" r:id="rId40"/>
    <p:sldId id="333" r:id="rId41"/>
    <p:sldId id="314" r:id="rId42"/>
    <p:sldId id="323" r:id="rId43"/>
    <p:sldId id="315" r:id="rId44"/>
    <p:sldId id="324" r:id="rId45"/>
    <p:sldId id="263" r:id="rId46"/>
    <p:sldId id="328" r:id="rId47"/>
    <p:sldId id="336" r:id="rId48"/>
    <p:sldId id="292" r:id="rId49"/>
    <p:sldId id="273" r:id="rId50"/>
    <p:sldId id="291" r:id="rId51"/>
    <p:sldId id="284" r:id="rId52"/>
    <p:sldId id="281" r:id="rId53"/>
  </p:sldIdLst>
  <p:sldSz cx="9144000" cy="5143500" type="screen16x9"/>
  <p:notesSz cx="6858000" cy="9144000"/>
  <p:custDataLst>
    <p:tags r:id="rId56"/>
  </p:custData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96" userDrawn="1">
          <p15:clr>
            <a:srgbClr val="A4A3A4"/>
          </p15:clr>
        </p15:guide>
        <p15:guide id="2" pos="28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087A63-5ADB-A51B-DBD8-77E3258944B8}" name="Cynthia Curry" initials="CC" userId="S::A02434162@aggies.usu.edu::a1c3078c-cc6c-427f-aa3c-b322aa9f6cc1" providerId="AD"/>
  <p188:author id="{B6A1B9B6-B6DA-48A1-CB96-E97A58054661}" name="Jena Fahlbush" initials="JF" userId="vjrXSoiKRpeyE/phFoF7/nkoZNaqA+QcTyZgT7/HtVo=" providerId="None"/>
  <p188:author id="{EE9878F7-72C0-A91C-4CFD-1B024229783E}" name="Jena Fahlbush" initials="JF" userId="Jena Fahlbush"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83C9"/>
    <a:srgbClr val="115AC5"/>
    <a:srgbClr val="0089D0"/>
    <a:srgbClr val="0076C3"/>
    <a:srgbClr val="FF7C80"/>
    <a:srgbClr val="000000"/>
    <a:srgbClr val="AB6527"/>
    <a:srgbClr val="0000FF"/>
    <a:srgbClr val="008751"/>
    <a:srgbClr val="2DAD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5578" autoAdjust="0"/>
  </p:normalViewPr>
  <p:slideViewPr>
    <p:cSldViewPr snapToGrid="0">
      <p:cViewPr varScale="1">
        <p:scale>
          <a:sx n="145" d="100"/>
          <a:sy n="145" d="100"/>
        </p:scale>
        <p:origin x="1224" y="176"/>
      </p:cViewPr>
      <p:guideLst>
        <p:guide orient="horz" pos="1596"/>
        <p:guide pos="28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handoutMaster" Target="handoutMasters/handoutMaster1.xml"/><Relationship Id="rId7" Type="http://schemas.openxmlformats.org/officeDocument/2006/relationships/slideMaster" Target="slideMasters/slideMaster5.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viewProps" Target="viewProps.xml"/><Relationship Id="rId5" Type="http://schemas.openxmlformats.org/officeDocument/2006/relationships/slideMaster" Target="slideMasters/slideMaster3.xml"/><Relationship Id="rId61" Type="http://schemas.microsoft.com/office/2016/11/relationships/changesInfo" Target="changesInfos/changesInfo1.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ags" Target="tags/tag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notesMaster" Target="notesMasters/notesMaster1.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4.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presProps" Target="presProp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ableStyles" Target="tableStyles.xml"/><Relationship Id="rId4" Type="http://schemas.openxmlformats.org/officeDocument/2006/relationships/slideMaster" Target="slideMasters/slideMaster2.xml"/><Relationship Id="rId9"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a Fahlbush" userId="36899403903_tp_box_2" providerId="OAuth2" clId="{37CFB1D4-3BA1-4145-B243-451B9E600D46}"/>
    <pc:docChg chg="undo custSel addSld delSld modSld sldOrd">
      <pc:chgData name="Jena Fahlbush" userId="36899403903_tp_box_2" providerId="OAuth2" clId="{37CFB1D4-3BA1-4145-B243-451B9E600D46}" dt="2025-01-22T22:03:19.869" v="182"/>
      <pc:docMkLst>
        <pc:docMk/>
      </pc:docMkLst>
      <pc:sldChg chg="addSp delSp mod">
        <pc:chgData name="Jena Fahlbush" userId="36899403903_tp_box_2" providerId="OAuth2" clId="{37CFB1D4-3BA1-4145-B243-451B9E600D46}" dt="2025-01-22T21:24:11.019" v="1" actId="478"/>
        <pc:sldMkLst>
          <pc:docMk/>
          <pc:sldMk cId="3876081084" sldId="282"/>
        </pc:sldMkLst>
      </pc:sldChg>
      <pc:sldChg chg="modSp mod ord">
        <pc:chgData name="Jena Fahlbush" userId="36899403903_tp_box_2" providerId="OAuth2" clId="{37CFB1D4-3BA1-4145-B243-451B9E600D46}" dt="2025-01-22T21:34:32.670" v="38"/>
        <pc:sldMkLst>
          <pc:docMk/>
          <pc:sldMk cId="235390710" sldId="296"/>
        </pc:sldMkLst>
      </pc:sldChg>
      <pc:sldChg chg="modAnim">
        <pc:chgData name="Jena Fahlbush" userId="36899403903_tp_box_2" providerId="OAuth2" clId="{37CFB1D4-3BA1-4145-B243-451B9E600D46}" dt="2025-01-22T21:44:25.030" v="110"/>
        <pc:sldMkLst>
          <pc:docMk/>
          <pc:sldMk cId="1561454414" sldId="297"/>
        </pc:sldMkLst>
      </pc:sldChg>
      <pc:sldChg chg="modSp mod">
        <pc:chgData name="Jena Fahlbush" userId="36899403903_tp_box_2" providerId="OAuth2" clId="{37CFB1D4-3BA1-4145-B243-451B9E600D46}" dt="2025-01-22T21:39:23.394" v="71" actId="20577"/>
        <pc:sldMkLst>
          <pc:docMk/>
          <pc:sldMk cId="3265696447" sldId="303"/>
        </pc:sldMkLst>
        <pc:spChg chg="mod">
          <ac:chgData name="Jena Fahlbush" userId="36899403903_tp_box_2" providerId="OAuth2" clId="{37CFB1D4-3BA1-4145-B243-451B9E600D46}" dt="2025-01-22T21:39:23.394" v="71" actId="20577"/>
          <ac:spMkLst>
            <pc:docMk/>
            <pc:sldMk cId="3265696447" sldId="303"/>
            <ac:spMk id="5" creationId="{54580AA7-9073-0193-96B3-911B055C22AD}"/>
          </ac:spMkLst>
        </pc:spChg>
      </pc:sldChg>
      <pc:sldChg chg="ord">
        <pc:chgData name="Jena Fahlbush" userId="36899403903_tp_box_2" providerId="OAuth2" clId="{37CFB1D4-3BA1-4145-B243-451B9E600D46}" dt="2025-01-22T21:33:11.350" v="23"/>
        <pc:sldMkLst>
          <pc:docMk/>
          <pc:sldMk cId="1168187276" sldId="309"/>
        </pc:sldMkLst>
      </pc:sldChg>
      <pc:sldChg chg="ord">
        <pc:chgData name="Jena Fahlbush" userId="36899403903_tp_box_2" providerId="OAuth2" clId="{37CFB1D4-3BA1-4145-B243-451B9E600D46}" dt="2025-01-22T21:33:11.350" v="23"/>
        <pc:sldMkLst>
          <pc:docMk/>
          <pc:sldMk cId="1443229644" sldId="310"/>
        </pc:sldMkLst>
      </pc:sldChg>
      <pc:sldChg chg="ord">
        <pc:chgData name="Jena Fahlbush" userId="36899403903_tp_box_2" providerId="OAuth2" clId="{37CFB1D4-3BA1-4145-B243-451B9E600D46}" dt="2025-01-22T21:33:11.350" v="23"/>
        <pc:sldMkLst>
          <pc:docMk/>
          <pc:sldMk cId="2583578650" sldId="313"/>
        </pc:sldMkLst>
      </pc:sldChg>
      <pc:sldChg chg="modAnim">
        <pc:chgData name="Jena Fahlbush" userId="36899403903_tp_box_2" providerId="OAuth2" clId="{37CFB1D4-3BA1-4145-B243-451B9E600D46}" dt="2025-01-22T22:03:19.869" v="182"/>
        <pc:sldMkLst>
          <pc:docMk/>
          <pc:sldMk cId="502366752" sldId="327"/>
        </pc:sldMkLst>
      </pc:sldChg>
      <pc:sldChg chg="modSp mod ord">
        <pc:chgData name="Jena Fahlbush" userId="36899403903_tp_box_2" providerId="OAuth2" clId="{37CFB1D4-3BA1-4145-B243-451B9E600D46}" dt="2025-01-22T21:38:43.822" v="70"/>
        <pc:sldMkLst>
          <pc:docMk/>
          <pc:sldMk cId="1541065968" sldId="331"/>
        </pc:sldMkLst>
        <pc:spChg chg="mod">
          <ac:chgData name="Jena Fahlbush" userId="36899403903_tp_box_2" providerId="OAuth2" clId="{37CFB1D4-3BA1-4145-B243-451B9E600D46}" dt="2025-01-22T21:36:03.871" v="59" actId="20577"/>
          <ac:spMkLst>
            <pc:docMk/>
            <pc:sldMk cId="1541065968" sldId="331"/>
            <ac:spMk id="2" creationId="{8081A155-060C-40C7-37E9-0CD34A4B52AA}"/>
          </ac:spMkLst>
        </pc:spChg>
        <pc:spChg chg="mod">
          <ac:chgData name="Jena Fahlbush" userId="36899403903_tp_box_2" providerId="OAuth2" clId="{37CFB1D4-3BA1-4145-B243-451B9E600D46}" dt="2025-01-22T21:38:22.486" v="67" actId="255"/>
          <ac:spMkLst>
            <pc:docMk/>
            <pc:sldMk cId="1541065968" sldId="331"/>
            <ac:spMk id="3" creationId="{6E76F3C5-4F3B-B9BF-5581-EAFF2538476E}"/>
          </ac:spMkLst>
        </pc:spChg>
        <pc:spChg chg="mod">
          <ac:chgData name="Jena Fahlbush" userId="36899403903_tp_box_2" providerId="OAuth2" clId="{37CFB1D4-3BA1-4145-B243-451B9E600D46}" dt="2025-01-22T21:38:26.280" v="68" actId="1076"/>
          <ac:spMkLst>
            <pc:docMk/>
            <pc:sldMk cId="1541065968" sldId="331"/>
            <ac:spMk id="7" creationId="{9AD0B6CD-4478-EAF3-54FF-FC96F08A6343}"/>
          </ac:spMkLst>
        </pc:spChg>
      </pc:sldChg>
      <pc:sldChg chg="addSp delSp modSp mod modClrScheme chgLayout">
        <pc:chgData name="Jena Fahlbush" userId="36899403903_tp_box_2" providerId="OAuth2" clId="{37CFB1D4-3BA1-4145-B243-451B9E600D46}" dt="2025-01-22T21:51:40.440" v="114" actId="14100"/>
        <pc:sldMkLst>
          <pc:docMk/>
          <pc:sldMk cId="4016983242" sldId="338"/>
        </pc:sldMkLst>
      </pc:sldChg>
      <pc:sldChg chg="addSp delSp modSp new mod modClrScheme chgLayout">
        <pc:chgData name="Jena Fahlbush" userId="36899403903_tp_box_2" providerId="OAuth2" clId="{37CFB1D4-3BA1-4145-B243-451B9E600D46}" dt="2025-01-22T21:27:36.482" v="15" actId="14100"/>
        <pc:sldMkLst>
          <pc:docMk/>
          <pc:sldMk cId="1918786869" sldId="339"/>
        </pc:sldMkLst>
      </pc:sldChg>
      <pc:sldChg chg="add">
        <pc:chgData name="Jena Fahlbush" userId="36899403903_tp_box_2" providerId="OAuth2" clId="{37CFB1D4-3BA1-4145-B243-451B9E600D46}" dt="2025-01-22T21:28:52.995" v="16"/>
        <pc:sldMkLst>
          <pc:docMk/>
          <pc:sldMk cId="309803438" sldId="340"/>
        </pc:sldMkLst>
      </pc:sldChg>
      <pc:sldChg chg="add">
        <pc:chgData name="Jena Fahlbush" userId="36899403903_tp_box_2" providerId="OAuth2" clId="{37CFB1D4-3BA1-4145-B243-451B9E600D46}" dt="2025-01-22T21:30:01.071" v="17"/>
        <pc:sldMkLst>
          <pc:docMk/>
          <pc:sldMk cId="3486506228" sldId="341"/>
        </pc:sldMkLst>
      </pc:sldChg>
      <pc:sldChg chg="add">
        <pc:chgData name="Jena Fahlbush" userId="36899403903_tp_box_2" providerId="OAuth2" clId="{37CFB1D4-3BA1-4145-B243-451B9E600D46}" dt="2025-01-22T21:30:02.379" v="18"/>
        <pc:sldMkLst>
          <pc:docMk/>
          <pc:sldMk cId="4198416813" sldId="342"/>
        </pc:sldMkLst>
      </pc:sldChg>
      <pc:sldChg chg="add">
        <pc:chgData name="Jena Fahlbush" userId="36899403903_tp_box_2" providerId="OAuth2" clId="{37CFB1D4-3BA1-4145-B243-451B9E600D46}" dt="2025-01-22T21:30:03.660" v="19"/>
        <pc:sldMkLst>
          <pc:docMk/>
          <pc:sldMk cId="1377540720" sldId="343"/>
        </pc:sldMkLst>
      </pc:sldChg>
      <pc:sldChg chg="add">
        <pc:chgData name="Jena Fahlbush" userId="36899403903_tp_box_2" providerId="OAuth2" clId="{37CFB1D4-3BA1-4145-B243-451B9E600D46}" dt="2025-01-22T21:30:04.232" v="20"/>
        <pc:sldMkLst>
          <pc:docMk/>
          <pc:sldMk cId="652344639" sldId="344"/>
        </pc:sldMkLst>
      </pc:sldChg>
      <pc:sldChg chg="add">
        <pc:chgData name="Jena Fahlbush" userId="36899403903_tp_box_2" providerId="OAuth2" clId="{37CFB1D4-3BA1-4145-B243-451B9E600D46}" dt="2025-01-22T21:30:13.566" v="21"/>
        <pc:sldMkLst>
          <pc:docMk/>
          <pc:sldMk cId="3068710129" sldId="345"/>
        </pc:sldMkLst>
      </pc:sldChg>
      <pc:sldChg chg="modSp new mod">
        <pc:chgData name="Jena Fahlbush" userId="36899403903_tp_box_2" providerId="OAuth2" clId="{37CFB1D4-3BA1-4145-B243-451B9E600D46}" dt="2025-01-22T21:55:58.375" v="166" actId="255"/>
        <pc:sldMkLst>
          <pc:docMk/>
          <pc:sldMk cId="3142537138" sldId="346"/>
        </pc:sldMkLst>
        <pc:spChg chg="mod">
          <ac:chgData name="Jena Fahlbush" userId="36899403903_tp_box_2" providerId="OAuth2" clId="{37CFB1D4-3BA1-4145-B243-451B9E600D46}" dt="2025-01-22T21:55:58.375" v="166" actId="255"/>
          <ac:spMkLst>
            <pc:docMk/>
            <pc:sldMk cId="3142537138" sldId="346"/>
            <ac:spMk id="2" creationId="{93518285-BEEC-4191-E931-9BE5491530C4}"/>
          </ac:spMkLst>
        </pc:spChg>
      </pc:sldChg>
      <pc:sldChg chg="modSp new mod">
        <pc:chgData name="Jena Fahlbush" userId="36899403903_tp_box_2" providerId="OAuth2" clId="{37CFB1D4-3BA1-4145-B243-451B9E600D46}" dt="2025-01-22T21:39:49.632" v="108" actId="255"/>
        <pc:sldMkLst>
          <pc:docMk/>
          <pc:sldMk cId="2503112431" sldId="347"/>
        </pc:sldMkLst>
        <pc:spChg chg="mod">
          <ac:chgData name="Jena Fahlbush" userId="36899403903_tp_box_2" providerId="OAuth2" clId="{37CFB1D4-3BA1-4145-B243-451B9E600D46}" dt="2025-01-22T21:39:49.632" v="108" actId="255"/>
          <ac:spMkLst>
            <pc:docMk/>
            <pc:sldMk cId="2503112431" sldId="347"/>
            <ac:spMk id="2" creationId="{F819EEAC-6F25-72DD-3C8E-E4B60E638733}"/>
          </ac:spMkLst>
        </pc:spChg>
      </pc:sldChg>
      <pc:sldChg chg="modSp add mod ord">
        <pc:chgData name="Jena Fahlbush" userId="36899403903_tp_box_2" providerId="OAuth2" clId="{37CFB1D4-3BA1-4145-B243-451B9E600D46}" dt="2025-01-22T21:51:57.732" v="118" actId="20577"/>
        <pc:sldMkLst>
          <pc:docMk/>
          <pc:sldMk cId="2929699145" sldId="348"/>
        </pc:sldMkLst>
      </pc:sldChg>
      <pc:sldChg chg="modSp add mod ord">
        <pc:chgData name="Jena Fahlbush" userId="36899403903_tp_box_2" providerId="OAuth2" clId="{37CFB1D4-3BA1-4145-B243-451B9E600D46}" dt="2025-01-22T21:52:10.739" v="122" actId="20577"/>
        <pc:sldMkLst>
          <pc:docMk/>
          <pc:sldMk cId="4070415640" sldId="349"/>
        </pc:sldMkLst>
      </pc:sldChg>
      <pc:sldChg chg="modSp add mod ord">
        <pc:chgData name="Jena Fahlbush" userId="36899403903_tp_box_2" providerId="OAuth2" clId="{37CFB1D4-3BA1-4145-B243-451B9E600D46}" dt="2025-01-22T21:52:22.915" v="126" actId="20577"/>
        <pc:sldMkLst>
          <pc:docMk/>
          <pc:sldMk cId="108422015" sldId="350"/>
        </pc:sldMkLst>
      </pc:sldChg>
      <pc:sldChg chg="modSp add del mod ord">
        <pc:chgData name="Jena Fahlbush" userId="36899403903_tp_box_2" providerId="OAuth2" clId="{37CFB1D4-3BA1-4145-B243-451B9E600D46}" dt="2025-01-22T21:52:53.231" v="131" actId="47"/>
        <pc:sldMkLst>
          <pc:docMk/>
          <pc:sldMk cId="1069305950" sldId="351"/>
        </pc:sldMkLst>
      </pc:sldChg>
      <pc:sldChg chg="modSp add mod ord">
        <pc:chgData name="Jena Fahlbush" userId="36899403903_tp_box_2" providerId="OAuth2" clId="{37CFB1D4-3BA1-4145-B243-451B9E600D46}" dt="2025-01-22T21:53:21.832" v="135" actId="20577"/>
        <pc:sldMkLst>
          <pc:docMk/>
          <pc:sldMk cId="1575491482" sldId="351"/>
        </pc:sldMkLst>
      </pc:sldChg>
      <pc:sldChg chg="modSp add mod ord">
        <pc:chgData name="Jena Fahlbush" userId="36899403903_tp_box_2" providerId="OAuth2" clId="{37CFB1D4-3BA1-4145-B243-451B9E600D46}" dt="2025-01-22T21:54:15.127" v="148" actId="20578"/>
        <pc:sldMkLst>
          <pc:docMk/>
          <pc:sldMk cId="1819643729" sldId="352"/>
        </pc:sldMkLst>
      </pc:sldChg>
      <pc:sldChg chg="modSp add mod ord">
        <pc:chgData name="Jena Fahlbush" userId="36899403903_tp_box_2" providerId="OAuth2" clId="{37CFB1D4-3BA1-4145-B243-451B9E600D46}" dt="2025-01-22T21:54:15.463" v="149" actId="20578"/>
        <pc:sldMkLst>
          <pc:docMk/>
          <pc:sldMk cId="2173608532" sldId="353"/>
        </pc:sldMkLst>
      </pc:sldChg>
    </pc:docChg>
  </pc:docChgLst>
  <pc:docChgLst>
    <pc:chgData name="Jena Fahlbush" userId="36899403903_tp_box_2" providerId="OAuth2" clId="{18C26A58-0694-4D89-B173-24ECA16D111A}"/>
    <pc:docChg chg="undo custSel delSld modSld sldOrd">
      <pc:chgData name="Jena Fahlbush" userId="36899403903_tp_box_2" providerId="OAuth2" clId="{18C26A58-0694-4D89-B173-24ECA16D111A}" dt="2025-01-23T17:37:26.871" v="155" actId="20577"/>
      <pc:docMkLst>
        <pc:docMk/>
      </pc:docMkLst>
      <pc:sldChg chg="modSp modAnim">
        <pc:chgData name="Jena Fahlbush" userId="36899403903_tp_box_2" providerId="OAuth2" clId="{18C26A58-0694-4D89-B173-24ECA16D111A}" dt="2025-01-23T14:44:35.579" v="73" actId="255"/>
        <pc:sldMkLst>
          <pc:docMk/>
          <pc:sldMk cId="2400311288" sldId="272"/>
        </pc:sldMkLst>
        <pc:spChg chg="mod">
          <ac:chgData name="Jena Fahlbush" userId="36899403903_tp_box_2" providerId="OAuth2" clId="{18C26A58-0694-4D89-B173-24ECA16D111A}" dt="2025-01-23T14:44:35.579" v="73" actId="255"/>
          <ac:spMkLst>
            <pc:docMk/>
            <pc:sldMk cId="2400311288" sldId="272"/>
            <ac:spMk id="3" creationId="{DA15235A-DE52-4894-B87A-34CC4AFB151E}"/>
          </ac:spMkLst>
        </pc:spChg>
      </pc:sldChg>
      <pc:sldChg chg="modSp mod">
        <pc:chgData name="Jena Fahlbush" userId="36899403903_tp_box_2" providerId="OAuth2" clId="{18C26A58-0694-4D89-B173-24ECA16D111A}" dt="2025-01-23T15:12:38.161" v="86" actId="207"/>
        <pc:sldMkLst>
          <pc:docMk/>
          <pc:sldMk cId="2470250475" sldId="273"/>
        </pc:sldMkLst>
        <pc:spChg chg="mod">
          <ac:chgData name="Jena Fahlbush" userId="36899403903_tp_box_2" providerId="OAuth2" clId="{18C26A58-0694-4D89-B173-24ECA16D111A}" dt="2025-01-23T15:12:38.161" v="86" actId="207"/>
          <ac:spMkLst>
            <pc:docMk/>
            <pc:sldMk cId="2470250475" sldId="273"/>
            <ac:spMk id="3" creationId="{DA15235A-DE52-4894-B87A-34CC4AFB151E}"/>
          </ac:spMkLst>
        </pc:spChg>
      </pc:sldChg>
      <pc:sldChg chg="modNotesTx">
        <pc:chgData name="Jena Fahlbush" userId="36899403903_tp_box_2" providerId="OAuth2" clId="{18C26A58-0694-4D89-B173-24ECA16D111A}" dt="2025-01-23T14:46:24.274" v="82" actId="20577"/>
        <pc:sldMkLst>
          <pc:docMk/>
          <pc:sldMk cId="3876081084" sldId="282"/>
        </pc:sldMkLst>
      </pc:sldChg>
      <pc:sldChg chg="modSp mod">
        <pc:chgData name="Jena Fahlbush" userId="36899403903_tp_box_2" providerId="OAuth2" clId="{18C26A58-0694-4D89-B173-24ECA16D111A}" dt="2025-01-23T15:12:23.244" v="85" actId="255"/>
        <pc:sldMkLst>
          <pc:docMk/>
          <pc:sldMk cId="799982436" sldId="284"/>
        </pc:sldMkLst>
        <pc:spChg chg="mod">
          <ac:chgData name="Jena Fahlbush" userId="36899403903_tp_box_2" providerId="OAuth2" clId="{18C26A58-0694-4D89-B173-24ECA16D111A}" dt="2025-01-23T15:12:23.244" v="85" actId="255"/>
          <ac:spMkLst>
            <pc:docMk/>
            <pc:sldMk cId="799982436" sldId="284"/>
            <ac:spMk id="3" creationId="{DA15235A-DE52-4894-B87A-34CC4AFB151E}"/>
          </ac:spMkLst>
        </pc:spChg>
      </pc:sldChg>
      <pc:sldChg chg="del">
        <pc:chgData name="Jena Fahlbush" userId="36899403903_tp_box_2" providerId="OAuth2" clId="{18C26A58-0694-4D89-B173-24ECA16D111A}" dt="2025-01-23T14:18:46.080" v="8" actId="47"/>
        <pc:sldMkLst>
          <pc:docMk/>
          <pc:sldMk cId="235390710" sldId="296"/>
        </pc:sldMkLst>
      </pc:sldChg>
      <pc:sldChg chg="modSp mod">
        <pc:chgData name="Jena Fahlbush" userId="36899403903_tp_box_2" providerId="OAuth2" clId="{18C26A58-0694-4D89-B173-24ECA16D111A}" dt="2025-01-23T15:19:18.547" v="123" actId="20577"/>
        <pc:sldMkLst>
          <pc:docMk/>
          <pc:sldMk cId="3720511868" sldId="298"/>
        </pc:sldMkLst>
        <pc:spChg chg="mod">
          <ac:chgData name="Jena Fahlbush" userId="36899403903_tp_box_2" providerId="OAuth2" clId="{18C26A58-0694-4D89-B173-24ECA16D111A}" dt="2025-01-23T15:19:18.547" v="123" actId="20577"/>
          <ac:spMkLst>
            <pc:docMk/>
            <pc:sldMk cId="3720511868" sldId="298"/>
            <ac:spMk id="2" creationId="{8ACE1C8E-DF2F-64C0-A8E1-C1CB3088EC6D}"/>
          </ac:spMkLst>
        </pc:spChg>
      </pc:sldChg>
      <pc:sldChg chg="modSp mod">
        <pc:chgData name="Jena Fahlbush" userId="36899403903_tp_box_2" providerId="OAuth2" clId="{18C26A58-0694-4D89-B173-24ECA16D111A}" dt="2025-01-23T14:20:43.818" v="70" actId="20577"/>
        <pc:sldMkLst>
          <pc:docMk/>
          <pc:sldMk cId="3265696447" sldId="303"/>
        </pc:sldMkLst>
        <pc:spChg chg="mod">
          <ac:chgData name="Jena Fahlbush" userId="36899403903_tp_box_2" providerId="OAuth2" clId="{18C26A58-0694-4D89-B173-24ECA16D111A}" dt="2025-01-23T14:20:43.818" v="70" actId="20577"/>
          <ac:spMkLst>
            <pc:docMk/>
            <pc:sldMk cId="3265696447" sldId="303"/>
            <ac:spMk id="5" creationId="{54580AA7-9073-0193-96B3-911B055C22AD}"/>
          </ac:spMkLst>
        </pc:spChg>
      </pc:sldChg>
      <pc:sldChg chg="modSp mod">
        <pc:chgData name="Jena Fahlbush" userId="36899403903_tp_box_2" providerId="OAuth2" clId="{18C26A58-0694-4D89-B173-24ECA16D111A}" dt="2025-01-23T14:20:47.253" v="71" actId="20577"/>
        <pc:sldMkLst>
          <pc:docMk/>
          <pc:sldMk cId="1556999189" sldId="307"/>
        </pc:sldMkLst>
        <pc:spChg chg="mod">
          <ac:chgData name="Jena Fahlbush" userId="36899403903_tp_box_2" providerId="OAuth2" clId="{18C26A58-0694-4D89-B173-24ECA16D111A}" dt="2025-01-23T14:20:47.253" v="71" actId="20577"/>
          <ac:spMkLst>
            <pc:docMk/>
            <pc:sldMk cId="1556999189" sldId="307"/>
            <ac:spMk id="5" creationId="{55A7C10D-53D1-354A-B482-C387CBDC06A2}"/>
          </ac:spMkLst>
        </pc:spChg>
      </pc:sldChg>
      <pc:sldChg chg="ord">
        <pc:chgData name="Jena Fahlbush" userId="36899403903_tp_box_2" providerId="OAuth2" clId="{18C26A58-0694-4D89-B173-24ECA16D111A}" dt="2025-01-23T14:18:59.690" v="10"/>
        <pc:sldMkLst>
          <pc:docMk/>
          <pc:sldMk cId="1168187276" sldId="309"/>
        </pc:sldMkLst>
      </pc:sldChg>
      <pc:sldChg chg="ord">
        <pc:chgData name="Jena Fahlbush" userId="36899403903_tp_box_2" providerId="OAuth2" clId="{18C26A58-0694-4D89-B173-24ECA16D111A}" dt="2025-01-23T14:18:59.690" v="10"/>
        <pc:sldMkLst>
          <pc:docMk/>
          <pc:sldMk cId="1443229644" sldId="310"/>
        </pc:sldMkLst>
      </pc:sldChg>
      <pc:sldChg chg="ord">
        <pc:chgData name="Jena Fahlbush" userId="36899403903_tp_box_2" providerId="OAuth2" clId="{18C26A58-0694-4D89-B173-24ECA16D111A}" dt="2025-01-23T14:18:59.690" v="10"/>
        <pc:sldMkLst>
          <pc:docMk/>
          <pc:sldMk cId="2583578650" sldId="313"/>
        </pc:sldMkLst>
      </pc:sldChg>
      <pc:sldChg chg="modNotesTx">
        <pc:chgData name="Jena Fahlbush" userId="36899403903_tp_box_2" providerId="OAuth2" clId="{18C26A58-0694-4D89-B173-24ECA16D111A}" dt="2025-01-23T17:37:26.871" v="155" actId="20577"/>
        <pc:sldMkLst>
          <pc:docMk/>
          <pc:sldMk cId="4235290809" sldId="321"/>
        </pc:sldMkLst>
      </pc:sldChg>
      <pc:sldChg chg="modSp mod">
        <pc:chgData name="Jena Fahlbush" userId="36899403903_tp_box_2" providerId="OAuth2" clId="{18C26A58-0694-4D89-B173-24ECA16D111A}" dt="2025-01-23T14:19:10.901" v="12" actId="14100"/>
        <pc:sldMkLst>
          <pc:docMk/>
          <pc:sldMk cId="1541065968" sldId="331"/>
        </pc:sldMkLst>
        <pc:spChg chg="mod">
          <ac:chgData name="Jena Fahlbush" userId="36899403903_tp_box_2" providerId="OAuth2" clId="{18C26A58-0694-4D89-B173-24ECA16D111A}" dt="2025-01-23T14:19:10.901" v="12" actId="14100"/>
          <ac:spMkLst>
            <pc:docMk/>
            <pc:sldMk cId="1541065968" sldId="331"/>
            <ac:spMk id="3" creationId="{6E76F3C5-4F3B-B9BF-5581-EAFF2538476E}"/>
          </ac:spMkLst>
        </pc:spChg>
      </pc:sldChg>
      <pc:sldChg chg="modSp mod">
        <pc:chgData name="Jena Fahlbush" userId="36899403903_tp_box_2" providerId="OAuth2" clId="{18C26A58-0694-4D89-B173-24ECA16D111A}" dt="2025-01-23T15:09:22.200" v="83" actId="207"/>
        <pc:sldMkLst>
          <pc:docMk/>
          <pc:sldMk cId="2311760820" sldId="337"/>
        </pc:sldMkLst>
        <pc:spChg chg="mod">
          <ac:chgData name="Jena Fahlbush" userId="36899403903_tp_box_2" providerId="OAuth2" clId="{18C26A58-0694-4D89-B173-24ECA16D111A}" dt="2025-01-23T15:09:22.200" v="83" actId="207"/>
          <ac:spMkLst>
            <pc:docMk/>
            <pc:sldMk cId="2311760820" sldId="337"/>
            <ac:spMk id="9" creationId="{E773ACE7-3084-898E-11EA-90960A4BA9EF}"/>
          </ac:spMkLst>
        </pc:spChg>
      </pc:sldChg>
      <pc:sldChg chg="del">
        <pc:chgData name="Jena Fahlbush" userId="36899403903_tp_box_2" providerId="OAuth2" clId="{18C26A58-0694-4D89-B173-24ECA16D111A}" dt="2025-01-23T14:18:19.514" v="1" actId="47"/>
        <pc:sldMkLst>
          <pc:docMk/>
          <pc:sldMk cId="4016983242" sldId="338"/>
        </pc:sldMkLst>
      </pc:sldChg>
      <pc:sldChg chg="del">
        <pc:chgData name="Jena Fahlbush" userId="36899403903_tp_box_2" providerId="OAuth2" clId="{18C26A58-0694-4D89-B173-24ECA16D111A}" dt="2025-01-23T14:18:15.657" v="0" actId="47"/>
        <pc:sldMkLst>
          <pc:docMk/>
          <pc:sldMk cId="1918786869" sldId="339"/>
        </pc:sldMkLst>
      </pc:sldChg>
      <pc:sldChg chg="del">
        <pc:chgData name="Jena Fahlbush" userId="36899403903_tp_box_2" providerId="OAuth2" clId="{18C26A58-0694-4D89-B173-24ECA16D111A}" dt="2025-01-23T14:18:15.657" v="0" actId="47"/>
        <pc:sldMkLst>
          <pc:docMk/>
          <pc:sldMk cId="309803438" sldId="340"/>
        </pc:sldMkLst>
      </pc:sldChg>
      <pc:sldChg chg="del">
        <pc:chgData name="Jena Fahlbush" userId="36899403903_tp_box_2" providerId="OAuth2" clId="{18C26A58-0694-4D89-B173-24ECA16D111A}" dt="2025-01-23T14:18:15.657" v="0" actId="47"/>
        <pc:sldMkLst>
          <pc:docMk/>
          <pc:sldMk cId="3486506228" sldId="341"/>
        </pc:sldMkLst>
      </pc:sldChg>
      <pc:sldChg chg="del">
        <pc:chgData name="Jena Fahlbush" userId="36899403903_tp_box_2" providerId="OAuth2" clId="{18C26A58-0694-4D89-B173-24ECA16D111A}" dt="2025-01-23T14:18:15.657" v="0" actId="47"/>
        <pc:sldMkLst>
          <pc:docMk/>
          <pc:sldMk cId="4198416813" sldId="342"/>
        </pc:sldMkLst>
      </pc:sldChg>
      <pc:sldChg chg="del">
        <pc:chgData name="Jena Fahlbush" userId="36899403903_tp_box_2" providerId="OAuth2" clId="{18C26A58-0694-4D89-B173-24ECA16D111A}" dt="2025-01-23T14:18:15.657" v="0" actId="47"/>
        <pc:sldMkLst>
          <pc:docMk/>
          <pc:sldMk cId="1377540720" sldId="343"/>
        </pc:sldMkLst>
      </pc:sldChg>
      <pc:sldChg chg="del">
        <pc:chgData name="Jena Fahlbush" userId="36899403903_tp_box_2" providerId="OAuth2" clId="{18C26A58-0694-4D89-B173-24ECA16D111A}" dt="2025-01-23T14:18:15.657" v="0" actId="47"/>
        <pc:sldMkLst>
          <pc:docMk/>
          <pc:sldMk cId="652344639" sldId="344"/>
        </pc:sldMkLst>
      </pc:sldChg>
      <pc:sldChg chg="del">
        <pc:chgData name="Jena Fahlbush" userId="36899403903_tp_box_2" providerId="OAuth2" clId="{18C26A58-0694-4D89-B173-24ECA16D111A}" dt="2025-01-23T14:18:15.657" v="0" actId="47"/>
        <pc:sldMkLst>
          <pc:docMk/>
          <pc:sldMk cId="3068710129" sldId="345"/>
        </pc:sldMkLst>
      </pc:sldChg>
      <pc:sldChg chg="modSp mod">
        <pc:chgData name="Jena Fahlbush" userId="36899403903_tp_box_2" providerId="OAuth2" clId="{18C26A58-0694-4D89-B173-24ECA16D111A}" dt="2025-01-23T15:16:54.731" v="113" actId="20577"/>
        <pc:sldMkLst>
          <pc:docMk/>
          <pc:sldMk cId="2503112431" sldId="347"/>
        </pc:sldMkLst>
        <pc:spChg chg="mod">
          <ac:chgData name="Jena Fahlbush" userId="36899403903_tp_box_2" providerId="OAuth2" clId="{18C26A58-0694-4D89-B173-24ECA16D111A}" dt="2025-01-23T15:16:54.731" v="113" actId="20577"/>
          <ac:spMkLst>
            <pc:docMk/>
            <pc:sldMk cId="2503112431" sldId="347"/>
            <ac:spMk id="2" creationId="{F819EEAC-6F25-72DD-3C8E-E4B60E638733}"/>
          </ac:spMkLst>
        </pc:spChg>
      </pc:sldChg>
      <pc:sldChg chg="del">
        <pc:chgData name="Jena Fahlbush" userId="36899403903_tp_box_2" providerId="OAuth2" clId="{18C26A58-0694-4D89-B173-24ECA16D111A}" dt="2025-01-23T14:18:33.018" v="2" actId="47"/>
        <pc:sldMkLst>
          <pc:docMk/>
          <pc:sldMk cId="2929699145" sldId="348"/>
        </pc:sldMkLst>
      </pc:sldChg>
      <pc:sldChg chg="del">
        <pc:chgData name="Jena Fahlbush" userId="36899403903_tp_box_2" providerId="OAuth2" clId="{18C26A58-0694-4D89-B173-24ECA16D111A}" dt="2025-01-23T14:18:34.478" v="3" actId="47"/>
        <pc:sldMkLst>
          <pc:docMk/>
          <pc:sldMk cId="4070415640" sldId="349"/>
        </pc:sldMkLst>
      </pc:sldChg>
      <pc:sldChg chg="del">
        <pc:chgData name="Jena Fahlbush" userId="36899403903_tp_box_2" providerId="OAuth2" clId="{18C26A58-0694-4D89-B173-24ECA16D111A}" dt="2025-01-23T14:18:35.544" v="4" actId="47"/>
        <pc:sldMkLst>
          <pc:docMk/>
          <pc:sldMk cId="108422015" sldId="350"/>
        </pc:sldMkLst>
      </pc:sldChg>
      <pc:sldChg chg="del">
        <pc:chgData name="Jena Fahlbush" userId="36899403903_tp_box_2" providerId="OAuth2" clId="{18C26A58-0694-4D89-B173-24ECA16D111A}" dt="2025-01-23T14:18:36.596" v="5" actId="47"/>
        <pc:sldMkLst>
          <pc:docMk/>
          <pc:sldMk cId="1575491482" sldId="351"/>
        </pc:sldMkLst>
      </pc:sldChg>
      <pc:sldChg chg="del">
        <pc:chgData name="Jena Fahlbush" userId="36899403903_tp_box_2" providerId="OAuth2" clId="{18C26A58-0694-4D89-B173-24ECA16D111A}" dt="2025-01-23T14:18:37.825" v="6" actId="47"/>
        <pc:sldMkLst>
          <pc:docMk/>
          <pc:sldMk cId="1819643729" sldId="352"/>
        </pc:sldMkLst>
      </pc:sldChg>
      <pc:sldChg chg="del">
        <pc:chgData name="Jena Fahlbush" userId="36899403903_tp_box_2" providerId="OAuth2" clId="{18C26A58-0694-4D89-B173-24ECA16D111A}" dt="2025-01-23T14:18:39.287" v="7" actId="47"/>
        <pc:sldMkLst>
          <pc:docMk/>
          <pc:sldMk cId="2173608532" sldId="353"/>
        </pc:sldMkLst>
      </pc:sldChg>
    </pc:docChg>
  </pc:docChgLst>
  <pc:docChgLst>
    <pc:chgData name="Jena Fahlbush" userId="36899403903_tp_box_2" providerId="OAuth2" clId="{050FD1F7-D98F-4D07-8F12-A6BCDD935CF5}"/>
    <pc:docChg chg="undo custSel addSld modSld sldOrd modMainMaster">
      <pc:chgData name="Jena Fahlbush" userId="36899403903_tp_box_2" providerId="OAuth2" clId="{050FD1F7-D98F-4D07-8F12-A6BCDD935CF5}" dt="2025-01-22T21:12:28.261" v="688" actId="20577"/>
      <pc:docMkLst>
        <pc:docMk/>
      </pc:docMkLst>
      <pc:sldChg chg="modNotesTx">
        <pc:chgData name="Jena Fahlbush" userId="36899403903_tp_box_2" providerId="OAuth2" clId="{050FD1F7-D98F-4D07-8F12-A6BCDD935CF5}" dt="2025-01-22T17:05:32.562" v="212" actId="20577"/>
        <pc:sldMkLst>
          <pc:docMk/>
          <pc:sldMk cId="2400311288" sldId="272"/>
        </pc:sldMkLst>
      </pc:sldChg>
      <pc:sldChg chg="modNotesTx">
        <pc:chgData name="Jena Fahlbush" userId="36899403903_tp_box_2" providerId="OAuth2" clId="{050FD1F7-D98F-4D07-8F12-A6BCDD935CF5}" dt="2025-01-22T17:06:10.947" v="249" actId="20577"/>
        <pc:sldMkLst>
          <pc:docMk/>
          <pc:sldMk cId="1107205951" sldId="285"/>
        </pc:sldMkLst>
      </pc:sldChg>
      <pc:sldChg chg="modNotesTx">
        <pc:chgData name="Jena Fahlbush" userId="36899403903_tp_box_2" providerId="OAuth2" clId="{050FD1F7-D98F-4D07-8F12-A6BCDD935CF5}" dt="2025-01-22T17:06:27.002" v="260" actId="20577"/>
        <pc:sldMkLst>
          <pc:docMk/>
          <pc:sldMk cId="3767417007" sldId="286"/>
        </pc:sldMkLst>
      </pc:sldChg>
      <pc:sldChg chg="modNotesTx">
        <pc:chgData name="Jena Fahlbush" userId="36899403903_tp_box_2" providerId="OAuth2" clId="{050FD1F7-D98F-4D07-8F12-A6BCDD935CF5}" dt="2025-01-22T17:06:34.498" v="268" actId="20577"/>
        <pc:sldMkLst>
          <pc:docMk/>
          <pc:sldMk cId="1456940565" sldId="287"/>
        </pc:sldMkLst>
      </pc:sldChg>
      <pc:sldChg chg="modNotesTx">
        <pc:chgData name="Jena Fahlbush" userId="36899403903_tp_box_2" providerId="OAuth2" clId="{050FD1F7-D98F-4D07-8F12-A6BCDD935CF5}" dt="2025-01-22T17:06:47.357" v="283" actId="20577"/>
        <pc:sldMkLst>
          <pc:docMk/>
          <pc:sldMk cId="1245711290" sldId="288"/>
        </pc:sldMkLst>
      </pc:sldChg>
      <pc:sldChg chg="addSp delSp modSp mod modNotesTx">
        <pc:chgData name="Jena Fahlbush" userId="36899403903_tp_box_2" providerId="OAuth2" clId="{050FD1F7-D98F-4D07-8F12-A6BCDD935CF5}" dt="2025-01-22T17:24:32.138" v="393" actId="20577"/>
        <pc:sldMkLst>
          <pc:docMk/>
          <pc:sldMk cId="3535778379" sldId="292"/>
        </pc:sldMkLst>
        <pc:spChg chg="mod">
          <ac:chgData name="Jena Fahlbush" userId="36899403903_tp_box_2" providerId="OAuth2" clId="{050FD1F7-D98F-4D07-8F12-A6BCDD935CF5}" dt="2025-01-22T14:14:24.084" v="131" actId="14100"/>
          <ac:spMkLst>
            <pc:docMk/>
            <pc:sldMk cId="3535778379" sldId="292"/>
            <ac:spMk id="12" creationId="{4F87A624-A2FD-54E6-CA6D-20BFCBA48840}"/>
          </ac:spMkLst>
        </pc:spChg>
        <pc:picChg chg="add mod modCrop">
          <ac:chgData name="Jena Fahlbush" userId="36899403903_tp_box_2" providerId="OAuth2" clId="{050FD1F7-D98F-4D07-8F12-A6BCDD935CF5}" dt="2025-01-22T14:14:55.275" v="141" actId="1076"/>
          <ac:picMkLst>
            <pc:docMk/>
            <pc:sldMk cId="3535778379" sldId="292"/>
            <ac:picMk id="3" creationId="{C9888BE3-258B-79ED-2018-2528E9EF530E}"/>
          </ac:picMkLst>
        </pc:picChg>
      </pc:sldChg>
      <pc:sldChg chg="modNotesTx">
        <pc:chgData name="Jena Fahlbush" userId="36899403903_tp_box_2" providerId="OAuth2" clId="{050FD1F7-D98F-4D07-8F12-A6BCDD935CF5}" dt="2025-01-22T17:05:35.754" v="216" actId="20577"/>
        <pc:sldMkLst>
          <pc:docMk/>
          <pc:sldMk cId="235390710" sldId="296"/>
        </pc:sldMkLst>
      </pc:sldChg>
      <pc:sldChg chg="modSp modNotesTx">
        <pc:chgData name="Jena Fahlbush" userId="36899403903_tp_box_2" providerId="OAuth2" clId="{050FD1F7-D98F-4D07-8F12-A6BCDD935CF5}" dt="2025-01-22T17:05:46.131" v="240" actId="20577"/>
        <pc:sldMkLst>
          <pc:docMk/>
          <pc:sldMk cId="1561454414" sldId="297"/>
        </pc:sldMkLst>
        <pc:graphicFrameChg chg="mod">
          <ac:chgData name="Jena Fahlbush" userId="36899403903_tp_box_2" providerId="OAuth2" clId="{050FD1F7-D98F-4D07-8F12-A6BCDD935CF5}" dt="2025-01-22T17:05:46.131" v="240" actId="20577"/>
          <ac:graphicFrameMkLst>
            <pc:docMk/>
            <pc:sldMk cId="1561454414" sldId="297"/>
            <ac:graphicFrameMk id="4" creationId="{1350DE1E-9FCC-8D46-F232-754B449D61AC}"/>
          </ac:graphicFrameMkLst>
        </pc:graphicFrameChg>
      </pc:sldChg>
      <pc:sldChg chg="modSp mod">
        <pc:chgData name="Jena Fahlbush" userId="36899403903_tp_box_2" providerId="OAuth2" clId="{050FD1F7-D98F-4D07-8F12-A6BCDD935CF5}" dt="2025-01-22T14:57:07.352" v="160" actId="20577"/>
        <pc:sldMkLst>
          <pc:docMk/>
          <pc:sldMk cId="3720511868" sldId="298"/>
        </pc:sldMkLst>
        <pc:spChg chg="mod">
          <ac:chgData name="Jena Fahlbush" userId="36899403903_tp_box_2" providerId="OAuth2" clId="{050FD1F7-D98F-4D07-8F12-A6BCDD935CF5}" dt="2025-01-22T14:57:07.352" v="160" actId="20577"/>
          <ac:spMkLst>
            <pc:docMk/>
            <pc:sldMk cId="3720511868" sldId="298"/>
            <ac:spMk id="2" creationId="{8ACE1C8E-DF2F-64C0-A8E1-C1CB3088EC6D}"/>
          </ac:spMkLst>
        </pc:spChg>
        <pc:spChg chg="ord">
          <ac:chgData name="Jena Fahlbush" userId="36899403903_tp_box_2" providerId="OAuth2" clId="{050FD1F7-D98F-4D07-8F12-A6BCDD935CF5}" dt="2025-01-22T14:56:43.960" v="147" actId="171"/>
          <ac:spMkLst>
            <pc:docMk/>
            <pc:sldMk cId="3720511868" sldId="298"/>
            <ac:spMk id="3" creationId="{4783085F-8DB2-FA75-30EC-C91EACE826C2}"/>
          </ac:spMkLst>
        </pc:spChg>
        <pc:picChg chg="mod">
          <ac:chgData name="Jena Fahlbush" userId="36899403903_tp_box_2" providerId="OAuth2" clId="{050FD1F7-D98F-4D07-8F12-A6BCDD935CF5}" dt="2025-01-22T14:56:38.133" v="146" actId="171"/>
          <ac:picMkLst>
            <pc:docMk/>
            <pc:sldMk cId="3720511868" sldId="298"/>
            <ac:picMk id="1026" creationId="{5E13B1C9-0FFA-B233-7168-E17E28371C29}"/>
          </ac:picMkLst>
        </pc:picChg>
      </pc:sldChg>
      <pc:sldChg chg="modNotesTx">
        <pc:chgData name="Jena Fahlbush" userId="36899403903_tp_box_2" providerId="OAuth2" clId="{050FD1F7-D98F-4D07-8F12-A6BCDD935CF5}" dt="2025-01-22T17:06:42.642" v="275" actId="20577"/>
        <pc:sldMkLst>
          <pc:docMk/>
          <pc:sldMk cId="280237517" sldId="300"/>
        </pc:sldMkLst>
      </pc:sldChg>
      <pc:sldChg chg="modNotesTx">
        <pc:chgData name="Jena Fahlbush" userId="36899403903_tp_box_2" providerId="OAuth2" clId="{050FD1F7-D98F-4D07-8F12-A6BCDD935CF5}" dt="2025-01-22T17:06:53.915" v="290" actId="20577"/>
        <pc:sldMkLst>
          <pc:docMk/>
          <pc:sldMk cId="1505244771" sldId="301"/>
        </pc:sldMkLst>
      </pc:sldChg>
      <pc:sldChg chg="modSp mod modNotesTx">
        <pc:chgData name="Jena Fahlbush" userId="36899403903_tp_box_2" providerId="OAuth2" clId="{050FD1F7-D98F-4D07-8F12-A6BCDD935CF5}" dt="2025-01-22T21:09:51.333" v="646" actId="20577"/>
        <pc:sldMkLst>
          <pc:docMk/>
          <pc:sldMk cId="3265696447" sldId="303"/>
        </pc:sldMkLst>
        <pc:spChg chg="mod">
          <ac:chgData name="Jena Fahlbush" userId="36899403903_tp_box_2" providerId="OAuth2" clId="{050FD1F7-D98F-4D07-8F12-A6BCDD935CF5}" dt="2025-01-22T21:09:51.333" v="646" actId="20577"/>
          <ac:spMkLst>
            <pc:docMk/>
            <pc:sldMk cId="3265696447" sldId="303"/>
            <ac:spMk id="5" creationId="{54580AA7-9073-0193-96B3-911B055C22AD}"/>
          </ac:spMkLst>
        </pc:spChg>
      </pc:sldChg>
      <pc:sldChg chg="addSp delSp modSp mod modNotesTx">
        <pc:chgData name="Jena Fahlbush" userId="36899403903_tp_box_2" providerId="OAuth2" clId="{050FD1F7-D98F-4D07-8F12-A6BCDD935CF5}" dt="2025-01-22T17:07:07.395" v="294" actId="20577"/>
        <pc:sldMkLst>
          <pc:docMk/>
          <pc:sldMk cId="3964621416" sldId="304"/>
        </pc:sldMkLst>
        <pc:spChg chg="mod">
          <ac:chgData name="Jena Fahlbush" userId="36899403903_tp_box_2" providerId="OAuth2" clId="{050FD1F7-D98F-4D07-8F12-A6BCDD935CF5}" dt="2025-01-22T16:10:17.740" v="197" actId="20577"/>
          <ac:spMkLst>
            <pc:docMk/>
            <pc:sldMk cId="3964621416" sldId="304"/>
            <ac:spMk id="2" creationId="{659AAAB1-2610-178D-4C62-EB77C7723AAC}"/>
          </ac:spMkLst>
        </pc:spChg>
      </pc:sldChg>
      <pc:sldChg chg="modSp mod modNotesTx">
        <pc:chgData name="Jena Fahlbush" userId="36899403903_tp_box_2" providerId="OAuth2" clId="{050FD1F7-D98F-4D07-8F12-A6BCDD935CF5}" dt="2025-01-22T21:10:28.694" v="659" actId="20577"/>
        <pc:sldMkLst>
          <pc:docMk/>
          <pc:sldMk cId="1556999189" sldId="307"/>
        </pc:sldMkLst>
        <pc:spChg chg="mod">
          <ac:chgData name="Jena Fahlbush" userId="36899403903_tp_box_2" providerId="OAuth2" clId="{050FD1F7-D98F-4D07-8F12-A6BCDD935CF5}" dt="2025-01-22T21:10:28.694" v="659" actId="20577"/>
          <ac:spMkLst>
            <pc:docMk/>
            <pc:sldMk cId="1556999189" sldId="307"/>
            <ac:spMk id="5" creationId="{55A7C10D-53D1-354A-B482-C387CBDC06A2}"/>
          </ac:spMkLst>
        </pc:spChg>
      </pc:sldChg>
      <pc:sldChg chg="modNotesTx">
        <pc:chgData name="Jena Fahlbush" userId="36899403903_tp_box_2" providerId="OAuth2" clId="{050FD1F7-D98F-4D07-8F12-A6BCDD935CF5}" dt="2025-01-22T17:21:33.555" v="350" actId="20577"/>
        <pc:sldMkLst>
          <pc:docMk/>
          <pc:sldMk cId="2823703242" sldId="308"/>
        </pc:sldMkLst>
      </pc:sldChg>
      <pc:sldChg chg="modSp mod modNotesTx">
        <pc:chgData name="Jena Fahlbush" userId="36899403903_tp_box_2" providerId="OAuth2" clId="{050FD1F7-D98F-4D07-8F12-A6BCDD935CF5}" dt="2025-01-22T21:03:11.963" v="625" actId="6549"/>
        <pc:sldMkLst>
          <pc:docMk/>
          <pc:sldMk cId="1168187276" sldId="309"/>
        </pc:sldMkLst>
        <pc:spChg chg="mod">
          <ac:chgData name="Jena Fahlbush" userId="36899403903_tp_box_2" providerId="OAuth2" clId="{050FD1F7-D98F-4D07-8F12-A6BCDD935CF5}" dt="2025-01-22T14:55:35.470" v="143"/>
          <ac:spMkLst>
            <pc:docMk/>
            <pc:sldMk cId="1168187276" sldId="309"/>
            <ac:spMk id="2" creationId="{57CADE13-957D-88DF-32B2-93D273A4E344}"/>
          </ac:spMkLst>
        </pc:spChg>
        <pc:spChg chg="mod">
          <ac:chgData name="Jena Fahlbush" userId="36899403903_tp_box_2" providerId="OAuth2" clId="{050FD1F7-D98F-4D07-8F12-A6BCDD935CF5}" dt="2025-01-22T21:03:11.963" v="625" actId="6549"/>
          <ac:spMkLst>
            <pc:docMk/>
            <pc:sldMk cId="1168187276" sldId="309"/>
            <ac:spMk id="3" creationId="{CD496EA9-D446-3781-CB5F-369B5B5B5126}"/>
          </ac:spMkLst>
        </pc:spChg>
      </pc:sldChg>
      <pc:sldChg chg="modSp mod modNotesTx">
        <pc:chgData name="Jena Fahlbush" userId="36899403903_tp_box_2" providerId="OAuth2" clId="{050FD1F7-D98F-4D07-8F12-A6BCDD935CF5}" dt="2025-01-22T21:03:22.417" v="630" actId="6549"/>
        <pc:sldMkLst>
          <pc:docMk/>
          <pc:sldMk cId="1443229644" sldId="310"/>
        </pc:sldMkLst>
        <pc:spChg chg="mod">
          <ac:chgData name="Jena Fahlbush" userId="36899403903_tp_box_2" providerId="OAuth2" clId="{050FD1F7-D98F-4D07-8F12-A6BCDD935CF5}" dt="2025-01-22T14:55:54.512" v="144" actId="20577"/>
          <ac:spMkLst>
            <pc:docMk/>
            <pc:sldMk cId="1443229644" sldId="310"/>
            <ac:spMk id="2" creationId="{0B568387-8523-476D-F6CC-5DE3AFD30E45}"/>
          </ac:spMkLst>
        </pc:spChg>
        <pc:spChg chg="mod">
          <ac:chgData name="Jena Fahlbush" userId="36899403903_tp_box_2" providerId="OAuth2" clId="{050FD1F7-D98F-4D07-8F12-A6BCDD935CF5}" dt="2025-01-22T21:03:22.417" v="630" actId="6549"/>
          <ac:spMkLst>
            <pc:docMk/>
            <pc:sldMk cId="1443229644" sldId="310"/>
            <ac:spMk id="3" creationId="{0E169869-1CC3-D4F8-F488-816BCBD09042}"/>
          </ac:spMkLst>
        </pc:spChg>
      </pc:sldChg>
      <pc:sldChg chg="modNotesTx">
        <pc:chgData name="Jena Fahlbush" userId="36899403903_tp_box_2" providerId="OAuth2" clId="{050FD1F7-D98F-4D07-8F12-A6BCDD935CF5}" dt="2025-01-22T17:21:27.514" v="343" actId="20577"/>
        <pc:sldMkLst>
          <pc:docMk/>
          <pc:sldMk cId="351076648" sldId="311"/>
        </pc:sldMkLst>
      </pc:sldChg>
      <pc:sldChg chg="modSp mod modNotesTx">
        <pc:chgData name="Jena Fahlbush" userId="36899403903_tp_box_2" providerId="OAuth2" clId="{050FD1F7-D98F-4D07-8F12-A6BCDD935CF5}" dt="2025-01-22T21:03:27.626" v="633" actId="6549"/>
        <pc:sldMkLst>
          <pc:docMk/>
          <pc:sldMk cId="2583578650" sldId="313"/>
        </pc:sldMkLst>
        <pc:spChg chg="mod">
          <ac:chgData name="Jena Fahlbush" userId="36899403903_tp_box_2" providerId="OAuth2" clId="{050FD1F7-D98F-4D07-8F12-A6BCDD935CF5}" dt="2025-01-22T14:55:35.470" v="143"/>
          <ac:spMkLst>
            <pc:docMk/>
            <pc:sldMk cId="2583578650" sldId="313"/>
            <ac:spMk id="2" creationId="{6877A9E6-9D87-09AA-F6C4-A8F4A63DA0A4}"/>
          </ac:spMkLst>
        </pc:spChg>
        <pc:spChg chg="mod">
          <ac:chgData name="Jena Fahlbush" userId="36899403903_tp_box_2" providerId="OAuth2" clId="{050FD1F7-D98F-4D07-8F12-A6BCDD935CF5}" dt="2025-01-22T21:03:27.626" v="633" actId="6549"/>
          <ac:spMkLst>
            <pc:docMk/>
            <pc:sldMk cId="2583578650" sldId="313"/>
            <ac:spMk id="3" creationId="{77B9ECFF-AE0A-0DEC-4314-B3BA8F845696}"/>
          </ac:spMkLst>
        </pc:spChg>
      </pc:sldChg>
      <pc:sldChg chg="modNotesTx">
        <pc:chgData name="Jena Fahlbush" userId="36899403903_tp_box_2" providerId="OAuth2" clId="{050FD1F7-D98F-4D07-8F12-A6BCDD935CF5}" dt="2025-01-22T17:21:42.986" v="362" actId="20577"/>
        <pc:sldMkLst>
          <pc:docMk/>
          <pc:sldMk cId="1377560146" sldId="314"/>
        </pc:sldMkLst>
      </pc:sldChg>
      <pc:sldChg chg="modNotesTx">
        <pc:chgData name="Jena Fahlbush" userId="36899403903_tp_box_2" providerId="OAuth2" clId="{050FD1F7-D98F-4D07-8F12-A6BCDD935CF5}" dt="2025-01-22T17:21:49.090" v="371" actId="20577"/>
        <pc:sldMkLst>
          <pc:docMk/>
          <pc:sldMk cId="1418207016" sldId="315"/>
        </pc:sldMkLst>
      </pc:sldChg>
      <pc:sldChg chg="modNotesTx">
        <pc:chgData name="Jena Fahlbush" userId="36899403903_tp_box_2" providerId="OAuth2" clId="{050FD1F7-D98F-4D07-8F12-A6BCDD935CF5}" dt="2025-01-22T17:06:29.714" v="264" actId="20577"/>
        <pc:sldMkLst>
          <pc:docMk/>
          <pc:sldMk cId="502366752" sldId="327"/>
        </pc:sldMkLst>
      </pc:sldChg>
      <pc:sldChg chg="modSp mod modNotesTx">
        <pc:chgData name="Jena Fahlbush" userId="36899403903_tp_box_2" providerId="OAuth2" clId="{050FD1F7-D98F-4D07-8F12-A6BCDD935CF5}" dt="2025-01-22T17:24:26.642" v="382" actId="20577"/>
        <pc:sldMkLst>
          <pc:docMk/>
          <pc:sldMk cId="1982824437" sldId="328"/>
        </pc:sldMkLst>
        <pc:spChg chg="mod">
          <ac:chgData name="Jena Fahlbush" userId="36899403903_tp_box_2" providerId="OAuth2" clId="{050FD1F7-D98F-4D07-8F12-A6BCDD935CF5}" dt="2025-01-22T14:13:35.371" v="127" actId="1076"/>
          <ac:spMkLst>
            <pc:docMk/>
            <pc:sldMk cId="1982824437" sldId="328"/>
            <ac:spMk id="9" creationId="{58CA460A-E4D8-3667-AD6D-26743F0B2D2A}"/>
          </ac:spMkLst>
        </pc:spChg>
      </pc:sldChg>
      <pc:sldChg chg="addSp delSp modSp mod modClrScheme chgLayout">
        <pc:chgData name="Jena Fahlbush" userId="36899403903_tp_box_2" providerId="OAuth2" clId="{050FD1F7-D98F-4D07-8F12-A6BCDD935CF5}" dt="2025-01-22T19:28:39.210" v="618" actId="14100"/>
        <pc:sldMkLst>
          <pc:docMk/>
          <pc:sldMk cId="1541065968" sldId="331"/>
        </pc:sldMkLst>
        <pc:spChg chg="mod ord">
          <ac:chgData name="Jena Fahlbush" userId="36899403903_tp_box_2" providerId="OAuth2" clId="{050FD1F7-D98F-4D07-8F12-A6BCDD935CF5}" dt="2025-01-22T19:27:37.963" v="602" actId="20577"/>
          <ac:spMkLst>
            <pc:docMk/>
            <pc:sldMk cId="1541065968" sldId="331"/>
            <ac:spMk id="2" creationId="{8081A155-060C-40C7-37E9-0CD34A4B52AA}"/>
          </ac:spMkLst>
        </pc:spChg>
        <pc:spChg chg="mod ord">
          <ac:chgData name="Jena Fahlbush" userId="36899403903_tp_box_2" providerId="OAuth2" clId="{050FD1F7-D98F-4D07-8F12-A6BCDD935CF5}" dt="2025-01-22T19:28:34.640" v="617" actId="113"/>
          <ac:spMkLst>
            <pc:docMk/>
            <pc:sldMk cId="1541065968" sldId="331"/>
            <ac:spMk id="3" creationId="{6E76F3C5-4F3B-B9BF-5581-EAFF2538476E}"/>
          </ac:spMkLst>
        </pc:spChg>
        <pc:spChg chg="add mod">
          <ac:chgData name="Jena Fahlbush" userId="36899403903_tp_box_2" providerId="OAuth2" clId="{050FD1F7-D98F-4D07-8F12-A6BCDD935CF5}" dt="2025-01-22T19:28:39.210" v="618" actId="14100"/>
          <ac:spMkLst>
            <pc:docMk/>
            <pc:sldMk cId="1541065968" sldId="331"/>
            <ac:spMk id="7" creationId="{9AD0B6CD-4478-EAF3-54FF-FC96F08A6343}"/>
          </ac:spMkLst>
        </pc:spChg>
        <pc:picChg chg="add mod modCrop">
          <ac:chgData name="Jena Fahlbush" userId="36899403903_tp_box_2" providerId="OAuth2" clId="{050FD1F7-D98F-4D07-8F12-A6BCDD935CF5}" dt="2025-01-22T19:28:13.201" v="611" actId="1076"/>
          <ac:picMkLst>
            <pc:docMk/>
            <pc:sldMk cId="1541065968" sldId="331"/>
            <ac:picMk id="5" creationId="{994DFE83-D65B-2B70-509F-0D8738A2247D}"/>
          </ac:picMkLst>
        </pc:picChg>
      </pc:sldChg>
      <pc:sldChg chg="modNotesTx">
        <pc:chgData name="Jena Fahlbush" userId="36899403903_tp_box_2" providerId="OAuth2" clId="{050FD1F7-D98F-4D07-8F12-A6BCDD935CF5}" dt="2025-01-22T17:21:18.218" v="329" actId="20577"/>
        <pc:sldMkLst>
          <pc:docMk/>
          <pc:sldMk cId="649396850" sldId="332"/>
        </pc:sldMkLst>
      </pc:sldChg>
      <pc:sldChg chg="modSp mod modNotesTx">
        <pc:chgData name="Jena Fahlbush" userId="36899403903_tp_box_2" providerId="OAuth2" clId="{050FD1F7-D98F-4D07-8F12-A6BCDD935CF5}" dt="2025-01-22T17:06:19.146" v="256" actId="20577"/>
        <pc:sldMkLst>
          <pc:docMk/>
          <pc:sldMk cId="4027563396" sldId="335"/>
        </pc:sldMkLst>
        <pc:spChg chg="mod">
          <ac:chgData name="Jena Fahlbush" userId="36899403903_tp_box_2" providerId="OAuth2" clId="{050FD1F7-D98F-4D07-8F12-A6BCDD935CF5}" dt="2025-01-22T16:20:00.351" v="198" actId="14100"/>
          <ac:spMkLst>
            <pc:docMk/>
            <pc:sldMk cId="4027563396" sldId="335"/>
            <ac:spMk id="10" creationId="{71B648D9-A70B-E135-F6F8-E8E64B23A6C6}"/>
          </ac:spMkLst>
        </pc:spChg>
      </pc:sldChg>
      <pc:sldChg chg="modNotesTx">
        <pc:chgData name="Jena Fahlbush" userId="36899403903_tp_box_2" providerId="OAuth2" clId="{050FD1F7-D98F-4D07-8F12-A6BCDD935CF5}" dt="2025-01-22T17:24:29.507" v="389" actId="20577"/>
        <pc:sldMkLst>
          <pc:docMk/>
          <pc:sldMk cId="3572253898" sldId="336"/>
        </pc:sldMkLst>
      </pc:sldChg>
      <pc:sldChg chg="modSp new mod ord">
        <pc:chgData name="Jena Fahlbush" userId="36899403903_tp_box_2" providerId="OAuth2" clId="{050FD1F7-D98F-4D07-8F12-A6BCDD935CF5}" dt="2025-01-22T21:12:28.261" v="688" actId="20577"/>
        <pc:sldMkLst>
          <pc:docMk/>
          <pc:sldMk cId="4016983242" sldId="338"/>
        </pc:sldMkLst>
      </pc:sldChg>
      <pc:sldMasterChg chg="modSp mod modSldLayout">
        <pc:chgData name="Jena Fahlbush" userId="36899403903_tp_box_2" providerId="OAuth2" clId="{050FD1F7-D98F-4D07-8F12-A6BCDD935CF5}" dt="2025-01-15T16:51:09.026" v="126"/>
        <pc:sldMasterMkLst>
          <pc:docMk/>
          <pc:sldMasterMk cId="3664351438" sldId="2147483719"/>
        </pc:sldMasterMkLst>
        <pc:picChg chg="mod modCrop">
          <ac:chgData name="Jena Fahlbush" userId="36899403903_tp_box_2" providerId="OAuth2" clId="{050FD1F7-D98F-4D07-8F12-A6BCDD935CF5}" dt="2025-01-15T16:48:26.094" v="0" actId="732"/>
          <ac:picMkLst>
            <pc:docMk/>
            <pc:sldMasterMk cId="3664351438" sldId="2147483719"/>
            <ac:picMk id="7" creationId="{6BB19F93-1527-B3E2-3DEC-3C115213B2AC}"/>
          </ac:picMkLst>
        </pc:picChg>
        <pc:sldLayoutChg chg="addSp modSp mod">
          <pc:chgData name="Jena Fahlbush" userId="36899403903_tp_box_2" providerId="OAuth2" clId="{050FD1F7-D98F-4D07-8F12-A6BCDD935CF5}" dt="2025-01-15T16:51:09.026" v="126"/>
          <pc:sldLayoutMkLst>
            <pc:docMk/>
            <pc:sldMasterMk cId="3664351438" sldId="2147483719"/>
            <pc:sldLayoutMk cId="2343274746" sldId="2147483721"/>
          </pc:sldLayoutMkLst>
          <pc:picChg chg="mod">
            <ac:chgData name="Jena Fahlbush" userId="36899403903_tp_box_2" providerId="OAuth2" clId="{050FD1F7-D98F-4D07-8F12-A6BCDD935CF5}" dt="2025-01-15T16:51:09.026" v="126"/>
            <ac:picMkLst>
              <pc:docMk/>
              <pc:sldMasterMk cId="3664351438" sldId="2147483719"/>
              <pc:sldLayoutMk cId="2343274746" sldId="2147483721"/>
              <ac:picMk id="3" creationId="{D41F5C61-F3FA-D789-CCDF-7ED5B58C8549}"/>
            </ac:picMkLst>
          </pc:picChg>
          <pc:picChg chg="add mod modCrop">
            <ac:chgData name="Jena Fahlbush" userId="36899403903_tp_box_2" providerId="OAuth2" clId="{050FD1F7-D98F-4D07-8F12-A6BCDD935CF5}" dt="2025-01-15T16:48:47.488" v="6" actId="1076"/>
            <ac:picMkLst>
              <pc:docMk/>
              <pc:sldMasterMk cId="3664351438" sldId="2147483719"/>
              <pc:sldLayoutMk cId="2343274746" sldId="2147483721"/>
              <ac:picMk id="4" creationId="{C18C47C0-148F-C08B-7C4F-677C68BFC55E}"/>
            </ac:picMkLst>
          </pc:picChg>
        </pc:sldLayoutChg>
      </pc:sldMasterChg>
    </pc:docChg>
  </pc:docChgLst>
  <pc:docChgLst>
    <pc:chgData name="Jena Fahlbush" userId="36899403903_tp_box_2" providerId="OAuth2" clId="{F9CEEADC-09DA-4F43-83E8-3F47206049FF}"/>
    <pc:docChg chg="undo custSel addSld delSld modSld sldOrd modMainMaster">
      <pc:chgData name="Jena Fahlbush" userId="36899403903_tp_box_2" providerId="OAuth2" clId="{F9CEEADC-09DA-4F43-83E8-3F47206049FF}" dt="2025-01-15T16:46:26.909" v="3090" actId="14100"/>
      <pc:docMkLst>
        <pc:docMk/>
      </pc:docMkLst>
      <pc:sldChg chg="modSp mod">
        <pc:chgData name="Jena Fahlbush" userId="36899403903_tp_box_2" providerId="OAuth2" clId="{F9CEEADC-09DA-4F43-83E8-3F47206049FF}" dt="2025-01-14T19:29:19.802" v="1024" actId="2085"/>
        <pc:sldMkLst>
          <pc:docMk/>
          <pc:sldMk cId="2470250475" sldId="273"/>
        </pc:sldMkLst>
        <pc:spChg chg="mod">
          <ac:chgData name="Jena Fahlbush" userId="36899403903_tp_box_2" providerId="OAuth2" clId="{F9CEEADC-09DA-4F43-83E8-3F47206049FF}" dt="2025-01-14T19:29:19.802" v="1024" actId="2085"/>
          <ac:spMkLst>
            <pc:docMk/>
            <pc:sldMk cId="2470250475" sldId="273"/>
            <ac:spMk id="3" creationId="{DA15235A-DE52-4894-B87A-34CC4AFB151E}"/>
          </ac:spMkLst>
        </pc:spChg>
      </pc:sldChg>
      <pc:sldChg chg="modSp mod">
        <pc:chgData name="Jena Fahlbush" userId="36899403903_tp_box_2" providerId="OAuth2" clId="{F9CEEADC-09DA-4F43-83E8-3F47206049FF}" dt="2025-01-15T15:12:14.055" v="2901"/>
        <pc:sldMkLst>
          <pc:docMk/>
          <pc:sldMk cId="4095637082" sldId="283"/>
        </pc:sldMkLst>
        <pc:spChg chg="mod">
          <ac:chgData name="Jena Fahlbush" userId="36899403903_tp_box_2" providerId="OAuth2" clId="{F9CEEADC-09DA-4F43-83E8-3F47206049FF}" dt="2025-01-15T15:12:14.055" v="2901"/>
          <ac:spMkLst>
            <pc:docMk/>
            <pc:sldMk cId="4095637082" sldId="283"/>
            <ac:spMk id="3" creationId="{DA15235A-DE52-4894-B87A-34CC4AFB151E}"/>
          </ac:spMkLst>
        </pc:spChg>
      </pc:sldChg>
      <pc:sldChg chg="modSp mod">
        <pc:chgData name="Jena Fahlbush" userId="36899403903_tp_box_2" providerId="OAuth2" clId="{F9CEEADC-09DA-4F43-83E8-3F47206049FF}" dt="2025-01-15T15:12:35.433" v="2903" actId="13926"/>
        <pc:sldMkLst>
          <pc:docMk/>
          <pc:sldMk cId="799982436" sldId="284"/>
        </pc:sldMkLst>
        <pc:spChg chg="mod">
          <ac:chgData name="Jena Fahlbush" userId="36899403903_tp_box_2" providerId="OAuth2" clId="{F9CEEADC-09DA-4F43-83E8-3F47206049FF}" dt="2025-01-15T15:12:35.433" v="2903" actId="13926"/>
          <ac:spMkLst>
            <pc:docMk/>
            <pc:sldMk cId="799982436" sldId="284"/>
            <ac:spMk id="3" creationId="{DA15235A-DE52-4894-B87A-34CC4AFB151E}"/>
          </ac:spMkLst>
        </pc:spChg>
      </pc:sldChg>
      <pc:sldChg chg="del">
        <pc:chgData name="Jena Fahlbush" userId="36899403903_tp_box_2" providerId="OAuth2" clId="{F9CEEADC-09DA-4F43-83E8-3F47206049FF}" dt="2025-01-14T21:13:48.102" v="1048" actId="47"/>
        <pc:sldMkLst>
          <pc:docMk/>
          <pc:sldMk cId="1629447814" sldId="290"/>
        </pc:sldMkLst>
      </pc:sldChg>
      <pc:sldChg chg="modSp mod">
        <pc:chgData name="Jena Fahlbush" userId="36899403903_tp_box_2" providerId="OAuth2" clId="{F9CEEADC-09DA-4F43-83E8-3F47206049FF}" dt="2025-01-15T14:34:55.500" v="2894" actId="207"/>
        <pc:sldMkLst>
          <pc:docMk/>
          <pc:sldMk cId="980998138" sldId="291"/>
        </pc:sldMkLst>
        <pc:spChg chg="mod">
          <ac:chgData name="Jena Fahlbush" userId="36899403903_tp_box_2" providerId="OAuth2" clId="{F9CEEADC-09DA-4F43-83E8-3F47206049FF}" dt="2025-01-15T14:34:55.500" v="2894" actId="207"/>
          <ac:spMkLst>
            <pc:docMk/>
            <pc:sldMk cId="980998138" sldId="291"/>
            <ac:spMk id="3" creationId="{89864DAB-96DE-C23F-16A3-A5687A3605CA}"/>
          </ac:spMkLst>
        </pc:spChg>
      </pc:sldChg>
      <pc:sldChg chg="del">
        <pc:chgData name="Jena Fahlbush" userId="36899403903_tp_box_2" providerId="OAuth2" clId="{F9CEEADC-09DA-4F43-83E8-3F47206049FF}" dt="2025-01-14T21:13:46.593" v="1046" actId="47"/>
        <pc:sldMkLst>
          <pc:docMk/>
          <pc:sldMk cId="2717076709" sldId="294"/>
        </pc:sldMkLst>
      </pc:sldChg>
      <pc:sldChg chg="del">
        <pc:chgData name="Jena Fahlbush" userId="36899403903_tp_box_2" providerId="OAuth2" clId="{F9CEEADC-09DA-4F43-83E8-3F47206049FF}" dt="2025-01-14T21:13:47.418" v="1047" actId="47"/>
        <pc:sldMkLst>
          <pc:docMk/>
          <pc:sldMk cId="2817244206" sldId="295"/>
        </pc:sldMkLst>
      </pc:sldChg>
      <pc:sldChg chg="delSp modSp mod modClrScheme chgLayout">
        <pc:chgData name="Jena Fahlbush" userId="36899403903_tp_box_2" providerId="OAuth2" clId="{F9CEEADC-09DA-4F43-83E8-3F47206049FF}" dt="2025-01-14T22:16:02.174" v="2630" actId="255"/>
        <pc:sldMkLst>
          <pc:docMk/>
          <pc:sldMk cId="235390710" sldId="296"/>
        </pc:sldMkLst>
      </pc:sldChg>
      <pc:sldChg chg="mod modShow">
        <pc:chgData name="Jena Fahlbush" userId="36899403903_tp_box_2" providerId="OAuth2" clId="{F9CEEADC-09DA-4F43-83E8-3F47206049FF}" dt="2025-01-15T14:25:31.340" v="2851" actId="729"/>
        <pc:sldMkLst>
          <pc:docMk/>
          <pc:sldMk cId="1561454414" sldId="297"/>
        </pc:sldMkLst>
      </pc:sldChg>
      <pc:sldChg chg="addSp modSp mod modClrScheme chgLayout">
        <pc:chgData name="Jena Fahlbush" userId="36899403903_tp_box_2" providerId="OAuth2" clId="{F9CEEADC-09DA-4F43-83E8-3F47206049FF}" dt="2025-01-15T15:23:18.397" v="2989" actId="1076"/>
        <pc:sldMkLst>
          <pc:docMk/>
          <pc:sldMk cId="3720511868" sldId="298"/>
        </pc:sldMkLst>
        <pc:spChg chg="mod ord">
          <ac:chgData name="Jena Fahlbush" userId="36899403903_tp_box_2" providerId="OAuth2" clId="{F9CEEADC-09DA-4F43-83E8-3F47206049FF}" dt="2025-01-15T15:20:29.459" v="2904" actId="700"/>
          <ac:spMkLst>
            <pc:docMk/>
            <pc:sldMk cId="3720511868" sldId="298"/>
            <ac:spMk id="2" creationId="{8ACE1C8E-DF2F-64C0-A8E1-C1CB3088EC6D}"/>
          </ac:spMkLst>
        </pc:spChg>
        <pc:spChg chg="mod ord">
          <ac:chgData name="Jena Fahlbush" userId="36899403903_tp_box_2" providerId="OAuth2" clId="{F9CEEADC-09DA-4F43-83E8-3F47206049FF}" dt="2025-01-15T15:21:27.692" v="2933" actId="20577"/>
          <ac:spMkLst>
            <pc:docMk/>
            <pc:sldMk cId="3720511868" sldId="298"/>
            <ac:spMk id="3" creationId="{4783085F-8DB2-FA75-30EC-C91EACE826C2}"/>
          </ac:spMkLst>
        </pc:spChg>
        <pc:spChg chg="add mod ord">
          <ac:chgData name="Jena Fahlbush" userId="36899403903_tp_box_2" providerId="OAuth2" clId="{F9CEEADC-09DA-4F43-83E8-3F47206049FF}" dt="2025-01-15T15:23:18.397" v="2989" actId="1076"/>
          <ac:spMkLst>
            <pc:docMk/>
            <pc:sldMk cId="3720511868" sldId="298"/>
            <ac:spMk id="4" creationId="{B2E7BB32-F7E7-21A8-8ED1-849E73721161}"/>
          </ac:spMkLst>
        </pc:spChg>
        <pc:picChg chg="mod">
          <ac:chgData name="Jena Fahlbush" userId="36899403903_tp_box_2" providerId="OAuth2" clId="{F9CEEADC-09DA-4F43-83E8-3F47206049FF}" dt="2025-01-15T15:22:52.722" v="2963" actId="1076"/>
          <ac:picMkLst>
            <pc:docMk/>
            <pc:sldMk cId="3720511868" sldId="298"/>
            <ac:picMk id="1026" creationId="{5E13B1C9-0FFA-B233-7168-E17E28371C29}"/>
          </ac:picMkLst>
        </pc:picChg>
        <pc:picChg chg="mod">
          <ac:chgData name="Jena Fahlbush" userId="36899403903_tp_box_2" providerId="OAuth2" clId="{F9CEEADC-09DA-4F43-83E8-3F47206049FF}" dt="2025-01-15T15:23:08.747" v="2988" actId="1076"/>
          <ac:picMkLst>
            <pc:docMk/>
            <pc:sldMk cId="3720511868" sldId="298"/>
            <ac:picMk id="1027" creationId="{8633507F-414A-2461-FE88-82ABA3302BC3}"/>
          </ac:picMkLst>
        </pc:picChg>
      </pc:sldChg>
      <pc:sldChg chg="modSp mod">
        <pc:chgData name="Jena Fahlbush" userId="36899403903_tp_box_2" providerId="OAuth2" clId="{F9CEEADC-09DA-4F43-83E8-3F47206049FF}" dt="2025-01-15T14:21:28.218" v="2790" actId="1076"/>
        <pc:sldMkLst>
          <pc:docMk/>
          <pc:sldMk cId="280237517" sldId="300"/>
        </pc:sldMkLst>
        <pc:spChg chg="mod">
          <ac:chgData name="Jena Fahlbush" userId="36899403903_tp_box_2" providerId="OAuth2" clId="{F9CEEADC-09DA-4F43-83E8-3F47206049FF}" dt="2025-01-15T14:21:25.093" v="2789" actId="1076"/>
          <ac:spMkLst>
            <pc:docMk/>
            <pc:sldMk cId="280237517" sldId="300"/>
            <ac:spMk id="17" creationId="{21F9FF9C-6D14-D1C6-2D6F-668E73EB8D4B}"/>
          </ac:spMkLst>
        </pc:spChg>
        <pc:picChg chg="mod">
          <ac:chgData name="Jena Fahlbush" userId="36899403903_tp_box_2" providerId="OAuth2" clId="{F9CEEADC-09DA-4F43-83E8-3F47206049FF}" dt="2025-01-15T14:21:28.218" v="2790" actId="1076"/>
          <ac:picMkLst>
            <pc:docMk/>
            <pc:sldMk cId="280237517" sldId="300"/>
            <ac:picMk id="12" creationId="{F589D940-2C57-1BFF-4316-EDB482FB0566}"/>
          </ac:picMkLst>
        </pc:picChg>
      </pc:sldChg>
      <pc:sldChg chg="modSp mod">
        <pc:chgData name="Jena Fahlbush" userId="36899403903_tp_box_2" providerId="OAuth2" clId="{F9CEEADC-09DA-4F43-83E8-3F47206049FF}" dt="2025-01-15T14:21:53.747" v="2793" actId="14100"/>
        <pc:sldMkLst>
          <pc:docMk/>
          <pc:sldMk cId="1505244771" sldId="301"/>
        </pc:sldMkLst>
        <pc:spChg chg="mod">
          <ac:chgData name="Jena Fahlbush" userId="36899403903_tp_box_2" providerId="OAuth2" clId="{F9CEEADC-09DA-4F43-83E8-3F47206049FF}" dt="2025-01-15T14:21:53.747" v="2793" actId="14100"/>
          <ac:spMkLst>
            <pc:docMk/>
            <pc:sldMk cId="1505244771" sldId="301"/>
            <ac:spMk id="2" creationId="{96E9BDC4-92FE-B774-E4CB-9AAC9796CF4D}"/>
          </ac:spMkLst>
        </pc:spChg>
      </pc:sldChg>
      <pc:sldChg chg="modSp mod modClrScheme chgLayout">
        <pc:chgData name="Jena Fahlbush" userId="36899403903_tp_box_2" providerId="OAuth2" clId="{F9CEEADC-09DA-4F43-83E8-3F47206049FF}" dt="2025-01-14T17:13:15.734" v="29" actId="1038"/>
        <pc:sldMkLst>
          <pc:docMk/>
          <pc:sldMk cId="3265696447" sldId="303"/>
        </pc:sldMkLst>
        <pc:spChg chg="mod ord">
          <ac:chgData name="Jena Fahlbush" userId="36899403903_tp_box_2" providerId="OAuth2" clId="{F9CEEADC-09DA-4F43-83E8-3F47206049FF}" dt="2025-01-14T17:13:15.734" v="29" actId="1038"/>
          <ac:spMkLst>
            <pc:docMk/>
            <pc:sldMk cId="3265696447" sldId="303"/>
            <ac:spMk id="2" creationId="{B4F1277F-E896-7F83-4496-40040BF40E3E}"/>
          </ac:spMkLst>
        </pc:spChg>
        <pc:spChg chg="mod ord">
          <ac:chgData name="Jena Fahlbush" userId="36899403903_tp_box_2" providerId="OAuth2" clId="{F9CEEADC-09DA-4F43-83E8-3F47206049FF}" dt="2025-01-14T17:13:07.179" v="21" actId="700"/>
          <ac:spMkLst>
            <pc:docMk/>
            <pc:sldMk cId="3265696447" sldId="303"/>
            <ac:spMk id="3" creationId="{874AA8D7-6AEF-0751-86C9-BB65E1C5D0E0}"/>
          </ac:spMkLst>
        </pc:spChg>
        <pc:spChg chg="mod ord">
          <ac:chgData name="Jena Fahlbush" userId="36899403903_tp_box_2" providerId="OAuth2" clId="{F9CEEADC-09DA-4F43-83E8-3F47206049FF}" dt="2025-01-14T17:13:07.179" v="21" actId="700"/>
          <ac:spMkLst>
            <pc:docMk/>
            <pc:sldMk cId="3265696447" sldId="303"/>
            <ac:spMk id="4" creationId="{F60D09F9-D1CC-32F9-D795-75B622143560}"/>
          </ac:spMkLst>
        </pc:spChg>
        <pc:spChg chg="mod ord">
          <ac:chgData name="Jena Fahlbush" userId="36899403903_tp_box_2" providerId="OAuth2" clId="{F9CEEADC-09DA-4F43-83E8-3F47206049FF}" dt="2025-01-14T17:13:07.179" v="21" actId="700"/>
          <ac:spMkLst>
            <pc:docMk/>
            <pc:sldMk cId="3265696447" sldId="303"/>
            <ac:spMk id="5" creationId="{54580AA7-9073-0193-96B3-911B055C22AD}"/>
          </ac:spMkLst>
        </pc:spChg>
        <pc:spChg chg="mod ord">
          <ac:chgData name="Jena Fahlbush" userId="36899403903_tp_box_2" providerId="OAuth2" clId="{F9CEEADC-09DA-4F43-83E8-3F47206049FF}" dt="2025-01-14T17:13:07.179" v="21" actId="700"/>
          <ac:spMkLst>
            <pc:docMk/>
            <pc:sldMk cId="3265696447" sldId="303"/>
            <ac:spMk id="6" creationId="{5462938E-7368-36BA-1514-DB77A0E88190}"/>
          </ac:spMkLst>
        </pc:spChg>
      </pc:sldChg>
      <pc:sldChg chg="del">
        <pc:chgData name="Jena Fahlbush" userId="36899403903_tp_box_2" providerId="OAuth2" clId="{F9CEEADC-09DA-4F43-83E8-3F47206049FF}" dt="2025-01-14T18:28:19.576" v="638" actId="47"/>
        <pc:sldMkLst>
          <pc:docMk/>
          <pc:sldMk cId="619324926" sldId="305"/>
        </pc:sldMkLst>
      </pc:sldChg>
      <pc:sldChg chg="addSp delSp modSp mod">
        <pc:chgData name="Jena Fahlbush" userId="36899403903_tp_box_2" providerId="OAuth2" clId="{F9CEEADC-09DA-4F43-83E8-3F47206049FF}" dt="2025-01-14T18:54:37.818" v="786" actId="21"/>
        <pc:sldMkLst>
          <pc:docMk/>
          <pc:sldMk cId="1556999189" sldId="307"/>
        </pc:sldMkLst>
        <pc:spChg chg="mod">
          <ac:chgData name="Jena Fahlbush" userId="36899403903_tp_box_2" providerId="OAuth2" clId="{F9CEEADC-09DA-4F43-83E8-3F47206049FF}" dt="2025-01-14T17:57:00.487" v="523" actId="12"/>
          <ac:spMkLst>
            <pc:docMk/>
            <pc:sldMk cId="1556999189" sldId="307"/>
            <ac:spMk id="3" creationId="{B3F556DA-0576-E90F-869F-65DF4A0A8F6B}"/>
          </ac:spMkLst>
        </pc:spChg>
      </pc:sldChg>
      <pc:sldChg chg="addSp modSp mod ord chgLayout">
        <pc:chgData name="Jena Fahlbush" userId="36899403903_tp_box_2" providerId="OAuth2" clId="{F9CEEADC-09DA-4F43-83E8-3F47206049FF}" dt="2025-01-14T18:26:04.183" v="631"/>
        <pc:sldMkLst>
          <pc:docMk/>
          <pc:sldMk cId="2823703242" sldId="308"/>
        </pc:sldMkLst>
        <pc:spChg chg="add mod ord">
          <ac:chgData name="Jena Fahlbush" userId="36899403903_tp_box_2" providerId="OAuth2" clId="{F9CEEADC-09DA-4F43-83E8-3F47206049FF}" dt="2025-01-14T17:18:38.414" v="145" actId="20577"/>
          <ac:spMkLst>
            <pc:docMk/>
            <pc:sldMk cId="2823703242" sldId="308"/>
            <ac:spMk id="2" creationId="{BF35F1F2-9E2A-FFC3-6A58-E0DD2EE018DA}"/>
          </ac:spMkLst>
        </pc:spChg>
        <pc:spChg chg="mod ord">
          <ac:chgData name="Jena Fahlbush" userId="36899403903_tp_box_2" providerId="OAuth2" clId="{F9CEEADC-09DA-4F43-83E8-3F47206049FF}" dt="2025-01-14T18:21:13.172" v="601"/>
          <ac:spMkLst>
            <pc:docMk/>
            <pc:sldMk cId="2823703242" sldId="308"/>
            <ac:spMk id="3" creationId="{6B56E0C1-7D62-E0BB-8C7E-303127758596}"/>
          </ac:spMkLst>
        </pc:spChg>
        <pc:spChg chg="add mod ord">
          <ac:chgData name="Jena Fahlbush" userId="36899403903_tp_box_2" providerId="OAuth2" clId="{F9CEEADC-09DA-4F43-83E8-3F47206049FF}" dt="2025-01-14T17:18:46.318" v="166" actId="20577"/>
          <ac:spMkLst>
            <pc:docMk/>
            <pc:sldMk cId="2823703242" sldId="308"/>
            <ac:spMk id="4" creationId="{04AEA658-D0EB-565F-10B8-42048B70C224}"/>
          </ac:spMkLst>
        </pc:spChg>
        <pc:spChg chg="mod ord">
          <ac:chgData name="Jena Fahlbush" userId="36899403903_tp_box_2" providerId="OAuth2" clId="{F9CEEADC-09DA-4F43-83E8-3F47206049FF}" dt="2025-01-14T18:20:05.137" v="597" actId="20577"/>
          <ac:spMkLst>
            <pc:docMk/>
            <pc:sldMk cId="2823703242" sldId="308"/>
            <ac:spMk id="5" creationId="{3F6F4EF1-ECC8-5D3A-1E0C-7B17266D378E}"/>
          </ac:spMkLst>
        </pc:spChg>
        <pc:spChg chg="mod ord">
          <ac:chgData name="Jena Fahlbush" userId="36899403903_tp_box_2" providerId="OAuth2" clId="{F9CEEADC-09DA-4F43-83E8-3F47206049FF}" dt="2025-01-14T18:24:26.081" v="622" actId="20577"/>
          <ac:spMkLst>
            <pc:docMk/>
            <pc:sldMk cId="2823703242" sldId="308"/>
            <ac:spMk id="6" creationId="{A66A1EF6-44A9-EF13-E413-FAD53BC256D2}"/>
          </ac:spMkLst>
        </pc:spChg>
      </pc:sldChg>
      <pc:sldChg chg="modSp mod">
        <pc:chgData name="Jena Fahlbush" userId="36899403903_tp_box_2" providerId="OAuth2" clId="{F9CEEADC-09DA-4F43-83E8-3F47206049FF}" dt="2025-01-14T18:31:36.200" v="666" actId="14100"/>
        <pc:sldMkLst>
          <pc:docMk/>
          <pc:sldMk cId="1168187276" sldId="309"/>
        </pc:sldMkLst>
        <pc:spChg chg="mod">
          <ac:chgData name="Jena Fahlbush" userId="36899403903_tp_box_2" providerId="OAuth2" clId="{F9CEEADC-09DA-4F43-83E8-3F47206049FF}" dt="2025-01-14T18:30:24.937" v="651" actId="20577"/>
          <ac:spMkLst>
            <pc:docMk/>
            <pc:sldMk cId="1168187276" sldId="309"/>
            <ac:spMk id="2" creationId="{57CADE13-957D-88DF-32B2-93D273A4E344}"/>
          </ac:spMkLst>
        </pc:spChg>
        <pc:spChg chg="mod">
          <ac:chgData name="Jena Fahlbush" userId="36899403903_tp_box_2" providerId="OAuth2" clId="{F9CEEADC-09DA-4F43-83E8-3F47206049FF}" dt="2025-01-14T18:31:36.200" v="666" actId="14100"/>
          <ac:spMkLst>
            <pc:docMk/>
            <pc:sldMk cId="1168187276" sldId="309"/>
            <ac:spMk id="3" creationId="{CD496EA9-D446-3781-CB5F-369B5B5B5126}"/>
          </ac:spMkLst>
        </pc:spChg>
      </pc:sldChg>
      <pc:sldChg chg="modSp mod">
        <pc:chgData name="Jena Fahlbush" userId="36899403903_tp_box_2" providerId="OAuth2" clId="{F9CEEADC-09DA-4F43-83E8-3F47206049FF}" dt="2025-01-14T19:43:17.490" v="1044" actId="11"/>
        <pc:sldMkLst>
          <pc:docMk/>
          <pc:sldMk cId="1443229644" sldId="310"/>
        </pc:sldMkLst>
        <pc:spChg chg="mod">
          <ac:chgData name="Jena Fahlbush" userId="36899403903_tp_box_2" providerId="OAuth2" clId="{F9CEEADC-09DA-4F43-83E8-3F47206049FF}" dt="2025-01-14T18:05:31.235" v="592" actId="20577"/>
          <ac:spMkLst>
            <pc:docMk/>
            <pc:sldMk cId="1443229644" sldId="310"/>
            <ac:spMk id="2" creationId="{0B568387-8523-476D-F6CC-5DE3AFD30E45}"/>
          </ac:spMkLst>
        </pc:spChg>
        <pc:spChg chg="mod">
          <ac:chgData name="Jena Fahlbush" userId="36899403903_tp_box_2" providerId="OAuth2" clId="{F9CEEADC-09DA-4F43-83E8-3F47206049FF}" dt="2025-01-14T19:43:17.490" v="1044" actId="11"/>
          <ac:spMkLst>
            <pc:docMk/>
            <pc:sldMk cId="1443229644" sldId="310"/>
            <ac:spMk id="3" creationId="{0E169869-1CC3-D4F8-F488-816BCBD09042}"/>
          </ac:spMkLst>
        </pc:spChg>
      </pc:sldChg>
      <pc:sldChg chg="addSp modSp mod chgLayout">
        <pc:chgData name="Jena Fahlbush" userId="36899403903_tp_box_2" providerId="OAuth2" clId="{F9CEEADC-09DA-4F43-83E8-3F47206049FF}" dt="2025-01-14T18:57:17.966" v="801" actId="5793"/>
        <pc:sldMkLst>
          <pc:docMk/>
          <pc:sldMk cId="351076648" sldId="311"/>
        </pc:sldMkLst>
        <pc:spChg chg="add mod ord">
          <ac:chgData name="Jena Fahlbush" userId="36899403903_tp_box_2" providerId="OAuth2" clId="{F9CEEADC-09DA-4F43-83E8-3F47206049FF}" dt="2025-01-14T17:19:20.101" v="188" actId="20577"/>
          <ac:spMkLst>
            <pc:docMk/>
            <pc:sldMk cId="351076648" sldId="311"/>
            <ac:spMk id="2" creationId="{AA63BC62-2438-DF6C-16BA-61582A384EBF}"/>
          </ac:spMkLst>
        </pc:spChg>
        <pc:spChg chg="mod ord">
          <ac:chgData name="Jena Fahlbush" userId="36899403903_tp_box_2" providerId="OAuth2" clId="{F9CEEADC-09DA-4F43-83E8-3F47206049FF}" dt="2025-01-14T18:57:17.966" v="801" actId="5793"/>
          <ac:spMkLst>
            <pc:docMk/>
            <pc:sldMk cId="351076648" sldId="311"/>
            <ac:spMk id="3" creationId="{C66B5C3A-F418-BF5C-5FAF-6C8A0F2E65E7}"/>
          </ac:spMkLst>
        </pc:spChg>
        <pc:spChg chg="add mod ord">
          <ac:chgData name="Jena Fahlbush" userId="36899403903_tp_box_2" providerId="OAuth2" clId="{F9CEEADC-09DA-4F43-83E8-3F47206049FF}" dt="2025-01-14T17:19:24.094" v="206" actId="20577"/>
          <ac:spMkLst>
            <pc:docMk/>
            <pc:sldMk cId="351076648" sldId="311"/>
            <ac:spMk id="4" creationId="{34880D2E-9BA4-3B12-D94D-DF5B1F2D11ED}"/>
          </ac:spMkLst>
        </pc:spChg>
        <pc:spChg chg="mod ord">
          <ac:chgData name="Jena Fahlbush" userId="36899403903_tp_box_2" providerId="OAuth2" clId="{F9CEEADC-09DA-4F43-83E8-3F47206049FF}" dt="2025-01-14T17:19:16.050" v="168" actId="700"/>
          <ac:spMkLst>
            <pc:docMk/>
            <pc:sldMk cId="351076648" sldId="311"/>
            <ac:spMk id="5" creationId="{ACB633DA-FCA2-17DB-2C35-EA0C09C422DF}"/>
          </ac:spMkLst>
        </pc:spChg>
        <pc:spChg chg="mod ord">
          <ac:chgData name="Jena Fahlbush" userId="36899403903_tp_box_2" providerId="OAuth2" clId="{F9CEEADC-09DA-4F43-83E8-3F47206049FF}" dt="2025-01-14T18:57:14.048" v="800" actId="14100"/>
          <ac:spMkLst>
            <pc:docMk/>
            <pc:sldMk cId="351076648" sldId="311"/>
            <ac:spMk id="6" creationId="{4A3773EF-CA4E-5087-DAE0-46BE40FAE841}"/>
          </ac:spMkLst>
        </pc:spChg>
      </pc:sldChg>
      <pc:sldChg chg="addSp modSp del mod chgLayout">
        <pc:chgData name="Jena Fahlbush" userId="36899403903_tp_box_2" providerId="OAuth2" clId="{F9CEEADC-09DA-4F43-83E8-3F47206049FF}" dt="2025-01-14T18:29:03.296" v="640" actId="47"/>
        <pc:sldMkLst>
          <pc:docMk/>
          <pc:sldMk cId="3547680500" sldId="312"/>
        </pc:sldMkLst>
      </pc:sldChg>
      <pc:sldChg chg="modSp mod">
        <pc:chgData name="Jena Fahlbush" userId="36899403903_tp_box_2" providerId="OAuth2" clId="{F9CEEADC-09DA-4F43-83E8-3F47206049FF}" dt="2025-01-15T14:22:40.745" v="2794" actId="14100"/>
        <pc:sldMkLst>
          <pc:docMk/>
          <pc:sldMk cId="2583578650" sldId="313"/>
        </pc:sldMkLst>
        <pc:spChg chg="mod">
          <ac:chgData name="Jena Fahlbush" userId="36899403903_tp_box_2" providerId="OAuth2" clId="{F9CEEADC-09DA-4F43-83E8-3F47206049FF}" dt="2025-01-14T18:05:36.026" v="595" actId="20577"/>
          <ac:spMkLst>
            <pc:docMk/>
            <pc:sldMk cId="2583578650" sldId="313"/>
            <ac:spMk id="2" creationId="{6877A9E6-9D87-09AA-F6C4-A8F4A63DA0A4}"/>
          </ac:spMkLst>
        </pc:spChg>
        <pc:spChg chg="mod">
          <ac:chgData name="Jena Fahlbush" userId="36899403903_tp_box_2" providerId="OAuth2" clId="{F9CEEADC-09DA-4F43-83E8-3F47206049FF}" dt="2025-01-15T14:22:40.745" v="2794" actId="14100"/>
          <ac:spMkLst>
            <pc:docMk/>
            <pc:sldMk cId="2583578650" sldId="313"/>
            <ac:spMk id="3" creationId="{77B9ECFF-AE0A-0DEC-4314-B3BA8F845696}"/>
          </ac:spMkLst>
        </pc:spChg>
      </pc:sldChg>
      <pc:sldChg chg="addSp modSp mod chgLayout">
        <pc:chgData name="Jena Fahlbush" userId="36899403903_tp_box_2" providerId="OAuth2" clId="{F9CEEADC-09DA-4F43-83E8-3F47206049FF}" dt="2025-01-14T19:32:34.547" v="1030" actId="5793"/>
        <pc:sldMkLst>
          <pc:docMk/>
          <pc:sldMk cId="1377560146" sldId="314"/>
        </pc:sldMkLst>
        <pc:spChg chg="add mod ord">
          <ac:chgData name="Jena Fahlbush" userId="36899403903_tp_box_2" providerId="OAuth2" clId="{F9CEEADC-09DA-4F43-83E8-3F47206049FF}" dt="2025-01-14T18:34:21.857" v="759" actId="20577"/>
          <ac:spMkLst>
            <pc:docMk/>
            <pc:sldMk cId="1377560146" sldId="314"/>
            <ac:spMk id="2" creationId="{46F8ADBA-D9B3-11DC-E525-5C6E4CE7E9C9}"/>
          </ac:spMkLst>
        </pc:spChg>
        <pc:spChg chg="mod ord">
          <ac:chgData name="Jena Fahlbush" userId="36899403903_tp_box_2" providerId="OAuth2" clId="{F9CEEADC-09DA-4F43-83E8-3F47206049FF}" dt="2025-01-14T19:32:34.547" v="1030" actId="5793"/>
          <ac:spMkLst>
            <pc:docMk/>
            <pc:sldMk cId="1377560146" sldId="314"/>
            <ac:spMk id="3" creationId="{0DAD837B-07A5-7BAD-1675-051B17B24191}"/>
          </ac:spMkLst>
        </pc:spChg>
        <pc:spChg chg="add mod ord">
          <ac:chgData name="Jena Fahlbush" userId="36899403903_tp_box_2" providerId="OAuth2" clId="{F9CEEADC-09DA-4F43-83E8-3F47206049FF}" dt="2025-01-14T18:34:27.360" v="779" actId="20577"/>
          <ac:spMkLst>
            <pc:docMk/>
            <pc:sldMk cId="1377560146" sldId="314"/>
            <ac:spMk id="4" creationId="{95CBD63F-E5EF-89AE-72A0-529BF0190F51}"/>
          </ac:spMkLst>
        </pc:spChg>
        <pc:spChg chg="mod ord">
          <ac:chgData name="Jena Fahlbush" userId="36899403903_tp_box_2" providerId="OAuth2" clId="{F9CEEADC-09DA-4F43-83E8-3F47206049FF}" dt="2025-01-14T18:34:14.113" v="719" actId="700"/>
          <ac:spMkLst>
            <pc:docMk/>
            <pc:sldMk cId="1377560146" sldId="314"/>
            <ac:spMk id="5" creationId="{9B2AFF70-5300-EEB5-1CAC-AB71B9248FF8}"/>
          </ac:spMkLst>
        </pc:spChg>
        <pc:spChg chg="mod ord">
          <ac:chgData name="Jena Fahlbush" userId="36899403903_tp_box_2" providerId="OAuth2" clId="{F9CEEADC-09DA-4F43-83E8-3F47206049FF}" dt="2025-01-14T18:34:14.113" v="719" actId="700"/>
          <ac:spMkLst>
            <pc:docMk/>
            <pc:sldMk cId="1377560146" sldId="314"/>
            <ac:spMk id="6" creationId="{9AA50E66-D78B-4B52-B7C8-217F8B3D3A60}"/>
          </ac:spMkLst>
        </pc:spChg>
      </pc:sldChg>
      <pc:sldChg chg="addSp modSp mod chgLayout">
        <pc:chgData name="Jena Fahlbush" userId="36899403903_tp_box_2" providerId="OAuth2" clId="{F9CEEADC-09DA-4F43-83E8-3F47206049FF}" dt="2025-01-14T19:28:46.570" v="1022" actId="20577"/>
        <pc:sldMkLst>
          <pc:docMk/>
          <pc:sldMk cId="1418207016" sldId="315"/>
        </pc:sldMkLst>
        <pc:spChg chg="add mod ord">
          <ac:chgData name="Jena Fahlbush" userId="36899403903_tp_box_2" providerId="OAuth2" clId="{F9CEEADC-09DA-4F43-83E8-3F47206049FF}" dt="2025-01-14T18:33:51.448" v="696" actId="20577"/>
          <ac:spMkLst>
            <pc:docMk/>
            <pc:sldMk cId="1418207016" sldId="315"/>
            <ac:spMk id="2" creationId="{DEB92ACD-C922-43A1-B0F2-1645859A2EBE}"/>
          </ac:spMkLst>
        </pc:spChg>
        <pc:spChg chg="mod ord">
          <ac:chgData name="Jena Fahlbush" userId="36899403903_tp_box_2" providerId="OAuth2" clId="{F9CEEADC-09DA-4F43-83E8-3F47206049FF}" dt="2025-01-14T18:34:04.654" v="718" actId="14100"/>
          <ac:spMkLst>
            <pc:docMk/>
            <pc:sldMk cId="1418207016" sldId="315"/>
            <ac:spMk id="3" creationId="{911665F8-9CC4-0223-DE5A-62FA8152A2E8}"/>
          </ac:spMkLst>
        </pc:spChg>
        <pc:spChg chg="add mod ord">
          <ac:chgData name="Jena Fahlbush" userId="36899403903_tp_box_2" providerId="OAuth2" clId="{F9CEEADC-09DA-4F43-83E8-3F47206049FF}" dt="2025-01-14T18:33:55.927" v="716" actId="20577"/>
          <ac:spMkLst>
            <pc:docMk/>
            <pc:sldMk cId="1418207016" sldId="315"/>
            <ac:spMk id="4" creationId="{04539B78-99F4-71A1-728C-05656D70B68E}"/>
          </ac:spMkLst>
        </pc:spChg>
        <pc:spChg chg="mod ord">
          <ac:chgData name="Jena Fahlbush" userId="36899403903_tp_box_2" providerId="OAuth2" clId="{F9CEEADC-09DA-4F43-83E8-3F47206049FF}" dt="2025-01-14T19:28:46.570" v="1022" actId="20577"/>
          <ac:spMkLst>
            <pc:docMk/>
            <pc:sldMk cId="1418207016" sldId="315"/>
            <ac:spMk id="5" creationId="{F98385AE-5EF8-3DA4-F062-E1F09E0B5363}"/>
          </ac:spMkLst>
        </pc:spChg>
        <pc:spChg chg="mod ord">
          <ac:chgData name="Jena Fahlbush" userId="36899403903_tp_box_2" providerId="OAuth2" clId="{F9CEEADC-09DA-4F43-83E8-3F47206049FF}" dt="2025-01-14T18:33:47.336" v="676" actId="700"/>
          <ac:spMkLst>
            <pc:docMk/>
            <pc:sldMk cId="1418207016" sldId="315"/>
            <ac:spMk id="6" creationId="{F6508A9A-A74D-74BE-F38E-7C6B45EC542C}"/>
          </ac:spMkLst>
        </pc:spChg>
      </pc:sldChg>
      <pc:sldChg chg="addSp delSp modSp mod">
        <pc:chgData name="Jena Fahlbush" userId="36899403903_tp_box_2" providerId="OAuth2" clId="{F9CEEADC-09DA-4F43-83E8-3F47206049FF}" dt="2025-01-14T21:19:12.789" v="1577" actId="962"/>
        <pc:sldMkLst>
          <pc:docMk/>
          <pc:sldMk cId="2711504244" sldId="316"/>
        </pc:sldMkLst>
        <pc:spChg chg="mod">
          <ac:chgData name="Jena Fahlbush" userId="36899403903_tp_box_2" providerId="OAuth2" clId="{F9CEEADC-09DA-4F43-83E8-3F47206049FF}" dt="2025-01-14T19:32:13.027" v="1025" actId="5793"/>
          <ac:spMkLst>
            <pc:docMk/>
            <pc:sldMk cId="2711504244" sldId="316"/>
            <ac:spMk id="3" creationId="{2AF9995B-8217-4F18-FF84-684D53871D13}"/>
          </ac:spMkLst>
        </pc:spChg>
        <pc:picChg chg="mod">
          <ac:chgData name="Jena Fahlbush" userId="36899403903_tp_box_2" providerId="OAuth2" clId="{F9CEEADC-09DA-4F43-83E8-3F47206049FF}" dt="2025-01-14T21:19:12.789" v="1577" actId="962"/>
          <ac:picMkLst>
            <pc:docMk/>
            <pc:sldMk cId="2711504244" sldId="316"/>
            <ac:picMk id="4" creationId="{5D5BA880-21AB-2ABC-11F8-F99707A37756}"/>
          </ac:picMkLst>
        </pc:picChg>
      </pc:sldChg>
      <pc:sldChg chg="addSp modSp del mod">
        <pc:chgData name="Jena Fahlbush" userId="36899403903_tp_box_2" providerId="OAuth2" clId="{F9CEEADC-09DA-4F43-83E8-3F47206049FF}" dt="2025-01-14T18:28:21.913" v="639" actId="47"/>
        <pc:sldMkLst>
          <pc:docMk/>
          <pc:sldMk cId="3962719593" sldId="317"/>
        </pc:sldMkLst>
      </pc:sldChg>
      <pc:sldChg chg="addSp delSp modSp mod">
        <pc:chgData name="Jena Fahlbush" userId="36899403903_tp_box_2" providerId="OAuth2" clId="{F9CEEADC-09DA-4F43-83E8-3F47206049FF}" dt="2025-01-14T21:30:14.817" v="2608" actId="27309"/>
        <pc:sldMkLst>
          <pc:docMk/>
          <pc:sldMk cId="2172055138" sldId="319"/>
        </pc:sldMkLst>
        <pc:spChg chg="mod ord">
          <ac:chgData name="Jena Fahlbush" userId="36899403903_tp_box_2" providerId="OAuth2" clId="{F9CEEADC-09DA-4F43-83E8-3F47206049FF}" dt="2025-01-14T21:30:08.239" v="2606" actId="166"/>
          <ac:spMkLst>
            <pc:docMk/>
            <pc:sldMk cId="2172055138" sldId="319"/>
            <ac:spMk id="3" creationId="{A51E5726-BCD8-E2BD-92C9-06C23731C003}"/>
          </ac:spMkLst>
        </pc:spChg>
        <pc:picChg chg="mod">
          <ac:chgData name="Jena Fahlbush" userId="36899403903_tp_box_2" providerId="OAuth2" clId="{F9CEEADC-09DA-4F43-83E8-3F47206049FF}" dt="2025-01-14T21:20:08.336" v="1709" actId="962"/>
          <ac:picMkLst>
            <pc:docMk/>
            <pc:sldMk cId="2172055138" sldId="319"/>
            <ac:picMk id="4" creationId="{DFEEC02B-F9BA-B4AD-D8A1-B087A0FD8F6E}"/>
          </ac:picMkLst>
        </pc:picChg>
      </pc:sldChg>
      <pc:sldChg chg="delSp modSp del mod">
        <pc:chgData name="Jena Fahlbush" userId="36899403903_tp_box_2" providerId="OAuth2" clId="{F9CEEADC-09DA-4F43-83E8-3F47206049FF}" dt="2025-01-14T18:25:54.358" v="629" actId="47"/>
        <pc:sldMkLst>
          <pc:docMk/>
          <pc:sldMk cId="1811729507" sldId="320"/>
        </pc:sldMkLst>
      </pc:sldChg>
      <pc:sldChg chg="addSp modSp mod modClrScheme chgLayout">
        <pc:chgData name="Jena Fahlbush" userId="36899403903_tp_box_2" providerId="OAuth2" clId="{F9CEEADC-09DA-4F43-83E8-3F47206049FF}" dt="2025-01-14T21:24:47.150" v="2075" actId="962"/>
        <pc:sldMkLst>
          <pc:docMk/>
          <pc:sldMk cId="4235290809" sldId="321"/>
        </pc:sldMkLst>
        <pc:spChg chg="mod">
          <ac:chgData name="Jena Fahlbush" userId="36899403903_tp_box_2" providerId="OAuth2" clId="{F9CEEADC-09DA-4F43-83E8-3F47206049FF}" dt="2025-01-14T17:23:21.066" v="214" actId="26606"/>
          <ac:spMkLst>
            <pc:docMk/>
            <pc:sldMk cId="4235290809" sldId="321"/>
            <ac:spMk id="2" creationId="{BE8E1BA0-4922-1EF4-919C-936BA97DE25F}"/>
          </ac:spMkLst>
        </pc:spChg>
        <pc:spChg chg="mod">
          <ac:chgData name="Jena Fahlbush" userId="36899403903_tp_box_2" providerId="OAuth2" clId="{F9CEEADC-09DA-4F43-83E8-3F47206049FF}" dt="2025-01-14T19:32:30.810" v="1029" actId="5793"/>
          <ac:spMkLst>
            <pc:docMk/>
            <pc:sldMk cId="4235290809" sldId="321"/>
            <ac:spMk id="3" creationId="{B48D3785-CEB7-2EC7-3F83-89C0677DD755}"/>
          </ac:spMkLst>
        </pc:spChg>
        <pc:picChg chg="add mod modCrop">
          <ac:chgData name="Jena Fahlbush" userId="36899403903_tp_box_2" providerId="OAuth2" clId="{F9CEEADC-09DA-4F43-83E8-3F47206049FF}" dt="2025-01-14T21:24:47.150" v="2075" actId="962"/>
          <ac:picMkLst>
            <pc:docMk/>
            <pc:sldMk cId="4235290809" sldId="321"/>
            <ac:picMk id="5" creationId="{404E37E3-608B-D345-F14B-8864C7C539AF}"/>
          </ac:picMkLst>
        </pc:picChg>
      </pc:sldChg>
      <pc:sldChg chg="del">
        <pc:chgData name="Jena Fahlbush" userId="36899403903_tp_box_2" providerId="OAuth2" clId="{F9CEEADC-09DA-4F43-83E8-3F47206049FF}" dt="2025-01-14T18:29:05.031" v="641" actId="47"/>
        <pc:sldMkLst>
          <pc:docMk/>
          <pc:sldMk cId="1965059907" sldId="322"/>
        </pc:sldMkLst>
      </pc:sldChg>
      <pc:sldChg chg="modSp mod">
        <pc:chgData name="Jena Fahlbush" userId="36899403903_tp_box_2" providerId="OAuth2" clId="{F9CEEADC-09DA-4F43-83E8-3F47206049FF}" dt="2025-01-14T22:14:10.857" v="2611" actId="113"/>
        <pc:sldMkLst>
          <pc:docMk/>
          <pc:sldMk cId="4231818478" sldId="323"/>
        </pc:sldMkLst>
        <pc:spChg chg="mod ord">
          <ac:chgData name="Jena Fahlbush" userId="36899403903_tp_box_2" providerId="OAuth2" clId="{F9CEEADC-09DA-4F43-83E8-3F47206049FF}" dt="2025-01-14T22:14:10.857" v="2611" actId="113"/>
          <ac:spMkLst>
            <pc:docMk/>
            <pc:sldMk cId="4231818478" sldId="323"/>
            <ac:spMk id="3" creationId="{97449D9D-E119-6A1E-8D52-BBCE7131E373}"/>
          </ac:spMkLst>
        </pc:spChg>
        <pc:picChg chg="mod">
          <ac:chgData name="Jena Fahlbush" userId="36899403903_tp_box_2" providerId="OAuth2" clId="{F9CEEADC-09DA-4F43-83E8-3F47206049FF}" dt="2025-01-14T21:28:56.199" v="2605" actId="962"/>
          <ac:picMkLst>
            <pc:docMk/>
            <pc:sldMk cId="4231818478" sldId="323"/>
            <ac:picMk id="4" creationId="{AC947C2F-D5BE-C472-759F-79BDA8A22C88}"/>
          </ac:picMkLst>
        </pc:picChg>
      </pc:sldChg>
      <pc:sldChg chg="addSp delSp modSp mod modClrScheme chgLayout">
        <pc:chgData name="Jena Fahlbush" userId="36899403903_tp_box_2" providerId="OAuth2" clId="{F9CEEADC-09DA-4F43-83E8-3F47206049FF}" dt="2025-01-15T14:29:55.733" v="2861" actId="1076"/>
        <pc:sldMkLst>
          <pc:docMk/>
          <pc:sldMk cId="3944310721" sldId="324"/>
        </pc:sldMkLst>
        <pc:spChg chg="mod">
          <ac:chgData name="Jena Fahlbush" userId="36899403903_tp_box_2" providerId="OAuth2" clId="{F9CEEADC-09DA-4F43-83E8-3F47206049FF}" dt="2025-01-14T19:28:51.112" v="1023" actId="6549"/>
          <ac:spMkLst>
            <pc:docMk/>
            <pc:sldMk cId="3944310721" sldId="324"/>
            <ac:spMk id="2" creationId="{551F4865-7F2A-7FAC-94ED-159D6BB46285}"/>
          </ac:spMkLst>
        </pc:spChg>
        <pc:spChg chg="mod">
          <ac:chgData name="Jena Fahlbush" userId="36899403903_tp_box_2" providerId="OAuth2" clId="{F9CEEADC-09DA-4F43-83E8-3F47206049FF}" dt="2025-01-14T19:41:51.859" v="1038" actId="113"/>
          <ac:spMkLst>
            <pc:docMk/>
            <pc:sldMk cId="3944310721" sldId="324"/>
            <ac:spMk id="3" creationId="{59808AD8-A949-5F51-1FC8-3D642EEBC8B4}"/>
          </ac:spMkLst>
        </pc:spChg>
        <pc:picChg chg="add mod">
          <ac:chgData name="Jena Fahlbush" userId="36899403903_tp_box_2" providerId="OAuth2" clId="{F9CEEADC-09DA-4F43-83E8-3F47206049FF}" dt="2025-01-15T14:29:55.733" v="2861" actId="1076"/>
          <ac:picMkLst>
            <pc:docMk/>
            <pc:sldMk cId="3944310721" sldId="324"/>
            <ac:picMk id="7" creationId="{61927485-6818-16C4-439E-655BF4620F4A}"/>
          </ac:picMkLst>
        </pc:picChg>
      </pc:sldChg>
      <pc:sldChg chg="modSp mod">
        <pc:chgData name="Jena Fahlbush" userId="36899403903_tp_box_2" providerId="OAuth2" clId="{F9CEEADC-09DA-4F43-83E8-3F47206049FF}" dt="2025-01-15T14:31:08.200" v="2888" actId="1035"/>
        <pc:sldMkLst>
          <pc:docMk/>
          <pc:sldMk cId="1982824437" sldId="328"/>
        </pc:sldMkLst>
        <pc:spChg chg="mod">
          <ac:chgData name="Jena Fahlbush" userId="36899403903_tp_box_2" providerId="OAuth2" clId="{F9CEEADC-09DA-4F43-83E8-3F47206049FF}" dt="2025-01-15T14:30:59.370" v="2868" actId="1076"/>
          <ac:spMkLst>
            <pc:docMk/>
            <pc:sldMk cId="1982824437" sldId="328"/>
            <ac:spMk id="3" creationId="{228BD9C2-F98F-10C1-F7E1-A7A0ED55775C}"/>
          </ac:spMkLst>
        </pc:spChg>
        <pc:spChg chg="mod">
          <ac:chgData name="Jena Fahlbush" userId="36899403903_tp_box_2" providerId="OAuth2" clId="{F9CEEADC-09DA-4F43-83E8-3F47206049FF}" dt="2025-01-15T14:31:08.200" v="2888" actId="1035"/>
          <ac:spMkLst>
            <pc:docMk/>
            <pc:sldMk cId="1982824437" sldId="328"/>
            <ac:spMk id="9" creationId="{58CA460A-E4D8-3667-AD6D-26743F0B2D2A}"/>
          </ac:spMkLst>
        </pc:spChg>
        <pc:picChg chg="mod ord">
          <ac:chgData name="Jena Fahlbush" userId="36899403903_tp_box_2" providerId="OAuth2" clId="{F9CEEADC-09DA-4F43-83E8-3F47206049FF}" dt="2025-01-15T14:31:08.200" v="2888" actId="1035"/>
          <ac:picMkLst>
            <pc:docMk/>
            <pc:sldMk cId="1982824437" sldId="328"/>
            <ac:picMk id="8" creationId="{3460B529-5C91-83DC-D482-E2706D8A090C}"/>
          </ac:picMkLst>
        </pc:picChg>
      </pc:sldChg>
      <pc:sldChg chg="modSp mod">
        <pc:chgData name="Jena Fahlbush" userId="36899403903_tp_box_2" providerId="OAuth2" clId="{F9CEEADC-09DA-4F43-83E8-3F47206049FF}" dt="2025-01-15T14:28:39.360" v="2860" actId="20577"/>
        <pc:sldMkLst>
          <pc:docMk/>
          <pc:sldMk cId="649396850" sldId="332"/>
        </pc:sldMkLst>
        <pc:spChg chg="mod">
          <ac:chgData name="Jena Fahlbush" userId="36899403903_tp_box_2" providerId="OAuth2" clId="{F9CEEADC-09DA-4F43-83E8-3F47206049FF}" dt="2025-01-14T19:32:24.498" v="1027" actId="5793"/>
          <ac:spMkLst>
            <pc:docMk/>
            <pc:sldMk cId="649396850" sldId="332"/>
            <ac:spMk id="3" creationId="{B2482819-9789-BE08-4D90-AC31D0C67E03}"/>
          </ac:spMkLst>
        </pc:spChg>
        <pc:spChg chg="mod">
          <ac:chgData name="Jena Fahlbush" userId="36899403903_tp_box_2" providerId="OAuth2" clId="{F9CEEADC-09DA-4F43-83E8-3F47206049FF}" dt="2025-01-15T14:28:39.360" v="2860" actId="20577"/>
          <ac:spMkLst>
            <pc:docMk/>
            <pc:sldMk cId="649396850" sldId="332"/>
            <ac:spMk id="6" creationId="{C49E6E12-3EE3-80EC-0833-206FA5343663}"/>
          </ac:spMkLst>
        </pc:spChg>
      </pc:sldChg>
      <pc:sldChg chg="addSp delSp modSp mod ord modClrScheme chgLayout">
        <pc:chgData name="Jena Fahlbush" userId="36899403903_tp_box_2" providerId="OAuth2" clId="{F9CEEADC-09DA-4F43-83E8-3F47206049FF}" dt="2025-01-15T14:35:38.590" v="2896" actId="1076"/>
        <pc:sldMkLst>
          <pc:docMk/>
          <pc:sldMk cId="2341560823" sldId="333"/>
        </pc:sldMkLst>
        <pc:spChg chg="mod">
          <ac:chgData name="Jena Fahlbush" userId="36899403903_tp_box_2" providerId="OAuth2" clId="{F9CEEADC-09DA-4F43-83E8-3F47206049FF}" dt="2025-01-14T19:15:49.210" v="820" actId="26606"/>
          <ac:spMkLst>
            <pc:docMk/>
            <pc:sldMk cId="2341560823" sldId="333"/>
            <ac:spMk id="2" creationId="{6A94654D-CC1E-D10E-C357-4BC15C97D8ED}"/>
          </ac:spMkLst>
        </pc:spChg>
        <pc:spChg chg="mod">
          <ac:chgData name="Jena Fahlbush" userId="36899403903_tp_box_2" providerId="OAuth2" clId="{F9CEEADC-09DA-4F43-83E8-3F47206049FF}" dt="2025-01-14T19:42:07.411" v="1041" actId="255"/>
          <ac:spMkLst>
            <pc:docMk/>
            <pc:sldMk cId="2341560823" sldId="333"/>
            <ac:spMk id="3" creationId="{F473F923-9E31-2FBF-4975-01874E0EACD9}"/>
          </ac:spMkLst>
        </pc:spChg>
        <pc:picChg chg="add mod modCrop">
          <ac:chgData name="Jena Fahlbush" userId="36899403903_tp_box_2" providerId="OAuth2" clId="{F9CEEADC-09DA-4F43-83E8-3F47206049FF}" dt="2025-01-15T14:35:38.590" v="2896" actId="1076"/>
          <ac:picMkLst>
            <pc:docMk/>
            <pc:sldMk cId="2341560823" sldId="333"/>
            <ac:picMk id="7" creationId="{01CDC74D-15DB-8DC3-6637-521A23CE0692}"/>
          </ac:picMkLst>
        </pc:picChg>
      </pc:sldChg>
      <pc:sldChg chg="addSp modSp add mod">
        <pc:chgData name="Jena Fahlbush" userId="36899403903_tp_box_2" providerId="OAuth2" clId="{F9CEEADC-09DA-4F43-83E8-3F47206049FF}" dt="2025-01-14T21:30:38.128" v="2609" actId="166"/>
        <pc:sldMkLst>
          <pc:docMk/>
          <pc:sldMk cId="2679171730" sldId="334"/>
        </pc:sldMkLst>
        <pc:spChg chg="mod ord">
          <ac:chgData name="Jena Fahlbush" userId="36899403903_tp_box_2" providerId="OAuth2" clId="{F9CEEADC-09DA-4F43-83E8-3F47206049FF}" dt="2025-01-14T21:30:38.128" v="2609" actId="166"/>
          <ac:spMkLst>
            <pc:docMk/>
            <pc:sldMk cId="2679171730" sldId="334"/>
            <ac:spMk id="3" creationId="{7DB885B8-49D7-059D-BC95-6CDB6789BE17}"/>
          </ac:spMkLst>
        </pc:spChg>
        <pc:spChg chg="add mod">
          <ac:chgData name="Jena Fahlbush" userId="36899403903_tp_box_2" providerId="OAuth2" clId="{F9CEEADC-09DA-4F43-83E8-3F47206049FF}" dt="2025-01-14T18:57:03.396" v="798" actId="1076"/>
          <ac:spMkLst>
            <pc:docMk/>
            <pc:sldMk cId="2679171730" sldId="334"/>
            <ac:spMk id="8" creationId="{9D4DBBF3-A8A0-6B89-8888-9EEB96BD3292}"/>
          </ac:spMkLst>
        </pc:spChg>
        <pc:picChg chg="add mod">
          <ac:chgData name="Jena Fahlbush" userId="36899403903_tp_box_2" providerId="OAuth2" clId="{F9CEEADC-09DA-4F43-83E8-3F47206049FF}" dt="2025-01-14T21:23:40.899" v="1939" actId="962"/>
          <ac:picMkLst>
            <pc:docMk/>
            <pc:sldMk cId="2679171730" sldId="334"/>
            <ac:picMk id="7" creationId="{080BAC55-F7EF-9674-7B74-96D794237778}"/>
          </ac:picMkLst>
        </pc:picChg>
      </pc:sldChg>
      <pc:sldChg chg="modSp mod">
        <pc:chgData name="Jena Fahlbush" userId="36899403903_tp_box_2" providerId="OAuth2" clId="{F9CEEADC-09DA-4F43-83E8-3F47206049FF}" dt="2025-01-15T14:27:27.568" v="2856" actId="20577"/>
        <pc:sldMkLst>
          <pc:docMk/>
          <pc:sldMk cId="4027563396" sldId="335"/>
        </pc:sldMkLst>
        <pc:spChg chg="mod">
          <ac:chgData name="Jena Fahlbush" userId="36899403903_tp_box_2" providerId="OAuth2" clId="{F9CEEADC-09DA-4F43-83E8-3F47206049FF}" dt="2025-01-15T14:27:27.568" v="2856" actId="20577"/>
          <ac:spMkLst>
            <pc:docMk/>
            <pc:sldMk cId="4027563396" sldId="335"/>
            <ac:spMk id="4" creationId="{A1885077-ED68-9D23-49BC-9A98185F85E6}"/>
          </ac:spMkLst>
        </pc:spChg>
      </pc:sldChg>
      <pc:sldChg chg="modSp mod">
        <pc:chgData name="Jena Fahlbush" userId="36899403903_tp_box_2" providerId="OAuth2" clId="{F9CEEADC-09DA-4F43-83E8-3F47206049FF}" dt="2025-01-15T14:31:52.966" v="2890" actId="14100"/>
        <pc:sldMkLst>
          <pc:docMk/>
          <pc:sldMk cId="3572253898" sldId="336"/>
        </pc:sldMkLst>
        <pc:picChg chg="mod">
          <ac:chgData name="Jena Fahlbush" userId="36899403903_tp_box_2" providerId="OAuth2" clId="{F9CEEADC-09DA-4F43-83E8-3F47206049FF}" dt="2025-01-15T14:31:52.966" v="2890" actId="14100"/>
          <ac:picMkLst>
            <pc:docMk/>
            <pc:sldMk cId="3572253898" sldId="336"/>
            <ac:picMk id="6" creationId="{0318A177-0FE1-ED35-2ED9-375834D3FB7A}"/>
          </ac:picMkLst>
        </pc:picChg>
      </pc:sldChg>
      <pc:sldChg chg="addSp delSp modSp new mod modClrScheme chgLayout">
        <pc:chgData name="Jena Fahlbush" userId="36899403903_tp_box_2" providerId="OAuth2" clId="{F9CEEADC-09DA-4F43-83E8-3F47206049FF}" dt="2025-01-15T16:46:26.909" v="3090" actId="14100"/>
        <pc:sldMkLst>
          <pc:docMk/>
          <pc:sldMk cId="2311760820" sldId="337"/>
        </pc:sldMkLst>
        <pc:spChg chg="mod ord">
          <ac:chgData name="Jena Fahlbush" userId="36899403903_tp_box_2" providerId="OAuth2" clId="{F9CEEADC-09DA-4F43-83E8-3F47206049FF}" dt="2025-01-15T16:46:26.909" v="3090" actId="14100"/>
          <ac:spMkLst>
            <pc:docMk/>
            <pc:sldMk cId="2311760820" sldId="337"/>
            <ac:spMk id="2" creationId="{943440BA-8849-98DE-DB96-B8937A8B9FF5}"/>
          </ac:spMkLst>
        </pc:spChg>
        <pc:spChg chg="add mod">
          <ac:chgData name="Jena Fahlbush" userId="36899403903_tp_box_2" providerId="OAuth2" clId="{F9CEEADC-09DA-4F43-83E8-3F47206049FF}" dt="2025-01-15T16:46:19.219" v="3089" actId="1076"/>
          <ac:spMkLst>
            <pc:docMk/>
            <pc:sldMk cId="2311760820" sldId="337"/>
            <ac:spMk id="9" creationId="{E773ACE7-3084-898E-11EA-90960A4BA9EF}"/>
          </ac:spMkLst>
        </pc:spChg>
      </pc:sldChg>
      <pc:sldMasterChg chg="modSldLayout">
        <pc:chgData name="Jena Fahlbush" userId="36899403903_tp_box_2" providerId="OAuth2" clId="{F9CEEADC-09DA-4F43-83E8-3F47206049FF}" dt="2025-01-14T17:28:58.068" v="482" actId="12"/>
        <pc:sldMasterMkLst>
          <pc:docMk/>
          <pc:sldMasterMk cId="3635783895" sldId="2147483698"/>
        </pc:sldMasterMkLst>
        <pc:sldLayoutChg chg="addSp delSp modSp mod">
          <pc:chgData name="Jena Fahlbush" userId="36899403903_tp_box_2" providerId="OAuth2" clId="{F9CEEADC-09DA-4F43-83E8-3F47206049FF}" dt="2025-01-14T17:28:58.068" v="482" actId="12"/>
          <pc:sldLayoutMkLst>
            <pc:docMk/>
            <pc:sldMasterMk cId="3635783895" sldId="2147483698"/>
            <pc:sldLayoutMk cId="2172207625" sldId="2147483715"/>
          </pc:sldLayoutMkLst>
          <pc:spChg chg="mod">
            <ac:chgData name="Jena Fahlbush" userId="36899403903_tp_box_2" providerId="OAuth2" clId="{F9CEEADC-09DA-4F43-83E8-3F47206049FF}" dt="2025-01-14T17:12:37.288" v="15" actId="5793"/>
            <ac:spMkLst>
              <pc:docMk/>
              <pc:sldMasterMk cId="3635783895" sldId="2147483698"/>
              <pc:sldLayoutMk cId="2172207625" sldId="2147483715"/>
              <ac:spMk id="3" creationId="{F249EF8B-4A0A-FB40-0290-3DF699BADC26}"/>
            </ac:spMkLst>
          </pc:spChg>
          <pc:spChg chg="mod">
            <ac:chgData name="Jena Fahlbush" userId="36899403903_tp_box_2" providerId="OAuth2" clId="{F9CEEADC-09DA-4F43-83E8-3F47206049FF}" dt="2025-01-14T17:28:58.068" v="482" actId="12"/>
            <ac:spMkLst>
              <pc:docMk/>
              <pc:sldMasterMk cId="3635783895" sldId="2147483698"/>
              <pc:sldLayoutMk cId="2172207625" sldId="2147483715"/>
              <ac:spMk id="11" creationId="{409177D4-11EE-AA88-2EA5-DEE94E73DECD}"/>
            </ac:spMkLst>
          </pc:spChg>
        </pc:sldLayoutChg>
      </pc:sldMasterChg>
      <pc:sldMasterChg chg="modSp mod modSldLayout">
        <pc:chgData name="Jena Fahlbush" userId="36899403903_tp_box_2" providerId="OAuth2" clId="{F9CEEADC-09DA-4F43-83E8-3F47206049FF}" dt="2025-01-15T16:46:11.003" v="3087" actId="1035"/>
        <pc:sldMasterMkLst>
          <pc:docMk/>
          <pc:sldMasterMk cId="3664351438" sldId="2147483719"/>
        </pc:sldMasterMkLst>
        <pc:picChg chg="mod modCrop">
          <ac:chgData name="Jena Fahlbush" userId="36899403903_tp_box_2" providerId="OAuth2" clId="{F9CEEADC-09DA-4F43-83E8-3F47206049FF}" dt="2025-01-15T16:28:51.355" v="3061" actId="732"/>
          <ac:picMkLst>
            <pc:docMk/>
            <pc:sldMasterMk cId="3664351438" sldId="2147483719"/>
            <ac:picMk id="7" creationId="{6BB19F93-1527-B3E2-3DEC-3C115213B2AC}"/>
          </ac:picMkLst>
        </pc:picChg>
        <pc:sldLayoutChg chg="addSp modSp mod">
          <pc:chgData name="Jena Fahlbush" userId="36899403903_tp_box_2" providerId="OAuth2" clId="{F9CEEADC-09DA-4F43-83E8-3F47206049FF}" dt="2025-01-15T16:46:11.003" v="3087" actId="1035"/>
          <pc:sldLayoutMkLst>
            <pc:docMk/>
            <pc:sldMasterMk cId="3664351438" sldId="2147483719"/>
            <pc:sldLayoutMk cId="2343274746" sldId="2147483721"/>
          </pc:sldLayoutMkLst>
          <pc:picChg chg="add mod">
            <ac:chgData name="Jena Fahlbush" userId="36899403903_tp_box_2" providerId="OAuth2" clId="{F9CEEADC-09DA-4F43-83E8-3F47206049FF}" dt="2025-01-15T16:46:11.003" v="3087" actId="1035"/>
            <ac:picMkLst>
              <pc:docMk/>
              <pc:sldMasterMk cId="3664351438" sldId="2147483719"/>
              <pc:sldLayoutMk cId="2343274746" sldId="2147483721"/>
              <ac:picMk id="3" creationId="{D41F5C61-F3FA-D789-CCDF-7ED5B58C8549}"/>
            </ac:picMkLst>
          </pc:picChg>
        </pc:sldLayoutChg>
      </pc:sldMasterChg>
    </pc:docChg>
  </pc:docChgLst>
  <pc:docChgLst>
    <pc:chgData name="Jena Fahlbush" userId="36899403903_tp_box_2" providerId="OAuth2" clId="{F734A451-684D-4686-8B89-86997955D5B1}"/>
    <pc:docChg chg="undo custSel modSld">
      <pc:chgData name="Jena Fahlbush" userId="36899403903_tp_box_2" providerId="OAuth2" clId="{F734A451-684D-4686-8B89-86997955D5B1}" dt="2025-01-24T18:31:58.791" v="25" actId="20577"/>
      <pc:docMkLst>
        <pc:docMk/>
      </pc:docMkLst>
      <pc:sldChg chg="modSp mod">
        <pc:chgData name="Jena Fahlbush" userId="36899403903_tp_box_2" providerId="OAuth2" clId="{F734A451-684D-4686-8B89-86997955D5B1}" dt="2025-01-24T18:31:58.791" v="25" actId="20577"/>
        <pc:sldMkLst>
          <pc:docMk/>
          <pc:sldMk cId="3535778379" sldId="292"/>
        </pc:sldMkLst>
        <pc:spChg chg="mod">
          <ac:chgData name="Jena Fahlbush" userId="36899403903_tp_box_2" providerId="OAuth2" clId="{F734A451-684D-4686-8B89-86997955D5B1}" dt="2025-01-24T18:31:58.791" v="25" actId="20577"/>
          <ac:spMkLst>
            <pc:docMk/>
            <pc:sldMk cId="3535778379" sldId="292"/>
            <ac:spMk id="4" creationId="{567D210D-6064-B1BB-21A5-E185C1C3B63D}"/>
          </ac:spMkLst>
        </pc:spChg>
      </pc:sldChg>
    </pc:docChg>
  </pc:docChgLst>
  <pc:docChgLst>
    <pc:chgData name="Jena Fahlbush" userId="vjrXSoiKRpeyE/phFoF7/nkoZNaqA+QcTyZgT7/HtVo=" providerId="None" clId="Web-{70838C24-500C-484D-A7D1-34E8743D02C8}"/>
    <pc:docChg chg="addSld delSld modSld sldOrd">
      <pc:chgData name="Jena Fahlbush" userId="vjrXSoiKRpeyE/phFoF7/nkoZNaqA+QcTyZgT7/HtVo=" providerId="None" clId="Web-{70838C24-500C-484D-A7D1-34E8743D02C8}" dt="2025-01-10T17:00:35.291" v="183" actId="20577"/>
      <pc:docMkLst>
        <pc:docMk/>
      </pc:docMkLst>
      <pc:sldChg chg="modSp">
        <pc:chgData name="Jena Fahlbush" userId="vjrXSoiKRpeyE/phFoF7/nkoZNaqA+QcTyZgT7/HtVo=" providerId="None" clId="Web-{70838C24-500C-484D-A7D1-34E8743D02C8}" dt="2025-01-10T14:10:02.653" v="58" actId="20577"/>
        <pc:sldMkLst>
          <pc:docMk/>
          <pc:sldMk cId="4095637082" sldId="283"/>
        </pc:sldMkLst>
        <pc:spChg chg="mod">
          <ac:chgData name="Jena Fahlbush" userId="vjrXSoiKRpeyE/phFoF7/nkoZNaqA+QcTyZgT7/HtVo=" providerId="None" clId="Web-{70838C24-500C-484D-A7D1-34E8743D02C8}" dt="2025-01-10T14:10:02.653" v="58" actId="20577"/>
          <ac:spMkLst>
            <pc:docMk/>
            <pc:sldMk cId="4095637082" sldId="283"/>
            <ac:spMk id="3" creationId="{DA15235A-DE52-4894-B87A-34CC4AFB151E}"/>
          </ac:spMkLst>
        </pc:spChg>
      </pc:sldChg>
      <pc:sldChg chg="ord">
        <pc:chgData name="Jena Fahlbush" userId="vjrXSoiKRpeyE/phFoF7/nkoZNaqA+QcTyZgT7/HtVo=" providerId="None" clId="Web-{70838C24-500C-484D-A7D1-34E8743D02C8}" dt="2025-01-10T14:11:01.920" v="60"/>
        <pc:sldMkLst>
          <pc:docMk/>
          <pc:sldMk cId="1456940565" sldId="287"/>
        </pc:sldMkLst>
      </pc:sldChg>
      <pc:sldChg chg="mod modShow">
        <pc:chgData name="Jena Fahlbush" userId="vjrXSoiKRpeyE/phFoF7/nkoZNaqA+QcTyZgT7/HtVo=" providerId="None" clId="Web-{70838C24-500C-484D-A7D1-34E8743D02C8}" dt="2025-01-10T14:22:59.507" v="135"/>
        <pc:sldMkLst>
          <pc:docMk/>
          <pc:sldMk cId="1561454414" sldId="297"/>
        </pc:sldMkLst>
      </pc:sldChg>
      <pc:sldChg chg="ord">
        <pc:chgData name="Jena Fahlbush" userId="vjrXSoiKRpeyE/phFoF7/nkoZNaqA+QcTyZgT7/HtVo=" providerId="None" clId="Web-{70838C24-500C-484D-A7D1-34E8743D02C8}" dt="2025-01-10T14:10:57.482" v="59"/>
        <pc:sldMkLst>
          <pc:docMk/>
          <pc:sldMk cId="2510802133" sldId="299"/>
        </pc:sldMkLst>
      </pc:sldChg>
      <pc:sldChg chg="modSp">
        <pc:chgData name="Jena Fahlbush" userId="vjrXSoiKRpeyE/phFoF7/nkoZNaqA+QcTyZgT7/HtVo=" providerId="None" clId="Web-{70838C24-500C-484D-A7D1-34E8743D02C8}" dt="2025-01-10T14:21:42.834" v="134"/>
        <pc:sldMkLst>
          <pc:docMk/>
          <pc:sldMk cId="1505244771" sldId="301"/>
        </pc:sldMkLst>
        <pc:picChg chg="mod">
          <ac:chgData name="Jena Fahlbush" userId="vjrXSoiKRpeyE/phFoF7/nkoZNaqA+QcTyZgT7/HtVo=" providerId="None" clId="Web-{70838C24-500C-484D-A7D1-34E8743D02C8}" dt="2025-01-10T14:21:42.834" v="134"/>
          <ac:picMkLst>
            <pc:docMk/>
            <pc:sldMk cId="1505244771" sldId="301"/>
            <ac:picMk id="5" creationId="{C35660CF-6F82-8682-24D7-FE8B81EA80EA}"/>
          </ac:picMkLst>
        </pc:picChg>
        <pc:picChg chg="mod">
          <ac:chgData name="Jena Fahlbush" userId="vjrXSoiKRpeyE/phFoF7/nkoZNaqA+QcTyZgT7/HtVo=" providerId="None" clId="Web-{70838C24-500C-484D-A7D1-34E8743D02C8}" dt="2025-01-10T14:20:53.068" v="127"/>
          <ac:picMkLst>
            <pc:docMk/>
            <pc:sldMk cId="1505244771" sldId="301"/>
            <ac:picMk id="15" creationId="{AD0E8E11-5891-383C-0C78-BB962F254906}"/>
          </ac:picMkLst>
        </pc:picChg>
      </pc:sldChg>
      <pc:sldChg chg="modSp">
        <pc:chgData name="Jena Fahlbush" userId="vjrXSoiKRpeyE/phFoF7/nkoZNaqA+QcTyZgT7/HtVo=" providerId="None" clId="Web-{70838C24-500C-484D-A7D1-34E8743D02C8}" dt="2025-01-10T14:23:57.758" v="136" actId="20577"/>
        <pc:sldMkLst>
          <pc:docMk/>
          <pc:sldMk cId="2583578650" sldId="313"/>
        </pc:sldMkLst>
        <pc:spChg chg="mod">
          <ac:chgData name="Jena Fahlbush" userId="vjrXSoiKRpeyE/phFoF7/nkoZNaqA+QcTyZgT7/HtVo=" providerId="None" clId="Web-{70838C24-500C-484D-A7D1-34E8743D02C8}" dt="2025-01-10T14:23:57.758" v="136" actId="20577"/>
          <ac:spMkLst>
            <pc:docMk/>
            <pc:sldMk cId="2583578650" sldId="313"/>
            <ac:spMk id="2" creationId="{6877A9E6-9D87-09AA-F6C4-A8F4A63DA0A4}"/>
          </ac:spMkLst>
        </pc:spChg>
      </pc:sldChg>
      <pc:sldChg chg="addSp modSp">
        <pc:chgData name="Jena Fahlbush" userId="vjrXSoiKRpeyE/phFoF7/nkoZNaqA+QcTyZgT7/HtVo=" providerId="None" clId="Web-{70838C24-500C-484D-A7D1-34E8743D02C8}" dt="2025-01-10T15:56:34.575" v="152" actId="20577"/>
        <pc:sldMkLst>
          <pc:docMk/>
          <pc:sldMk cId="2711504244" sldId="316"/>
        </pc:sldMkLst>
        <pc:spChg chg="mod">
          <ac:chgData name="Jena Fahlbush" userId="vjrXSoiKRpeyE/phFoF7/nkoZNaqA+QcTyZgT7/HtVo=" providerId="None" clId="Web-{70838C24-500C-484D-A7D1-34E8743D02C8}" dt="2025-01-10T15:56:34.575" v="152" actId="20577"/>
          <ac:spMkLst>
            <pc:docMk/>
            <pc:sldMk cId="2711504244" sldId="316"/>
            <ac:spMk id="3" creationId="{2AF9995B-8217-4F18-FF84-684D53871D13}"/>
          </ac:spMkLst>
        </pc:spChg>
        <pc:picChg chg="add mod">
          <ac:chgData name="Jena Fahlbush" userId="vjrXSoiKRpeyE/phFoF7/nkoZNaqA+QcTyZgT7/HtVo=" providerId="None" clId="Web-{70838C24-500C-484D-A7D1-34E8743D02C8}" dt="2025-01-10T15:54:21.652" v="151"/>
          <ac:picMkLst>
            <pc:docMk/>
            <pc:sldMk cId="2711504244" sldId="316"/>
            <ac:picMk id="4" creationId="{5D5BA880-21AB-2ABC-11F8-F99707A37756}"/>
          </ac:picMkLst>
        </pc:picChg>
      </pc:sldChg>
      <pc:sldChg chg="addSp modSp">
        <pc:chgData name="Jena Fahlbush" userId="vjrXSoiKRpeyE/phFoF7/nkoZNaqA+QcTyZgT7/HtVo=" providerId="None" clId="Web-{70838C24-500C-484D-A7D1-34E8743D02C8}" dt="2025-01-10T16:22:31.787" v="160"/>
        <pc:sldMkLst>
          <pc:docMk/>
          <pc:sldMk cId="3962719593" sldId="317"/>
        </pc:sldMkLst>
      </pc:sldChg>
      <pc:sldChg chg="addSp modSp">
        <pc:chgData name="Jena Fahlbush" userId="vjrXSoiKRpeyE/phFoF7/nkoZNaqA+QcTyZgT7/HtVo=" providerId="None" clId="Web-{70838C24-500C-484D-A7D1-34E8743D02C8}" dt="2025-01-10T16:35:30.417" v="172" actId="20577"/>
        <pc:sldMkLst>
          <pc:docMk/>
          <pc:sldMk cId="1811729507" sldId="320"/>
        </pc:sldMkLst>
      </pc:sldChg>
      <pc:sldChg chg="addSp modSp">
        <pc:chgData name="Jena Fahlbush" userId="vjrXSoiKRpeyE/phFoF7/nkoZNaqA+QcTyZgT7/HtVo=" providerId="None" clId="Web-{70838C24-500C-484D-A7D1-34E8743D02C8}" dt="2025-01-10T17:00:35.291" v="183" actId="20577"/>
        <pc:sldMkLst>
          <pc:docMk/>
          <pc:sldMk cId="4231818478" sldId="323"/>
        </pc:sldMkLst>
        <pc:spChg chg="mod">
          <ac:chgData name="Jena Fahlbush" userId="vjrXSoiKRpeyE/phFoF7/nkoZNaqA+QcTyZgT7/HtVo=" providerId="None" clId="Web-{70838C24-500C-484D-A7D1-34E8743D02C8}" dt="2025-01-10T17:00:35.291" v="183" actId="20577"/>
          <ac:spMkLst>
            <pc:docMk/>
            <pc:sldMk cId="4231818478" sldId="323"/>
            <ac:spMk id="3" creationId="{97449D9D-E119-6A1E-8D52-BBCE7131E373}"/>
          </ac:spMkLst>
        </pc:spChg>
        <pc:picChg chg="add mod modCrop">
          <ac:chgData name="Jena Fahlbush" userId="vjrXSoiKRpeyE/phFoF7/nkoZNaqA+QcTyZgT7/HtVo=" providerId="None" clId="Web-{70838C24-500C-484D-A7D1-34E8743D02C8}" dt="2025-01-10T17:00:19.791" v="182" actId="1076"/>
          <ac:picMkLst>
            <pc:docMk/>
            <pc:sldMk cId="4231818478" sldId="323"/>
            <ac:picMk id="4" creationId="{AC947C2F-D5BE-C472-759F-79BDA8A22C88}"/>
          </ac:picMkLst>
        </pc:picChg>
      </pc:sldChg>
      <pc:sldChg chg="modSp del">
        <pc:chgData name="Jena Fahlbush" userId="vjrXSoiKRpeyE/phFoF7/nkoZNaqA+QcTyZgT7/HtVo=" providerId="None" clId="Web-{70838C24-500C-484D-A7D1-34E8743D02C8}" dt="2025-01-10T14:02:44.741" v="54"/>
        <pc:sldMkLst>
          <pc:docMk/>
          <pc:sldMk cId="4193870448" sldId="325"/>
        </pc:sldMkLst>
      </pc:sldChg>
      <pc:sldChg chg="modSp new">
        <pc:chgData name="Jena Fahlbush" userId="vjrXSoiKRpeyE/phFoF7/nkoZNaqA+QcTyZgT7/HtVo=" providerId="None" clId="Web-{70838C24-500C-484D-A7D1-34E8743D02C8}" dt="2025-01-10T14:02:39.241" v="53" actId="20577"/>
        <pc:sldMkLst>
          <pc:docMk/>
          <pc:sldMk cId="1042269949" sldId="329"/>
        </pc:sldMkLst>
        <pc:spChg chg="mod">
          <ac:chgData name="Jena Fahlbush" userId="vjrXSoiKRpeyE/phFoF7/nkoZNaqA+QcTyZgT7/HtVo=" providerId="None" clId="Web-{70838C24-500C-484D-A7D1-34E8743D02C8}" dt="2025-01-10T13:59:37.036" v="48" actId="20577"/>
          <ac:spMkLst>
            <pc:docMk/>
            <pc:sldMk cId="1042269949" sldId="329"/>
            <ac:spMk id="2" creationId="{B16FF6AF-8A32-5155-AEC5-121DE4B75273}"/>
          </ac:spMkLst>
        </pc:spChg>
        <pc:spChg chg="mod">
          <ac:chgData name="Jena Fahlbush" userId="vjrXSoiKRpeyE/phFoF7/nkoZNaqA+QcTyZgT7/HtVo=" providerId="None" clId="Web-{70838C24-500C-484D-A7D1-34E8743D02C8}" dt="2025-01-10T14:02:39.241" v="53" actId="20577"/>
          <ac:spMkLst>
            <pc:docMk/>
            <pc:sldMk cId="1042269949" sldId="329"/>
            <ac:spMk id="3" creationId="{50E7CDC2-3E06-00A6-0E5A-8EAD97139CF2}"/>
          </ac:spMkLst>
        </pc:spChg>
      </pc:sldChg>
    </pc:docChg>
  </pc:docChgLst>
  <pc:docChgLst>
    <pc:chgData name="Jena Fahlbush" userId="36899403903_tp_box_2" providerId="OAuth2" clId="{37A3C1C1-A8B6-4A09-88D6-2BC54B4E660E}"/>
    <pc:docChg chg="modSld">
      <pc:chgData name="Jena Fahlbush" userId="36899403903_tp_box_2" providerId="OAuth2" clId="{37A3C1C1-A8B6-4A09-88D6-2BC54B4E660E}" dt="2025-01-30T15:50:32.437" v="43" actId="962"/>
      <pc:docMkLst>
        <pc:docMk/>
      </pc:docMkLst>
      <pc:sldChg chg="modNotesTx">
        <pc:chgData name="Jena Fahlbush" userId="36899403903_tp_box_2" providerId="OAuth2" clId="{37A3C1C1-A8B6-4A09-88D6-2BC54B4E660E}" dt="2025-01-30T15:47:52.861" v="15" actId="20577"/>
        <pc:sldMkLst>
          <pc:docMk/>
          <pc:sldMk cId="2400311288" sldId="272"/>
        </pc:sldMkLst>
      </pc:sldChg>
      <pc:sldChg chg="modNotesTx">
        <pc:chgData name="Jena Fahlbush" userId="36899403903_tp_box_2" providerId="OAuth2" clId="{37A3C1C1-A8B6-4A09-88D6-2BC54B4E660E}" dt="2025-01-30T15:47:39.056" v="14" actId="20577"/>
        <pc:sldMkLst>
          <pc:docMk/>
          <pc:sldMk cId="3876081084" sldId="282"/>
        </pc:sldMkLst>
      </pc:sldChg>
      <pc:sldChg chg="modNotesTx">
        <pc:chgData name="Jena Fahlbush" userId="36899403903_tp_box_2" providerId="OAuth2" clId="{37A3C1C1-A8B6-4A09-88D6-2BC54B4E660E}" dt="2025-01-30T15:48:07.571" v="18" actId="20577"/>
        <pc:sldMkLst>
          <pc:docMk/>
          <pc:sldMk cId="1107205951" sldId="285"/>
        </pc:sldMkLst>
      </pc:sldChg>
      <pc:sldChg chg="modNotesTx">
        <pc:chgData name="Jena Fahlbush" userId="36899403903_tp_box_2" providerId="OAuth2" clId="{37A3C1C1-A8B6-4A09-88D6-2BC54B4E660E}" dt="2025-01-30T15:48:27.101" v="20" actId="20577"/>
        <pc:sldMkLst>
          <pc:docMk/>
          <pc:sldMk cId="3767417007" sldId="286"/>
        </pc:sldMkLst>
      </pc:sldChg>
      <pc:sldChg chg="modNotesTx">
        <pc:chgData name="Jena Fahlbush" userId="36899403903_tp_box_2" providerId="OAuth2" clId="{37A3C1C1-A8B6-4A09-88D6-2BC54B4E660E}" dt="2025-01-30T15:48:40.083" v="25" actId="20577"/>
        <pc:sldMkLst>
          <pc:docMk/>
          <pc:sldMk cId="1456940565" sldId="287"/>
        </pc:sldMkLst>
      </pc:sldChg>
      <pc:sldChg chg="modNotesTx">
        <pc:chgData name="Jena Fahlbush" userId="36899403903_tp_box_2" providerId="OAuth2" clId="{37A3C1C1-A8B6-4A09-88D6-2BC54B4E660E}" dt="2025-01-30T15:48:47.112" v="27" actId="20577"/>
        <pc:sldMkLst>
          <pc:docMk/>
          <pc:sldMk cId="1245711290" sldId="288"/>
        </pc:sldMkLst>
      </pc:sldChg>
      <pc:sldChg chg="modNotesTx">
        <pc:chgData name="Jena Fahlbush" userId="36899403903_tp_box_2" providerId="OAuth2" clId="{37A3C1C1-A8B6-4A09-88D6-2BC54B4E660E}" dt="2025-01-30T15:50:17.544" v="42" actId="20577"/>
        <pc:sldMkLst>
          <pc:docMk/>
          <pc:sldMk cId="3535778379" sldId="292"/>
        </pc:sldMkLst>
      </pc:sldChg>
      <pc:sldChg chg="modNotesTx">
        <pc:chgData name="Jena Fahlbush" userId="36899403903_tp_box_2" providerId="OAuth2" clId="{37A3C1C1-A8B6-4A09-88D6-2BC54B4E660E}" dt="2025-01-30T15:47:59.290" v="16" actId="20577"/>
        <pc:sldMkLst>
          <pc:docMk/>
          <pc:sldMk cId="1561454414" sldId="297"/>
        </pc:sldMkLst>
      </pc:sldChg>
      <pc:sldChg chg="modNotesTx">
        <pc:chgData name="Jena Fahlbush" userId="36899403903_tp_box_2" providerId="OAuth2" clId="{37A3C1C1-A8B6-4A09-88D6-2BC54B4E660E}" dt="2025-01-30T15:48:43.712" v="26" actId="20577"/>
        <pc:sldMkLst>
          <pc:docMk/>
          <pc:sldMk cId="280237517" sldId="300"/>
        </pc:sldMkLst>
      </pc:sldChg>
      <pc:sldChg chg="modNotesTx">
        <pc:chgData name="Jena Fahlbush" userId="36899403903_tp_box_2" providerId="OAuth2" clId="{37A3C1C1-A8B6-4A09-88D6-2BC54B4E660E}" dt="2025-01-30T15:48:51.251" v="28" actId="20577"/>
        <pc:sldMkLst>
          <pc:docMk/>
          <pc:sldMk cId="1505244771" sldId="301"/>
        </pc:sldMkLst>
      </pc:sldChg>
      <pc:sldChg chg="modNotesTx">
        <pc:chgData name="Jena Fahlbush" userId="36899403903_tp_box_2" providerId="OAuth2" clId="{37A3C1C1-A8B6-4A09-88D6-2BC54B4E660E}" dt="2025-01-30T15:49:23.425" v="33" actId="20577"/>
        <pc:sldMkLst>
          <pc:docMk/>
          <pc:sldMk cId="3265696447" sldId="303"/>
        </pc:sldMkLst>
      </pc:sldChg>
      <pc:sldChg chg="modNotesTx">
        <pc:chgData name="Jena Fahlbush" userId="36899403903_tp_box_2" providerId="OAuth2" clId="{37A3C1C1-A8B6-4A09-88D6-2BC54B4E660E}" dt="2025-01-30T15:48:54.014" v="29" actId="20577"/>
        <pc:sldMkLst>
          <pc:docMk/>
          <pc:sldMk cId="3964621416" sldId="304"/>
        </pc:sldMkLst>
      </pc:sldChg>
      <pc:sldChg chg="modNotesTx">
        <pc:chgData name="Jena Fahlbush" userId="36899403903_tp_box_2" providerId="OAuth2" clId="{37A3C1C1-A8B6-4A09-88D6-2BC54B4E660E}" dt="2025-01-30T15:49:28.787" v="34" actId="20577"/>
        <pc:sldMkLst>
          <pc:docMk/>
          <pc:sldMk cId="1556999189" sldId="307"/>
        </pc:sldMkLst>
      </pc:sldChg>
      <pc:sldChg chg="modNotesTx">
        <pc:chgData name="Jena Fahlbush" userId="36899403903_tp_box_2" providerId="OAuth2" clId="{37A3C1C1-A8B6-4A09-88D6-2BC54B4E660E}" dt="2025-01-30T15:49:52.552" v="37" actId="20577"/>
        <pc:sldMkLst>
          <pc:docMk/>
          <pc:sldMk cId="2823703242" sldId="308"/>
        </pc:sldMkLst>
      </pc:sldChg>
      <pc:sldChg chg="modNotesTx">
        <pc:chgData name="Jena Fahlbush" userId="36899403903_tp_box_2" providerId="OAuth2" clId="{37A3C1C1-A8B6-4A09-88D6-2BC54B4E660E}" dt="2025-01-30T15:49:08.175" v="30" actId="20577"/>
        <pc:sldMkLst>
          <pc:docMk/>
          <pc:sldMk cId="1168187276" sldId="309"/>
        </pc:sldMkLst>
      </pc:sldChg>
      <pc:sldChg chg="modNotesTx">
        <pc:chgData name="Jena Fahlbush" userId="36899403903_tp_box_2" providerId="OAuth2" clId="{37A3C1C1-A8B6-4A09-88D6-2BC54B4E660E}" dt="2025-01-30T15:49:12.752" v="31" actId="20577"/>
        <pc:sldMkLst>
          <pc:docMk/>
          <pc:sldMk cId="1443229644" sldId="310"/>
        </pc:sldMkLst>
      </pc:sldChg>
      <pc:sldChg chg="modNotesTx">
        <pc:chgData name="Jena Fahlbush" userId="36899403903_tp_box_2" providerId="OAuth2" clId="{37A3C1C1-A8B6-4A09-88D6-2BC54B4E660E}" dt="2025-01-30T15:49:47.450" v="36" actId="20577"/>
        <pc:sldMkLst>
          <pc:docMk/>
          <pc:sldMk cId="351076648" sldId="311"/>
        </pc:sldMkLst>
      </pc:sldChg>
      <pc:sldChg chg="modNotesTx">
        <pc:chgData name="Jena Fahlbush" userId="36899403903_tp_box_2" providerId="OAuth2" clId="{37A3C1C1-A8B6-4A09-88D6-2BC54B4E660E}" dt="2025-01-30T15:49:16.643" v="32" actId="20577"/>
        <pc:sldMkLst>
          <pc:docMk/>
          <pc:sldMk cId="2583578650" sldId="313"/>
        </pc:sldMkLst>
      </pc:sldChg>
      <pc:sldChg chg="modNotesTx">
        <pc:chgData name="Jena Fahlbush" userId="36899403903_tp_box_2" providerId="OAuth2" clId="{37A3C1C1-A8B6-4A09-88D6-2BC54B4E660E}" dt="2025-01-30T15:49:58.376" v="38" actId="20577"/>
        <pc:sldMkLst>
          <pc:docMk/>
          <pc:sldMk cId="1377560146" sldId="314"/>
        </pc:sldMkLst>
      </pc:sldChg>
      <pc:sldChg chg="modNotesTx">
        <pc:chgData name="Jena Fahlbush" userId="36899403903_tp_box_2" providerId="OAuth2" clId="{37A3C1C1-A8B6-4A09-88D6-2BC54B4E660E}" dt="2025-01-30T15:50:03.791" v="39" actId="20577"/>
        <pc:sldMkLst>
          <pc:docMk/>
          <pc:sldMk cId="1418207016" sldId="315"/>
        </pc:sldMkLst>
      </pc:sldChg>
      <pc:sldChg chg="modNotesTx">
        <pc:chgData name="Jena Fahlbush" userId="36899403903_tp_box_2" providerId="OAuth2" clId="{37A3C1C1-A8B6-4A09-88D6-2BC54B4E660E}" dt="2025-01-30T15:45:21.827" v="6" actId="20577"/>
        <pc:sldMkLst>
          <pc:docMk/>
          <pc:sldMk cId="2711504244" sldId="316"/>
        </pc:sldMkLst>
      </pc:sldChg>
      <pc:sldChg chg="modNotesTx">
        <pc:chgData name="Jena Fahlbush" userId="36899403903_tp_box_2" providerId="OAuth2" clId="{37A3C1C1-A8B6-4A09-88D6-2BC54B4E660E}" dt="2025-01-30T15:45:12.763" v="4" actId="20577"/>
        <pc:sldMkLst>
          <pc:docMk/>
          <pc:sldMk cId="2172055138" sldId="319"/>
        </pc:sldMkLst>
      </pc:sldChg>
      <pc:sldChg chg="modNotesTx">
        <pc:chgData name="Jena Fahlbush" userId="36899403903_tp_box_2" providerId="OAuth2" clId="{37A3C1C1-A8B6-4A09-88D6-2BC54B4E660E}" dt="2025-01-30T15:46:51.223" v="11"/>
        <pc:sldMkLst>
          <pc:docMk/>
          <pc:sldMk cId="4231818478" sldId="323"/>
        </pc:sldMkLst>
      </pc:sldChg>
      <pc:sldChg chg="modNotesTx">
        <pc:chgData name="Jena Fahlbush" userId="36899403903_tp_box_2" providerId="OAuth2" clId="{37A3C1C1-A8B6-4A09-88D6-2BC54B4E660E}" dt="2025-01-30T15:47:09.003" v="13" actId="20577"/>
        <pc:sldMkLst>
          <pc:docMk/>
          <pc:sldMk cId="3944310721" sldId="324"/>
        </pc:sldMkLst>
      </pc:sldChg>
      <pc:sldChg chg="modNotesTx">
        <pc:chgData name="Jena Fahlbush" userId="36899403903_tp_box_2" providerId="OAuth2" clId="{37A3C1C1-A8B6-4A09-88D6-2BC54B4E660E}" dt="2025-01-30T15:48:29.963" v="21" actId="20577"/>
        <pc:sldMkLst>
          <pc:docMk/>
          <pc:sldMk cId="502366752" sldId="327"/>
        </pc:sldMkLst>
      </pc:sldChg>
      <pc:sldChg chg="modNotesTx">
        <pc:chgData name="Jena Fahlbush" userId="36899403903_tp_box_2" providerId="OAuth2" clId="{37A3C1C1-A8B6-4A09-88D6-2BC54B4E660E}" dt="2025-01-30T15:50:12.230" v="41" actId="20577"/>
        <pc:sldMkLst>
          <pc:docMk/>
          <pc:sldMk cId="1982824437" sldId="328"/>
        </pc:sldMkLst>
      </pc:sldChg>
      <pc:sldChg chg="modSp mod">
        <pc:chgData name="Jena Fahlbush" userId="36899403903_tp_box_2" providerId="OAuth2" clId="{37A3C1C1-A8B6-4A09-88D6-2BC54B4E660E}" dt="2025-01-30T15:50:32.437" v="43" actId="962"/>
        <pc:sldMkLst>
          <pc:docMk/>
          <pc:sldMk cId="1541065968" sldId="331"/>
        </pc:sldMkLst>
        <pc:picChg chg="mod">
          <ac:chgData name="Jena Fahlbush" userId="36899403903_tp_box_2" providerId="OAuth2" clId="{37A3C1C1-A8B6-4A09-88D6-2BC54B4E660E}" dt="2025-01-30T15:50:32.437" v="43" actId="962"/>
          <ac:picMkLst>
            <pc:docMk/>
            <pc:sldMk cId="1541065968" sldId="331"/>
            <ac:picMk id="5" creationId="{994DFE83-D65B-2B70-509F-0D8738A2247D}"/>
          </ac:picMkLst>
        </pc:picChg>
      </pc:sldChg>
      <pc:sldChg chg="modNotesTx">
        <pc:chgData name="Jena Fahlbush" userId="36899403903_tp_box_2" providerId="OAuth2" clId="{37A3C1C1-A8B6-4A09-88D6-2BC54B4E660E}" dt="2025-01-30T15:49:43.188" v="35" actId="20577"/>
        <pc:sldMkLst>
          <pc:docMk/>
          <pc:sldMk cId="649396850" sldId="332"/>
        </pc:sldMkLst>
      </pc:sldChg>
      <pc:sldChg chg="modNotesTx">
        <pc:chgData name="Jena Fahlbush" userId="36899403903_tp_box_2" providerId="OAuth2" clId="{37A3C1C1-A8B6-4A09-88D6-2BC54B4E660E}" dt="2025-01-30T15:46:30.734" v="8" actId="20577"/>
        <pc:sldMkLst>
          <pc:docMk/>
          <pc:sldMk cId="2341560823" sldId="333"/>
        </pc:sldMkLst>
      </pc:sldChg>
      <pc:sldChg chg="modNotesTx">
        <pc:chgData name="Jena Fahlbush" userId="36899403903_tp_box_2" providerId="OAuth2" clId="{37A3C1C1-A8B6-4A09-88D6-2BC54B4E660E}" dt="2025-01-30T15:48:22.339" v="19" actId="20577"/>
        <pc:sldMkLst>
          <pc:docMk/>
          <pc:sldMk cId="4027563396" sldId="335"/>
        </pc:sldMkLst>
      </pc:sldChg>
      <pc:sldChg chg="modNotesTx">
        <pc:chgData name="Jena Fahlbush" userId="36899403903_tp_box_2" providerId="OAuth2" clId="{37A3C1C1-A8B6-4A09-88D6-2BC54B4E660E}" dt="2025-01-30T15:50:09.553" v="40" actId="20577"/>
        <pc:sldMkLst>
          <pc:docMk/>
          <pc:sldMk cId="3572253898" sldId="336"/>
        </pc:sldMkLst>
      </pc:sldChg>
    </pc:docChg>
  </pc:docChgLst>
  <pc:docChgLst>
    <pc:chgData name="Cynthia Curry" userId="iEvfDsXcgFz46NorJh2apB5STWl8OkXO2s4F7L6vWdA=" providerId="None" clId="Web-{6D0EC4B4-93FA-4272-BE7C-0EF1FC98FD5B}"/>
    <pc:docChg chg="modSld">
      <pc:chgData name="Cynthia Curry" userId="iEvfDsXcgFz46NorJh2apB5STWl8OkXO2s4F7L6vWdA=" providerId="None" clId="Web-{6D0EC4B4-93FA-4272-BE7C-0EF1FC98FD5B}" dt="2025-01-20T16:01:53.687" v="32" actId="20577"/>
      <pc:docMkLst>
        <pc:docMk/>
      </pc:docMkLst>
      <pc:sldChg chg="modSp">
        <pc:chgData name="Cynthia Curry" userId="iEvfDsXcgFz46NorJh2apB5STWl8OkXO2s4F7L6vWdA=" providerId="None" clId="Web-{6D0EC4B4-93FA-4272-BE7C-0EF1FC98FD5B}" dt="2025-01-20T16:01:49.437" v="30" actId="20577"/>
        <pc:sldMkLst>
          <pc:docMk/>
          <pc:sldMk cId="4095637082" sldId="283"/>
        </pc:sldMkLst>
        <pc:spChg chg="mod">
          <ac:chgData name="Cynthia Curry" userId="iEvfDsXcgFz46NorJh2apB5STWl8OkXO2s4F7L6vWdA=" providerId="None" clId="Web-{6D0EC4B4-93FA-4272-BE7C-0EF1FC98FD5B}" dt="2025-01-20T16:01:49.437" v="30" actId="20577"/>
          <ac:spMkLst>
            <pc:docMk/>
            <pc:sldMk cId="4095637082" sldId="283"/>
            <ac:spMk id="3" creationId="{DA15235A-DE52-4894-B87A-34CC4AFB151E}"/>
          </ac:spMkLst>
        </pc:spChg>
      </pc:sldChg>
      <pc:sldChg chg="modSp">
        <pc:chgData name="Cynthia Curry" userId="iEvfDsXcgFz46NorJh2apB5STWl8OkXO2s4F7L6vWdA=" providerId="None" clId="Web-{6D0EC4B4-93FA-4272-BE7C-0EF1FC98FD5B}" dt="2025-01-20T16:01:53.687" v="32" actId="20577"/>
        <pc:sldMkLst>
          <pc:docMk/>
          <pc:sldMk cId="799982436" sldId="284"/>
        </pc:sldMkLst>
        <pc:spChg chg="mod">
          <ac:chgData name="Cynthia Curry" userId="iEvfDsXcgFz46NorJh2apB5STWl8OkXO2s4F7L6vWdA=" providerId="None" clId="Web-{6D0EC4B4-93FA-4272-BE7C-0EF1FC98FD5B}" dt="2025-01-20T16:01:53.687" v="32" actId="20577"/>
          <ac:spMkLst>
            <pc:docMk/>
            <pc:sldMk cId="799982436" sldId="284"/>
            <ac:spMk id="3" creationId="{DA15235A-DE52-4894-B87A-34CC4AFB151E}"/>
          </ac:spMkLst>
        </pc:spChg>
      </pc:sldChg>
      <pc:sldChg chg="addSp delSp modSp">
        <pc:chgData name="Cynthia Curry" userId="iEvfDsXcgFz46NorJh2apB5STWl8OkXO2s4F7L6vWdA=" providerId="None" clId="Web-{6D0EC4B4-93FA-4272-BE7C-0EF1FC98FD5B}" dt="2025-01-20T16:00:47.544" v="26" actId="1076"/>
        <pc:sldMkLst>
          <pc:docMk/>
          <pc:sldMk cId="2311760820" sldId="337"/>
        </pc:sldMkLst>
        <pc:spChg chg="mod">
          <ac:chgData name="Cynthia Curry" userId="iEvfDsXcgFz46NorJh2apB5STWl8OkXO2s4F7L6vWdA=" providerId="None" clId="Web-{6D0EC4B4-93FA-4272-BE7C-0EF1FC98FD5B}" dt="2025-01-20T15:59:35.713" v="18" actId="1076"/>
          <ac:spMkLst>
            <pc:docMk/>
            <pc:sldMk cId="2311760820" sldId="337"/>
            <ac:spMk id="9" creationId="{E773ACE7-3084-898E-11EA-90960A4BA9EF}"/>
          </ac:spMkLst>
        </pc:spChg>
        <pc:picChg chg="add mod">
          <ac:chgData name="Cynthia Curry" userId="iEvfDsXcgFz46NorJh2apB5STWl8OkXO2s4F7L6vWdA=" providerId="None" clId="Web-{6D0EC4B4-93FA-4272-BE7C-0EF1FC98FD5B}" dt="2025-01-20T16:00:47.544" v="26" actId="1076"/>
          <ac:picMkLst>
            <pc:docMk/>
            <pc:sldMk cId="2311760820" sldId="337"/>
            <ac:picMk id="3" creationId="{24E40CF8-F760-77D6-F045-179543FF4C02}"/>
          </ac:picMkLst>
        </pc:picChg>
      </pc:sldChg>
    </pc:docChg>
  </pc:docChgLst>
  <pc:docChgLst>
    <pc:chgData name="Jena Fahlbush" userId="36899403903_tp_box_2" providerId="OAuth2" clId="{3C2EFD76-C69E-4DF4-8D61-FEE2C6CAD64D}"/>
    <pc:docChg chg="modSld">
      <pc:chgData name="Jena Fahlbush" userId="36899403903_tp_box_2" providerId="OAuth2" clId="{3C2EFD76-C69E-4DF4-8D61-FEE2C6CAD64D}" dt="2025-01-23T14:06:23.994" v="0" actId="13926"/>
      <pc:docMkLst>
        <pc:docMk/>
      </pc:docMkLst>
      <pc:sldChg chg="modSp">
        <pc:chgData name="Jena Fahlbush" userId="36899403903_tp_box_2" providerId="OAuth2" clId="{3C2EFD76-C69E-4DF4-8D61-FEE2C6CAD64D}" dt="2025-01-23T14:06:23.994" v="0" actId="13926"/>
        <pc:sldMkLst>
          <pc:docMk/>
          <pc:sldMk cId="2400311288" sldId="272"/>
        </pc:sldMkLst>
        <pc:spChg chg="mod">
          <ac:chgData name="Jena Fahlbush" userId="36899403903_tp_box_2" providerId="OAuth2" clId="{3C2EFD76-C69E-4DF4-8D61-FEE2C6CAD64D}" dt="2025-01-23T14:06:23.994" v="0" actId="13926"/>
          <ac:spMkLst>
            <pc:docMk/>
            <pc:sldMk cId="2400311288" sldId="272"/>
            <ac:spMk id="3" creationId="{DA15235A-DE52-4894-B87A-34CC4AFB151E}"/>
          </ac:spMkLst>
        </pc:spChg>
      </pc:sldChg>
    </pc:docChg>
  </pc:docChgLst>
  <pc:docChgLst>
    <pc:chgData name="Jena Fahlbush" userId="36899403903_tp_box_2" providerId="OAuth2" clId="{4C7F2B92-1CDF-4D55-AC6A-D94A2779CBD9}"/>
    <pc:docChg chg="addSld modSld">
      <pc:chgData name="Jena Fahlbush" userId="36899403903_tp_box_2" providerId="OAuth2" clId="{4C7F2B92-1CDF-4D55-AC6A-D94A2779CBD9}" dt="2025-01-27T17:44:00.142" v="0"/>
      <pc:docMkLst>
        <pc:docMk/>
      </pc:docMkLst>
      <pc:sldChg chg="add">
        <pc:chgData name="Jena Fahlbush" userId="36899403903_tp_box_2" providerId="OAuth2" clId="{4C7F2B92-1CDF-4D55-AC6A-D94A2779CBD9}" dt="2025-01-27T17:44:00.142" v="0"/>
        <pc:sldMkLst>
          <pc:docMk/>
          <pc:sldMk cId="2063212607" sldId="355"/>
        </pc:sldMkLst>
      </pc:sldChg>
    </pc:docChg>
  </pc:docChgLst>
  <pc:docChgLst>
    <pc:chgData name="Cynthia Curry" userId="iEvfDsXcgFz46NorJh2apB5STWl8OkXO2s4F7L6vWdA=" providerId="None" clId="Web-{F0974D62-F7E1-4FB5-AA78-0D1519F5A8FE}"/>
    <pc:docChg chg="modSld">
      <pc:chgData name="Cynthia Curry" userId="iEvfDsXcgFz46NorJh2apB5STWl8OkXO2s4F7L6vWdA=" providerId="None" clId="Web-{F0974D62-F7E1-4FB5-AA78-0D1519F5A8FE}" dt="2025-01-14T15:29:02.706" v="48"/>
      <pc:docMkLst>
        <pc:docMk/>
      </pc:docMkLst>
      <pc:sldChg chg="modSp modNotes">
        <pc:chgData name="Cynthia Curry" userId="iEvfDsXcgFz46NorJh2apB5STWl8OkXO2s4F7L6vWdA=" providerId="None" clId="Web-{F0974D62-F7E1-4FB5-AA78-0D1519F5A8FE}" dt="2025-01-14T15:29:02.706" v="48"/>
        <pc:sldMkLst>
          <pc:docMk/>
          <pc:sldMk cId="1168187276" sldId="309"/>
        </pc:sldMkLst>
        <pc:spChg chg="mod">
          <ac:chgData name="Cynthia Curry" userId="iEvfDsXcgFz46NorJh2apB5STWl8OkXO2s4F7L6vWdA=" providerId="None" clId="Web-{F0974D62-F7E1-4FB5-AA78-0D1519F5A8FE}" dt="2025-01-14T15:24:12.729" v="6" actId="20577"/>
          <ac:spMkLst>
            <pc:docMk/>
            <pc:sldMk cId="1168187276" sldId="309"/>
            <ac:spMk id="3" creationId="{CD496EA9-D446-3781-CB5F-369B5B5B5126}"/>
          </ac:spMkLst>
        </pc:spChg>
      </pc:sldChg>
      <pc:sldChg chg="modSp">
        <pc:chgData name="Cynthia Curry" userId="iEvfDsXcgFz46NorJh2apB5STWl8OkXO2s4F7L6vWdA=" providerId="None" clId="Web-{F0974D62-F7E1-4FB5-AA78-0D1519F5A8FE}" dt="2025-01-14T15:28:01.626" v="10" actId="20577"/>
        <pc:sldMkLst>
          <pc:docMk/>
          <pc:sldMk cId="1443229644" sldId="310"/>
        </pc:sldMkLst>
        <pc:spChg chg="mod">
          <ac:chgData name="Cynthia Curry" userId="iEvfDsXcgFz46NorJh2apB5STWl8OkXO2s4F7L6vWdA=" providerId="None" clId="Web-{F0974D62-F7E1-4FB5-AA78-0D1519F5A8FE}" dt="2025-01-14T15:28:01.626" v="10" actId="20577"/>
          <ac:spMkLst>
            <pc:docMk/>
            <pc:sldMk cId="1443229644" sldId="310"/>
            <ac:spMk id="3" creationId="{0E169869-1CC3-D4F8-F488-816BCBD09042}"/>
          </ac:spMkLst>
        </pc:spChg>
      </pc:sldChg>
      <pc:sldChg chg="modSp">
        <pc:chgData name="Cynthia Curry" userId="iEvfDsXcgFz46NorJh2apB5STWl8OkXO2s4F7L6vWdA=" providerId="None" clId="Web-{F0974D62-F7E1-4FB5-AA78-0D1519F5A8FE}" dt="2025-01-14T15:24:56.949" v="9" actId="20577"/>
        <pc:sldMkLst>
          <pc:docMk/>
          <pc:sldMk cId="2583578650" sldId="313"/>
        </pc:sldMkLst>
        <pc:spChg chg="mod">
          <ac:chgData name="Cynthia Curry" userId="iEvfDsXcgFz46NorJh2apB5STWl8OkXO2s4F7L6vWdA=" providerId="None" clId="Web-{F0974D62-F7E1-4FB5-AA78-0D1519F5A8FE}" dt="2025-01-14T15:24:56.949" v="9" actId="20577"/>
          <ac:spMkLst>
            <pc:docMk/>
            <pc:sldMk cId="2583578650" sldId="313"/>
            <ac:spMk id="3" creationId="{77B9ECFF-AE0A-0DEC-4314-B3BA8F845696}"/>
          </ac:spMkLst>
        </pc:spChg>
      </pc:sldChg>
    </pc:docChg>
  </pc:docChgLst>
  <pc:docChgLst>
    <pc:chgData name="Cynthia Curry" userId="iEvfDsXcgFz46NorJh2apB5STWl8OkXO2s4F7L6vWdA=" providerId="None" clId="Web-{3051CDDD-CACC-4EC4-85AC-C0BE9D4732A1}"/>
    <pc:docChg chg="modSld">
      <pc:chgData name="Cynthia Curry" userId="iEvfDsXcgFz46NorJh2apB5STWl8OkXO2s4F7L6vWdA=" providerId="None" clId="Web-{3051CDDD-CACC-4EC4-85AC-C0BE9D4732A1}" dt="2025-01-20T16:04:03.207" v="2" actId="20577"/>
      <pc:docMkLst>
        <pc:docMk/>
      </pc:docMkLst>
      <pc:sldChg chg="modSp">
        <pc:chgData name="Cynthia Curry" userId="iEvfDsXcgFz46NorJh2apB5STWl8OkXO2s4F7L6vWdA=" providerId="None" clId="Web-{3051CDDD-CACC-4EC4-85AC-C0BE9D4732A1}" dt="2025-01-20T16:04:03.207" v="2" actId="20577"/>
        <pc:sldMkLst>
          <pc:docMk/>
          <pc:sldMk cId="1982824437" sldId="328"/>
        </pc:sldMkLst>
        <pc:spChg chg="mod">
          <ac:chgData name="Cynthia Curry" userId="iEvfDsXcgFz46NorJh2apB5STWl8OkXO2s4F7L6vWdA=" providerId="None" clId="Web-{3051CDDD-CACC-4EC4-85AC-C0BE9D4732A1}" dt="2025-01-20T16:04:03.207" v="2" actId="20577"/>
          <ac:spMkLst>
            <pc:docMk/>
            <pc:sldMk cId="1982824437" sldId="328"/>
            <ac:spMk id="3" creationId="{228BD9C2-F98F-10C1-F7E1-A7A0ED55775C}"/>
          </ac:spMkLst>
        </pc:spChg>
      </pc:sldChg>
    </pc:docChg>
  </pc:docChgLst>
  <pc:docChgLst>
    <pc:chgData name="Jena Fahlbush" userId="36899403903_tp_box_2" providerId="OAuth2" clId="{496DB460-BCEA-47E1-8BFF-044380709D94}"/>
    <pc:docChg chg="undo custSel addSld delSld modSld sldOrd modMainMaster">
      <pc:chgData name="Jena Fahlbush" userId="36899403903_tp_box_2" providerId="OAuth2" clId="{496DB460-BCEA-47E1-8BFF-044380709D94}" dt="2025-01-14T17:08:57.654" v="788" actId="20577"/>
      <pc:docMkLst>
        <pc:docMk/>
      </pc:docMkLst>
      <pc:sldChg chg="modSp del mod">
        <pc:chgData name="Jena Fahlbush" userId="36899403903_tp_box_2" providerId="OAuth2" clId="{496DB460-BCEA-47E1-8BFF-044380709D94}" dt="2025-01-14T14:53:37.387" v="30" actId="47"/>
        <pc:sldMkLst>
          <pc:docMk/>
          <pc:sldMk cId="10655865" sldId="293"/>
        </pc:sldMkLst>
      </pc:sldChg>
      <pc:sldChg chg="modSp mod">
        <pc:chgData name="Jena Fahlbush" userId="36899403903_tp_box_2" providerId="OAuth2" clId="{496DB460-BCEA-47E1-8BFF-044380709D94}" dt="2025-01-14T14:52:30.339" v="26" actId="20577"/>
        <pc:sldMkLst>
          <pc:docMk/>
          <pc:sldMk cId="235390710" sldId="296"/>
        </pc:sldMkLst>
      </pc:sldChg>
      <pc:sldChg chg="modSp">
        <pc:chgData name="Jena Fahlbush" userId="36899403903_tp_box_2" providerId="OAuth2" clId="{496DB460-BCEA-47E1-8BFF-044380709D94}" dt="2025-01-14T13:29:05.196" v="0" actId="1076"/>
        <pc:sldMkLst>
          <pc:docMk/>
          <pc:sldMk cId="3720511868" sldId="298"/>
        </pc:sldMkLst>
        <pc:picChg chg="mod">
          <ac:chgData name="Jena Fahlbush" userId="36899403903_tp_box_2" providerId="OAuth2" clId="{496DB460-BCEA-47E1-8BFF-044380709D94}" dt="2025-01-14T13:29:05.196" v="0" actId="1076"/>
          <ac:picMkLst>
            <pc:docMk/>
            <pc:sldMk cId="3720511868" sldId="298"/>
            <ac:picMk id="1027" creationId="{8633507F-414A-2461-FE88-82ABA3302BC3}"/>
          </ac:picMkLst>
        </pc:picChg>
      </pc:sldChg>
      <pc:sldChg chg="del">
        <pc:chgData name="Jena Fahlbush" userId="36899403903_tp_box_2" providerId="OAuth2" clId="{496DB460-BCEA-47E1-8BFF-044380709D94}" dt="2025-01-14T14:52:20.695" v="1" actId="47"/>
        <pc:sldMkLst>
          <pc:docMk/>
          <pc:sldMk cId="2510802133" sldId="299"/>
        </pc:sldMkLst>
      </pc:sldChg>
      <pc:sldChg chg="addSp delSp modSp mod">
        <pc:chgData name="Jena Fahlbush" userId="36899403903_tp_box_2" providerId="OAuth2" clId="{496DB460-BCEA-47E1-8BFF-044380709D94}" dt="2025-01-14T14:56:42.118" v="40" actId="1076"/>
        <pc:sldMkLst>
          <pc:docMk/>
          <pc:sldMk cId="280237517" sldId="300"/>
        </pc:sldMkLst>
        <pc:spChg chg="mod">
          <ac:chgData name="Jena Fahlbush" userId="36899403903_tp_box_2" providerId="OAuth2" clId="{496DB460-BCEA-47E1-8BFF-044380709D94}" dt="2025-01-14T14:56:42.118" v="40" actId="1076"/>
          <ac:spMkLst>
            <pc:docMk/>
            <pc:sldMk cId="280237517" sldId="300"/>
            <ac:spMk id="2" creationId="{4C6AF723-4997-6EBE-A1A4-BEDD7B6C4AF1}"/>
          </ac:spMkLst>
        </pc:spChg>
      </pc:sldChg>
      <pc:sldChg chg="addSp modSp mod chgLayout">
        <pc:chgData name="Jena Fahlbush" userId="36899403903_tp_box_2" providerId="OAuth2" clId="{496DB460-BCEA-47E1-8BFF-044380709D94}" dt="2025-01-14T17:02:20.689" v="659" actId="208"/>
        <pc:sldMkLst>
          <pc:docMk/>
          <pc:sldMk cId="3265696447" sldId="303"/>
        </pc:sldMkLst>
        <pc:spChg chg="add mod ord">
          <ac:chgData name="Jena Fahlbush" userId="36899403903_tp_box_2" providerId="OAuth2" clId="{496DB460-BCEA-47E1-8BFF-044380709D94}" dt="2025-01-14T17:02:20.689" v="659" actId="208"/>
          <ac:spMkLst>
            <pc:docMk/>
            <pc:sldMk cId="3265696447" sldId="303"/>
            <ac:spMk id="2" creationId="{B4F1277F-E896-7F83-4496-40040BF40E3E}"/>
          </ac:spMkLst>
        </pc:spChg>
        <pc:spChg chg="mod ord">
          <ac:chgData name="Jena Fahlbush" userId="36899403903_tp_box_2" providerId="OAuth2" clId="{496DB460-BCEA-47E1-8BFF-044380709D94}" dt="2025-01-14T17:01:37.920" v="652" actId="20577"/>
          <ac:spMkLst>
            <pc:docMk/>
            <pc:sldMk cId="3265696447" sldId="303"/>
            <ac:spMk id="3" creationId="{874AA8D7-6AEF-0751-86C9-BB65E1C5D0E0}"/>
          </ac:spMkLst>
        </pc:spChg>
        <pc:spChg chg="add mod ord">
          <ac:chgData name="Jena Fahlbush" userId="36899403903_tp_box_2" providerId="OAuth2" clId="{496DB460-BCEA-47E1-8BFF-044380709D94}" dt="2025-01-14T17:02:20.344" v="658" actId="208"/>
          <ac:spMkLst>
            <pc:docMk/>
            <pc:sldMk cId="3265696447" sldId="303"/>
            <ac:spMk id="4" creationId="{F60D09F9-D1CC-32F9-D795-75B622143560}"/>
          </ac:spMkLst>
        </pc:spChg>
        <pc:spChg chg="mod ord">
          <ac:chgData name="Jena Fahlbush" userId="36899403903_tp_box_2" providerId="OAuth2" clId="{496DB460-BCEA-47E1-8BFF-044380709D94}" dt="2025-01-14T17:01:01.329" v="647" actId="700"/>
          <ac:spMkLst>
            <pc:docMk/>
            <pc:sldMk cId="3265696447" sldId="303"/>
            <ac:spMk id="5" creationId="{54580AA7-9073-0193-96B3-911B055C22AD}"/>
          </ac:spMkLst>
        </pc:spChg>
        <pc:spChg chg="mod ord">
          <ac:chgData name="Jena Fahlbush" userId="36899403903_tp_box_2" providerId="OAuth2" clId="{496DB460-BCEA-47E1-8BFF-044380709D94}" dt="2025-01-14T17:01:41.503" v="654" actId="20577"/>
          <ac:spMkLst>
            <pc:docMk/>
            <pc:sldMk cId="3265696447" sldId="303"/>
            <ac:spMk id="6" creationId="{5462938E-7368-36BA-1514-DB77A0E88190}"/>
          </ac:spMkLst>
        </pc:spChg>
      </pc:sldChg>
      <pc:sldChg chg="addSp modSp mod chgLayout">
        <pc:chgData name="Jena Fahlbush" userId="36899403903_tp_box_2" providerId="OAuth2" clId="{496DB460-BCEA-47E1-8BFF-044380709D94}" dt="2025-01-14T17:04:38.564" v="664" actId="6549"/>
        <pc:sldMkLst>
          <pc:docMk/>
          <pc:sldMk cId="619324926" sldId="305"/>
        </pc:sldMkLst>
      </pc:sldChg>
      <pc:sldChg chg="del">
        <pc:chgData name="Jena Fahlbush" userId="36899403903_tp_box_2" providerId="OAuth2" clId="{496DB460-BCEA-47E1-8BFF-044380709D94}" dt="2025-01-14T15:28:32.893" v="166" actId="47"/>
        <pc:sldMkLst>
          <pc:docMk/>
          <pc:sldMk cId="267019734" sldId="306"/>
        </pc:sldMkLst>
      </pc:sldChg>
      <pc:sldChg chg="addSp modSp mod chgLayout">
        <pc:chgData name="Jena Fahlbush" userId="36899403903_tp_box_2" providerId="OAuth2" clId="{496DB460-BCEA-47E1-8BFF-044380709D94}" dt="2025-01-14T17:05:41.238" v="729" actId="20577"/>
        <pc:sldMkLst>
          <pc:docMk/>
          <pc:sldMk cId="1556999189" sldId="307"/>
        </pc:sldMkLst>
        <pc:spChg chg="add mod ord">
          <ac:chgData name="Jena Fahlbush" userId="36899403903_tp_box_2" providerId="OAuth2" clId="{496DB460-BCEA-47E1-8BFF-044380709D94}" dt="2025-01-14T17:05:32.534" v="693" actId="20577"/>
          <ac:spMkLst>
            <pc:docMk/>
            <pc:sldMk cId="1556999189" sldId="307"/>
            <ac:spMk id="2" creationId="{5EF755CC-3B1C-A975-BF8A-A57239C3970D}"/>
          </ac:spMkLst>
        </pc:spChg>
        <pc:spChg chg="mod ord">
          <ac:chgData name="Jena Fahlbush" userId="36899403903_tp_box_2" providerId="OAuth2" clId="{496DB460-BCEA-47E1-8BFF-044380709D94}" dt="2025-01-14T17:05:25.445" v="672" actId="14100"/>
          <ac:spMkLst>
            <pc:docMk/>
            <pc:sldMk cId="1556999189" sldId="307"/>
            <ac:spMk id="3" creationId="{B3F556DA-0576-E90F-869F-65DF4A0A8F6B}"/>
          </ac:spMkLst>
        </pc:spChg>
        <pc:spChg chg="add mod ord">
          <ac:chgData name="Jena Fahlbush" userId="36899403903_tp_box_2" providerId="OAuth2" clId="{496DB460-BCEA-47E1-8BFF-044380709D94}" dt="2025-01-14T17:05:41.238" v="729" actId="20577"/>
          <ac:spMkLst>
            <pc:docMk/>
            <pc:sldMk cId="1556999189" sldId="307"/>
            <ac:spMk id="4" creationId="{596A6DD7-5A26-7A1A-1EA4-EEF01D08D498}"/>
          </ac:spMkLst>
        </pc:spChg>
        <pc:spChg chg="mod ord">
          <ac:chgData name="Jena Fahlbush" userId="36899403903_tp_box_2" providerId="OAuth2" clId="{496DB460-BCEA-47E1-8BFF-044380709D94}" dt="2025-01-14T17:05:22.766" v="671" actId="700"/>
          <ac:spMkLst>
            <pc:docMk/>
            <pc:sldMk cId="1556999189" sldId="307"/>
            <ac:spMk id="5" creationId="{55A7C10D-53D1-354A-B482-C387CBDC06A2}"/>
          </ac:spMkLst>
        </pc:spChg>
        <pc:spChg chg="mod ord">
          <ac:chgData name="Jena Fahlbush" userId="36899403903_tp_box_2" providerId="OAuth2" clId="{496DB460-BCEA-47E1-8BFF-044380709D94}" dt="2025-01-14T17:05:22.766" v="671" actId="700"/>
          <ac:spMkLst>
            <pc:docMk/>
            <pc:sldMk cId="1556999189" sldId="307"/>
            <ac:spMk id="6" creationId="{A62D9F7A-1EA6-1D6D-6D19-836121016775}"/>
          </ac:spMkLst>
        </pc:spChg>
      </pc:sldChg>
      <pc:sldChg chg="modSp mod">
        <pc:chgData name="Jena Fahlbush" userId="36899403903_tp_box_2" providerId="OAuth2" clId="{496DB460-BCEA-47E1-8BFF-044380709D94}" dt="2025-01-14T15:16:44.595" v="152" actId="6549"/>
        <pc:sldMkLst>
          <pc:docMk/>
          <pc:sldMk cId="2823703242" sldId="308"/>
        </pc:sldMkLst>
        <pc:spChg chg="mod">
          <ac:chgData name="Jena Fahlbush" userId="36899403903_tp_box_2" providerId="OAuth2" clId="{496DB460-BCEA-47E1-8BFF-044380709D94}" dt="2025-01-14T15:16:44.595" v="152" actId="6549"/>
          <ac:spMkLst>
            <pc:docMk/>
            <pc:sldMk cId="2823703242" sldId="308"/>
            <ac:spMk id="5" creationId="{3F6F4EF1-ECC8-5D3A-1E0C-7B17266D378E}"/>
          </ac:spMkLst>
        </pc:spChg>
      </pc:sldChg>
      <pc:sldChg chg="modSp mod">
        <pc:chgData name="Jena Fahlbush" userId="36899403903_tp_box_2" providerId="OAuth2" clId="{496DB460-BCEA-47E1-8BFF-044380709D94}" dt="2025-01-14T16:34:04.994" v="476" actId="255"/>
        <pc:sldMkLst>
          <pc:docMk/>
          <pc:sldMk cId="1168187276" sldId="309"/>
        </pc:sldMkLst>
        <pc:spChg chg="mod">
          <ac:chgData name="Jena Fahlbush" userId="36899403903_tp_box_2" providerId="OAuth2" clId="{496DB460-BCEA-47E1-8BFF-044380709D94}" dt="2025-01-14T15:06:46.818" v="44" actId="20577"/>
          <ac:spMkLst>
            <pc:docMk/>
            <pc:sldMk cId="1168187276" sldId="309"/>
            <ac:spMk id="2" creationId="{57CADE13-957D-88DF-32B2-93D273A4E344}"/>
          </ac:spMkLst>
        </pc:spChg>
        <pc:spChg chg="mod">
          <ac:chgData name="Jena Fahlbush" userId="36899403903_tp_box_2" providerId="OAuth2" clId="{496DB460-BCEA-47E1-8BFF-044380709D94}" dt="2025-01-14T16:34:04.994" v="476" actId="255"/>
          <ac:spMkLst>
            <pc:docMk/>
            <pc:sldMk cId="1168187276" sldId="309"/>
            <ac:spMk id="3" creationId="{CD496EA9-D446-3781-CB5F-369B5B5B5126}"/>
          </ac:spMkLst>
        </pc:spChg>
      </pc:sldChg>
      <pc:sldChg chg="modSp mod">
        <pc:chgData name="Jena Fahlbush" userId="36899403903_tp_box_2" providerId="OAuth2" clId="{496DB460-BCEA-47E1-8BFF-044380709D94}" dt="2025-01-14T16:36:07.938" v="483" actId="255"/>
        <pc:sldMkLst>
          <pc:docMk/>
          <pc:sldMk cId="1443229644" sldId="310"/>
        </pc:sldMkLst>
        <pc:spChg chg="mod">
          <ac:chgData name="Jena Fahlbush" userId="36899403903_tp_box_2" providerId="OAuth2" clId="{496DB460-BCEA-47E1-8BFF-044380709D94}" dt="2025-01-14T15:06:51.603" v="48" actId="20577"/>
          <ac:spMkLst>
            <pc:docMk/>
            <pc:sldMk cId="1443229644" sldId="310"/>
            <ac:spMk id="2" creationId="{0B568387-8523-476D-F6CC-5DE3AFD30E45}"/>
          </ac:spMkLst>
        </pc:spChg>
        <pc:spChg chg="mod">
          <ac:chgData name="Jena Fahlbush" userId="36899403903_tp_box_2" providerId="OAuth2" clId="{496DB460-BCEA-47E1-8BFF-044380709D94}" dt="2025-01-14T16:36:07.938" v="483" actId="255"/>
          <ac:spMkLst>
            <pc:docMk/>
            <pc:sldMk cId="1443229644" sldId="310"/>
            <ac:spMk id="3" creationId="{0E169869-1CC3-D4F8-F488-816BCBD09042}"/>
          </ac:spMkLst>
        </pc:spChg>
      </pc:sldChg>
      <pc:sldChg chg="modSp mod">
        <pc:chgData name="Jena Fahlbush" userId="36899403903_tp_box_2" providerId="OAuth2" clId="{496DB460-BCEA-47E1-8BFF-044380709D94}" dt="2025-01-14T16:41:09.201" v="504" actId="20577"/>
        <pc:sldMkLst>
          <pc:docMk/>
          <pc:sldMk cId="2583578650" sldId="313"/>
        </pc:sldMkLst>
        <pc:spChg chg="mod">
          <ac:chgData name="Jena Fahlbush" userId="36899403903_tp_box_2" providerId="OAuth2" clId="{496DB460-BCEA-47E1-8BFF-044380709D94}" dt="2025-01-14T15:06:57.481" v="53" actId="20577"/>
          <ac:spMkLst>
            <pc:docMk/>
            <pc:sldMk cId="2583578650" sldId="313"/>
            <ac:spMk id="2" creationId="{6877A9E6-9D87-09AA-F6C4-A8F4A63DA0A4}"/>
          </ac:spMkLst>
        </pc:spChg>
        <pc:spChg chg="mod">
          <ac:chgData name="Jena Fahlbush" userId="36899403903_tp_box_2" providerId="OAuth2" clId="{496DB460-BCEA-47E1-8BFF-044380709D94}" dt="2025-01-14T16:41:09.201" v="504" actId="20577"/>
          <ac:spMkLst>
            <pc:docMk/>
            <pc:sldMk cId="2583578650" sldId="313"/>
            <ac:spMk id="3" creationId="{77B9ECFF-AE0A-0DEC-4314-B3BA8F845696}"/>
          </ac:spMkLst>
        </pc:spChg>
      </pc:sldChg>
      <pc:sldChg chg="modSp mod">
        <pc:chgData name="Jena Fahlbush" userId="36899403903_tp_box_2" providerId="OAuth2" clId="{496DB460-BCEA-47E1-8BFF-044380709D94}" dt="2025-01-14T15:19:34.674" v="154" actId="6549"/>
        <pc:sldMkLst>
          <pc:docMk/>
          <pc:sldMk cId="1377560146" sldId="314"/>
        </pc:sldMkLst>
        <pc:spChg chg="mod">
          <ac:chgData name="Jena Fahlbush" userId="36899403903_tp_box_2" providerId="OAuth2" clId="{496DB460-BCEA-47E1-8BFF-044380709D94}" dt="2025-01-14T15:19:34.674" v="154" actId="6549"/>
          <ac:spMkLst>
            <pc:docMk/>
            <pc:sldMk cId="1377560146" sldId="314"/>
            <ac:spMk id="5" creationId="{9B2AFF70-5300-EEB5-1CAC-AB71B9248FF8}"/>
          </ac:spMkLst>
        </pc:spChg>
      </pc:sldChg>
      <pc:sldChg chg="modSp mod">
        <pc:chgData name="Jena Fahlbush" userId="36899403903_tp_box_2" providerId="OAuth2" clId="{496DB460-BCEA-47E1-8BFF-044380709D94}" dt="2025-01-14T17:00:07.915" v="596" actId="6549"/>
        <pc:sldMkLst>
          <pc:docMk/>
          <pc:sldMk cId="2711504244" sldId="316"/>
        </pc:sldMkLst>
        <pc:spChg chg="mod">
          <ac:chgData name="Jena Fahlbush" userId="36899403903_tp_box_2" providerId="OAuth2" clId="{496DB460-BCEA-47E1-8BFF-044380709D94}" dt="2025-01-14T17:00:07.915" v="596" actId="6549"/>
          <ac:spMkLst>
            <pc:docMk/>
            <pc:sldMk cId="2711504244" sldId="316"/>
            <ac:spMk id="2" creationId="{8966D9B4-3BC1-5073-914D-345B48C06FE5}"/>
          </ac:spMkLst>
        </pc:spChg>
        <pc:spChg chg="mod">
          <ac:chgData name="Jena Fahlbush" userId="36899403903_tp_box_2" providerId="OAuth2" clId="{496DB460-BCEA-47E1-8BFF-044380709D94}" dt="2025-01-14T16:41:29.277" v="505" actId="27107"/>
          <ac:spMkLst>
            <pc:docMk/>
            <pc:sldMk cId="2711504244" sldId="316"/>
            <ac:spMk id="3" creationId="{2AF9995B-8217-4F18-FF84-684D53871D13}"/>
          </ac:spMkLst>
        </pc:spChg>
      </pc:sldChg>
      <pc:sldChg chg="modSp mod">
        <pc:chgData name="Jena Fahlbush" userId="36899403903_tp_box_2" providerId="OAuth2" clId="{496DB460-BCEA-47E1-8BFF-044380709D94}" dt="2025-01-14T17:05:07.763" v="665" actId="6549"/>
        <pc:sldMkLst>
          <pc:docMk/>
          <pc:sldMk cId="3962719593" sldId="317"/>
        </pc:sldMkLst>
      </pc:sldChg>
      <pc:sldChg chg="del">
        <pc:chgData name="Jena Fahlbush" userId="36899403903_tp_box_2" providerId="OAuth2" clId="{496DB460-BCEA-47E1-8BFF-044380709D94}" dt="2025-01-14T15:28:35.612" v="167" actId="47"/>
        <pc:sldMkLst>
          <pc:docMk/>
          <pc:sldMk cId="2506158065" sldId="318"/>
        </pc:sldMkLst>
      </pc:sldChg>
      <pc:sldChg chg="modSp mod">
        <pc:chgData name="Jena Fahlbush" userId="36899403903_tp_box_2" providerId="OAuth2" clId="{496DB460-BCEA-47E1-8BFF-044380709D94}" dt="2025-01-14T17:06:59.085" v="730" actId="6549"/>
        <pc:sldMkLst>
          <pc:docMk/>
          <pc:sldMk cId="2172055138" sldId="319"/>
        </pc:sldMkLst>
        <pc:spChg chg="mod">
          <ac:chgData name="Jena Fahlbush" userId="36899403903_tp_box_2" providerId="OAuth2" clId="{496DB460-BCEA-47E1-8BFF-044380709D94}" dt="2025-01-14T17:06:59.085" v="730" actId="6549"/>
          <ac:spMkLst>
            <pc:docMk/>
            <pc:sldMk cId="2172055138" sldId="319"/>
            <ac:spMk id="2" creationId="{C4681139-7FA1-34F0-8157-F309ABD8DF18}"/>
          </ac:spMkLst>
        </pc:spChg>
      </pc:sldChg>
      <pc:sldChg chg="modSp mod">
        <pc:chgData name="Jena Fahlbush" userId="36899403903_tp_box_2" providerId="OAuth2" clId="{496DB460-BCEA-47E1-8BFF-044380709D94}" dt="2025-01-14T15:16:39.842" v="151" actId="6549"/>
        <pc:sldMkLst>
          <pc:docMk/>
          <pc:sldMk cId="1811729507" sldId="320"/>
        </pc:sldMkLst>
      </pc:sldChg>
      <pc:sldChg chg="modSp mod">
        <pc:chgData name="Jena Fahlbush" userId="36899403903_tp_box_2" providerId="OAuth2" clId="{496DB460-BCEA-47E1-8BFF-044380709D94}" dt="2025-01-14T15:19:26.731" v="153" actId="6549"/>
        <pc:sldMkLst>
          <pc:docMk/>
          <pc:sldMk cId="4231818478" sldId="323"/>
        </pc:sldMkLst>
        <pc:spChg chg="mod">
          <ac:chgData name="Jena Fahlbush" userId="36899403903_tp_box_2" providerId="OAuth2" clId="{496DB460-BCEA-47E1-8BFF-044380709D94}" dt="2025-01-14T15:19:26.731" v="153" actId="6549"/>
          <ac:spMkLst>
            <pc:docMk/>
            <pc:sldMk cId="4231818478" sldId="323"/>
            <ac:spMk id="2" creationId="{D76EA752-71C2-DB8D-1A35-8B29F4FA0B27}"/>
          </ac:spMkLst>
        </pc:spChg>
      </pc:sldChg>
      <pc:sldChg chg="ord">
        <pc:chgData name="Jena Fahlbush" userId="36899403903_tp_box_2" providerId="OAuth2" clId="{496DB460-BCEA-47E1-8BFF-044380709D94}" dt="2025-01-14T14:53:17.022" v="28"/>
        <pc:sldMkLst>
          <pc:docMk/>
          <pc:sldMk cId="1982824437" sldId="328"/>
        </pc:sldMkLst>
      </pc:sldChg>
      <pc:sldChg chg="modSp new mod ord">
        <pc:chgData name="Jena Fahlbush" userId="36899403903_tp_box_2" providerId="OAuth2" clId="{496DB460-BCEA-47E1-8BFF-044380709D94}" dt="2025-01-14T15:09:15.666" v="150" actId="20577"/>
        <pc:sldMkLst>
          <pc:docMk/>
          <pc:sldMk cId="1541065968" sldId="331"/>
        </pc:sldMkLst>
        <pc:spChg chg="mod">
          <ac:chgData name="Jena Fahlbush" userId="36899403903_tp_box_2" providerId="OAuth2" clId="{496DB460-BCEA-47E1-8BFF-044380709D94}" dt="2025-01-14T15:08:19.306" v="118" actId="20577"/>
          <ac:spMkLst>
            <pc:docMk/>
            <pc:sldMk cId="1541065968" sldId="331"/>
            <ac:spMk id="2" creationId="{8081A155-060C-40C7-37E9-0CD34A4B52AA}"/>
          </ac:spMkLst>
        </pc:spChg>
        <pc:spChg chg="mod">
          <ac:chgData name="Jena Fahlbush" userId="36899403903_tp_box_2" providerId="OAuth2" clId="{496DB460-BCEA-47E1-8BFF-044380709D94}" dt="2025-01-14T15:09:15.666" v="150" actId="20577"/>
          <ac:spMkLst>
            <pc:docMk/>
            <pc:sldMk cId="1541065968" sldId="331"/>
            <ac:spMk id="3" creationId="{6E76F3C5-4F3B-B9BF-5581-EAFF2538476E}"/>
          </ac:spMkLst>
        </pc:spChg>
      </pc:sldChg>
      <pc:sldChg chg="addSp modSp add mod chgLayout">
        <pc:chgData name="Jena Fahlbush" userId="36899403903_tp_box_2" providerId="OAuth2" clId="{496DB460-BCEA-47E1-8BFF-044380709D94}" dt="2025-01-14T17:08:57.654" v="788" actId="20577"/>
        <pc:sldMkLst>
          <pc:docMk/>
          <pc:sldMk cId="649396850" sldId="332"/>
        </pc:sldMkLst>
        <pc:spChg chg="add mod ord">
          <ac:chgData name="Jena Fahlbush" userId="36899403903_tp_box_2" providerId="OAuth2" clId="{496DB460-BCEA-47E1-8BFF-044380709D94}" dt="2025-01-14T17:08:50.143" v="770" actId="20577"/>
          <ac:spMkLst>
            <pc:docMk/>
            <pc:sldMk cId="649396850" sldId="332"/>
            <ac:spMk id="2" creationId="{D8772D47-7BCA-7C8B-BAC9-749F6EFAF69E}"/>
          </ac:spMkLst>
        </pc:spChg>
        <pc:spChg chg="mod ord">
          <ac:chgData name="Jena Fahlbush" userId="36899403903_tp_box_2" providerId="OAuth2" clId="{496DB460-BCEA-47E1-8BFF-044380709D94}" dt="2025-01-14T17:08:32.761" v="738" actId="700"/>
          <ac:spMkLst>
            <pc:docMk/>
            <pc:sldMk cId="649396850" sldId="332"/>
            <ac:spMk id="3" creationId="{B2482819-9789-BE08-4D90-AC31D0C67E03}"/>
          </ac:spMkLst>
        </pc:spChg>
        <pc:spChg chg="add mod ord">
          <ac:chgData name="Jena Fahlbush" userId="36899403903_tp_box_2" providerId="OAuth2" clId="{496DB460-BCEA-47E1-8BFF-044380709D94}" dt="2025-01-14T17:08:57.654" v="788" actId="20577"/>
          <ac:spMkLst>
            <pc:docMk/>
            <pc:sldMk cId="649396850" sldId="332"/>
            <ac:spMk id="4" creationId="{4020996E-17E6-1B82-2B21-45BE43A6389B}"/>
          </ac:spMkLst>
        </pc:spChg>
        <pc:spChg chg="mod ord">
          <ac:chgData name="Jena Fahlbush" userId="36899403903_tp_box_2" providerId="OAuth2" clId="{496DB460-BCEA-47E1-8BFF-044380709D94}" dt="2025-01-14T17:08:32.761" v="738" actId="700"/>
          <ac:spMkLst>
            <pc:docMk/>
            <pc:sldMk cId="649396850" sldId="332"/>
            <ac:spMk id="5" creationId="{D74FE60C-C0D3-4700-B143-BF0FE016CB56}"/>
          </ac:spMkLst>
        </pc:spChg>
        <pc:spChg chg="mod ord">
          <ac:chgData name="Jena Fahlbush" userId="36899403903_tp_box_2" providerId="OAuth2" clId="{496DB460-BCEA-47E1-8BFF-044380709D94}" dt="2025-01-14T17:08:32.761" v="738" actId="700"/>
          <ac:spMkLst>
            <pc:docMk/>
            <pc:sldMk cId="649396850" sldId="332"/>
            <ac:spMk id="6" creationId="{C49E6E12-3EE3-80EC-0833-206FA5343663}"/>
          </ac:spMkLst>
        </pc:spChg>
      </pc:sldChg>
      <pc:sldChg chg="delSp modSp add mod">
        <pc:chgData name="Jena Fahlbush" userId="36899403903_tp_box_2" providerId="OAuth2" clId="{496DB460-BCEA-47E1-8BFF-044380709D94}" dt="2025-01-14T15:26:58.340" v="163" actId="6549"/>
        <pc:sldMkLst>
          <pc:docMk/>
          <pc:sldMk cId="2341560823" sldId="333"/>
        </pc:sldMkLst>
        <pc:spChg chg="mod">
          <ac:chgData name="Jena Fahlbush" userId="36899403903_tp_box_2" providerId="OAuth2" clId="{496DB460-BCEA-47E1-8BFF-044380709D94}" dt="2025-01-14T15:26:53.853" v="161" actId="20577"/>
          <ac:spMkLst>
            <pc:docMk/>
            <pc:sldMk cId="2341560823" sldId="333"/>
            <ac:spMk id="2" creationId="{6A94654D-CC1E-D10E-C357-4BC15C97D8ED}"/>
          </ac:spMkLst>
        </pc:spChg>
        <pc:spChg chg="mod">
          <ac:chgData name="Jena Fahlbush" userId="36899403903_tp_box_2" providerId="OAuth2" clId="{496DB460-BCEA-47E1-8BFF-044380709D94}" dt="2025-01-14T15:26:58.340" v="163" actId="6549"/>
          <ac:spMkLst>
            <pc:docMk/>
            <pc:sldMk cId="2341560823" sldId="333"/>
            <ac:spMk id="3" creationId="{F473F923-9E31-2FBF-4975-01874E0EACD9}"/>
          </ac:spMkLst>
        </pc:spChg>
      </pc:sldChg>
      <pc:sldMasterChg chg="modSldLayout">
        <pc:chgData name="Jena Fahlbush" userId="36899403903_tp_box_2" providerId="OAuth2" clId="{496DB460-BCEA-47E1-8BFF-044380709D94}" dt="2025-01-14T17:03:17.625" v="663" actId="1582"/>
        <pc:sldMasterMkLst>
          <pc:docMk/>
          <pc:sldMasterMk cId="3635783895" sldId="2147483698"/>
        </pc:sldMasterMkLst>
        <pc:sldLayoutChg chg="addSp delSp modSp mod">
          <pc:chgData name="Jena Fahlbush" userId="36899403903_tp_box_2" providerId="OAuth2" clId="{496DB460-BCEA-47E1-8BFF-044380709D94}" dt="2025-01-14T17:03:17.625" v="663" actId="1582"/>
          <pc:sldLayoutMkLst>
            <pc:docMk/>
            <pc:sldMasterMk cId="3635783895" sldId="2147483698"/>
            <pc:sldLayoutMk cId="2172207625" sldId="2147483715"/>
          </pc:sldLayoutMkLst>
          <pc:spChg chg="mod ord">
            <ac:chgData name="Jena Fahlbush" userId="36899403903_tp_box_2" providerId="OAuth2" clId="{496DB460-BCEA-47E1-8BFF-044380709D94}" dt="2025-01-14T17:00:49.217" v="646" actId="166"/>
            <ac:spMkLst>
              <pc:docMk/>
              <pc:sldMasterMk cId="3635783895" sldId="2147483698"/>
              <pc:sldLayoutMk cId="2172207625" sldId="2147483715"/>
              <ac:spMk id="3" creationId="{F249EF8B-4A0A-FB40-0290-3DF699BADC26}"/>
            </ac:spMkLst>
          </pc:spChg>
          <pc:spChg chg="add mod ord">
            <ac:chgData name="Jena Fahlbush" userId="36899403903_tp_box_2" providerId="OAuth2" clId="{496DB460-BCEA-47E1-8BFF-044380709D94}" dt="2025-01-14T17:00:43.570" v="645" actId="171"/>
            <ac:spMkLst>
              <pc:docMk/>
              <pc:sldMasterMk cId="3635783895" sldId="2147483698"/>
              <pc:sldLayoutMk cId="2172207625" sldId="2147483715"/>
              <ac:spMk id="5" creationId="{FA590BE3-8EB8-1688-A218-EDFA0950E3E8}"/>
            </ac:spMkLst>
          </pc:spChg>
          <pc:spChg chg="add mod">
            <ac:chgData name="Jena Fahlbush" userId="36899403903_tp_box_2" providerId="OAuth2" clId="{496DB460-BCEA-47E1-8BFF-044380709D94}" dt="2025-01-14T16:59:51.774" v="593" actId="14100"/>
            <ac:spMkLst>
              <pc:docMk/>
              <pc:sldMasterMk cId="3635783895" sldId="2147483698"/>
              <pc:sldLayoutMk cId="2172207625" sldId="2147483715"/>
              <ac:spMk id="6" creationId="{B578E070-1949-1BA7-9031-851762072BB1}"/>
            </ac:spMkLst>
          </pc:spChg>
          <pc:spChg chg="mod">
            <ac:chgData name="Jena Fahlbush" userId="36899403903_tp_box_2" providerId="OAuth2" clId="{496DB460-BCEA-47E1-8BFF-044380709D94}" dt="2025-01-14T16:59:55.961" v="594" actId="14100"/>
            <ac:spMkLst>
              <pc:docMk/>
              <pc:sldMasterMk cId="3635783895" sldId="2147483698"/>
              <pc:sldLayoutMk cId="2172207625" sldId="2147483715"/>
              <ac:spMk id="11" creationId="{409177D4-11EE-AA88-2EA5-DEE94E73DECD}"/>
            </ac:spMkLst>
          </pc:spChg>
          <pc:cxnChg chg="add mod">
            <ac:chgData name="Jena Fahlbush" userId="36899403903_tp_box_2" providerId="OAuth2" clId="{496DB460-BCEA-47E1-8BFF-044380709D94}" dt="2025-01-14T17:03:17.625" v="663" actId="1582"/>
            <ac:cxnSpMkLst>
              <pc:docMk/>
              <pc:sldMasterMk cId="3635783895" sldId="2147483698"/>
              <pc:sldLayoutMk cId="2172207625" sldId="2147483715"/>
              <ac:cxnSpMk id="8" creationId="{C2B97EF4-1AE5-3678-B29F-1C3ECF63CBDB}"/>
            </ac:cxnSpMkLst>
          </pc:cxnChg>
        </pc:sldLayoutChg>
      </pc:sldMasterChg>
    </pc:docChg>
  </pc:docChgLst>
  <pc:docChgLst>
    <pc:chgData name="Jena Fahlbush" userId="vjrXSoiKRpeyE/phFoF7/nkoZNaqA+QcTyZgT7/HtVo=" providerId="None" clId="Web-{A8381605-C2C2-4365-B192-A567D6CC7F03}"/>
    <pc:docChg chg="mod addSld delSld modSld sldOrd">
      <pc:chgData name="Jena Fahlbush" userId="vjrXSoiKRpeyE/phFoF7/nkoZNaqA+QcTyZgT7/HtVo=" providerId="None" clId="Web-{A8381605-C2C2-4365-B192-A567D6CC7F03}" dt="2025-01-02T20:30:35.405" v="63"/>
      <pc:docMkLst>
        <pc:docMk/>
      </pc:docMkLst>
      <pc:sldChg chg="del">
        <pc:chgData name="Jena Fahlbush" userId="vjrXSoiKRpeyE/phFoF7/nkoZNaqA+QcTyZgT7/HtVo=" providerId="None" clId="Web-{A8381605-C2C2-4365-B192-A567D6CC7F03}" dt="2025-01-02T19:38:41.466" v="6"/>
        <pc:sldMkLst>
          <pc:docMk/>
          <pc:sldMk cId="557550618" sldId="271"/>
        </pc:sldMkLst>
      </pc:sldChg>
      <pc:sldChg chg="ord">
        <pc:chgData name="Jena Fahlbush" userId="vjrXSoiKRpeyE/phFoF7/nkoZNaqA+QcTyZgT7/HtVo=" providerId="None" clId="Web-{A8381605-C2C2-4365-B192-A567D6CC7F03}" dt="2025-01-02T19:55:10.334" v="40"/>
        <pc:sldMkLst>
          <pc:docMk/>
          <pc:sldMk cId="3268639734" sldId="281"/>
        </pc:sldMkLst>
      </pc:sldChg>
      <pc:sldChg chg="modSp">
        <pc:chgData name="Jena Fahlbush" userId="vjrXSoiKRpeyE/phFoF7/nkoZNaqA+QcTyZgT7/HtVo=" providerId="None" clId="Web-{A8381605-C2C2-4365-B192-A567D6CC7F03}" dt="2025-01-02T19:36:13.166" v="5" actId="20577"/>
        <pc:sldMkLst>
          <pc:docMk/>
          <pc:sldMk cId="4095637082" sldId="283"/>
        </pc:sldMkLst>
        <pc:spChg chg="mod">
          <ac:chgData name="Jena Fahlbush" userId="vjrXSoiKRpeyE/phFoF7/nkoZNaqA+QcTyZgT7/HtVo=" providerId="None" clId="Web-{A8381605-C2C2-4365-B192-A567D6CC7F03}" dt="2025-01-02T19:36:13.166" v="5" actId="20577"/>
          <ac:spMkLst>
            <pc:docMk/>
            <pc:sldMk cId="4095637082" sldId="283"/>
            <ac:spMk id="3" creationId="{DA15235A-DE52-4894-B87A-34CC4AFB151E}"/>
          </ac:spMkLst>
        </pc:spChg>
      </pc:sldChg>
      <pc:sldChg chg="ord">
        <pc:chgData name="Jena Fahlbush" userId="vjrXSoiKRpeyE/phFoF7/nkoZNaqA+QcTyZgT7/HtVo=" providerId="None" clId="Web-{A8381605-C2C2-4365-B192-A567D6CC7F03}" dt="2025-01-02T19:49:37.013" v="27"/>
        <pc:sldMkLst>
          <pc:docMk/>
          <pc:sldMk cId="1245711290" sldId="288"/>
        </pc:sldMkLst>
      </pc:sldChg>
      <pc:sldChg chg="ord">
        <pc:chgData name="Jena Fahlbush" userId="vjrXSoiKRpeyE/phFoF7/nkoZNaqA+QcTyZgT7/HtVo=" providerId="None" clId="Web-{A8381605-C2C2-4365-B192-A567D6CC7F03}" dt="2025-01-02T19:56:05.585" v="41"/>
        <pc:sldMkLst>
          <pc:docMk/>
          <pc:sldMk cId="1629447814" sldId="290"/>
        </pc:sldMkLst>
      </pc:sldChg>
      <pc:sldChg chg="ord">
        <pc:chgData name="Jena Fahlbush" userId="vjrXSoiKRpeyE/phFoF7/nkoZNaqA+QcTyZgT7/HtVo=" providerId="None" clId="Web-{A8381605-C2C2-4365-B192-A567D6CC7F03}" dt="2025-01-02T19:55:05.537" v="39"/>
        <pc:sldMkLst>
          <pc:docMk/>
          <pc:sldMk cId="2717076709" sldId="294"/>
        </pc:sldMkLst>
      </pc:sldChg>
      <pc:sldChg chg="modSp ord">
        <pc:chgData name="Jena Fahlbush" userId="vjrXSoiKRpeyE/phFoF7/nkoZNaqA+QcTyZgT7/HtVo=" providerId="None" clId="Web-{A8381605-C2C2-4365-B192-A567D6CC7F03}" dt="2025-01-02T19:55:05.537" v="38"/>
        <pc:sldMkLst>
          <pc:docMk/>
          <pc:sldMk cId="2817244206" sldId="295"/>
        </pc:sldMkLst>
      </pc:sldChg>
      <pc:sldChg chg="addSp modSp new mod modClrScheme chgLayout">
        <pc:chgData name="Jena Fahlbush" userId="vjrXSoiKRpeyE/phFoF7/nkoZNaqA+QcTyZgT7/HtVo=" providerId="None" clId="Web-{A8381605-C2C2-4365-B192-A567D6CC7F03}" dt="2025-01-02T19:39:56.468" v="8"/>
        <pc:sldMkLst>
          <pc:docMk/>
          <pc:sldMk cId="3720511868" sldId="298"/>
        </pc:sldMkLst>
        <pc:spChg chg="add mod">
          <ac:chgData name="Jena Fahlbush" userId="vjrXSoiKRpeyE/phFoF7/nkoZNaqA+QcTyZgT7/HtVo=" providerId="None" clId="Web-{A8381605-C2C2-4365-B192-A567D6CC7F03}" dt="2025-01-02T19:39:56.468" v="8"/>
          <ac:spMkLst>
            <pc:docMk/>
            <pc:sldMk cId="3720511868" sldId="298"/>
            <ac:spMk id="2" creationId="{8ACE1C8E-DF2F-64C0-A8E1-C1CB3088EC6D}"/>
          </ac:spMkLst>
        </pc:spChg>
        <pc:spChg chg="add mod">
          <ac:chgData name="Jena Fahlbush" userId="vjrXSoiKRpeyE/phFoF7/nkoZNaqA+QcTyZgT7/HtVo=" providerId="None" clId="Web-{A8381605-C2C2-4365-B192-A567D6CC7F03}" dt="2025-01-02T19:39:56.468" v="8"/>
          <ac:spMkLst>
            <pc:docMk/>
            <pc:sldMk cId="3720511868" sldId="298"/>
            <ac:spMk id="3" creationId="{4783085F-8DB2-FA75-30EC-C91EACE826C2}"/>
          </ac:spMkLst>
        </pc:spChg>
      </pc:sldChg>
      <pc:sldChg chg="modSp new">
        <pc:chgData name="Jena Fahlbush" userId="vjrXSoiKRpeyE/phFoF7/nkoZNaqA+QcTyZgT7/HtVo=" providerId="None" clId="Web-{A8381605-C2C2-4365-B192-A567D6CC7F03}" dt="2025-01-02T19:46:26.290" v="12" actId="20577"/>
        <pc:sldMkLst>
          <pc:docMk/>
          <pc:sldMk cId="2510802133" sldId="299"/>
        </pc:sldMkLst>
      </pc:sldChg>
      <pc:sldChg chg="modSp new">
        <pc:chgData name="Jena Fahlbush" userId="vjrXSoiKRpeyE/phFoF7/nkoZNaqA+QcTyZgT7/HtVo=" providerId="None" clId="Web-{A8381605-C2C2-4365-B192-A567D6CC7F03}" dt="2025-01-02T19:49:17.013" v="25" actId="20577"/>
        <pc:sldMkLst>
          <pc:docMk/>
          <pc:sldMk cId="280237517" sldId="300"/>
        </pc:sldMkLst>
        <pc:spChg chg="mod">
          <ac:chgData name="Jena Fahlbush" userId="vjrXSoiKRpeyE/phFoF7/nkoZNaqA+QcTyZgT7/HtVo=" providerId="None" clId="Web-{A8381605-C2C2-4365-B192-A567D6CC7F03}" dt="2025-01-02T19:49:17.013" v="25" actId="20577"/>
          <ac:spMkLst>
            <pc:docMk/>
            <pc:sldMk cId="280237517" sldId="300"/>
            <ac:spMk id="2" creationId="{4C6AF723-4997-6EBE-A1A4-BEDD7B6C4AF1}"/>
          </ac:spMkLst>
        </pc:spChg>
      </pc:sldChg>
      <pc:sldChg chg="modSp new">
        <pc:chgData name="Jena Fahlbush" userId="vjrXSoiKRpeyE/phFoF7/nkoZNaqA+QcTyZgT7/HtVo=" providerId="None" clId="Web-{A8381605-C2C2-4365-B192-A567D6CC7F03}" dt="2025-01-02T19:50:42.593" v="34" actId="20577"/>
        <pc:sldMkLst>
          <pc:docMk/>
          <pc:sldMk cId="1505244771" sldId="301"/>
        </pc:sldMkLst>
        <pc:spChg chg="mod">
          <ac:chgData name="Jena Fahlbush" userId="vjrXSoiKRpeyE/phFoF7/nkoZNaqA+QcTyZgT7/HtVo=" providerId="None" clId="Web-{A8381605-C2C2-4365-B192-A567D6CC7F03}" dt="2025-01-02T19:50:42.593" v="34" actId="20577"/>
          <ac:spMkLst>
            <pc:docMk/>
            <pc:sldMk cId="1505244771" sldId="301"/>
            <ac:spMk id="2" creationId="{96E9BDC4-92FE-B774-E4CB-9AAC9796CF4D}"/>
          </ac:spMkLst>
        </pc:spChg>
      </pc:sldChg>
      <pc:sldChg chg="modSp new">
        <pc:chgData name="Jena Fahlbush" userId="vjrXSoiKRpeyE/phFoF7/nkoZNaqA+QcTyZgT7/HtVo=" providerId="None" clId="Web-{A8381605-C2C2-4365-B192-A567D6CC7F03}" dt="2025-01-02T20:05:32.568" v="47" actId="20577"/>
        <pc:sldMkLst>
          <pc:docMk/>
          <pc:sldMk cId="1539935776" sldId="302"/>
        </pc:sldMkLst>
      </pc:sldChg>
      <pc:sldChg chg="modSp new mod modClrScheme chgLayout">
        <pc:chgData name="Jena Fahlbush" userId="vjrXSoiKRpeyE/phFoF7/nkoZNaqA+QcTyZgT7/HtVo=" providerId="None" clId="Web-{A8381605-C2C2-4365-B192-A567D6CC7F03}" dt="2025-01-02T20:30:35.405" v="63"/>
        <pc:sldMkLst>
          <pc:docMk/>
          <pc:sldMk cId="3265696447" sldId="303"/>
        </pc:sldMkLst>
        <pc:spChg chg="mod ord">
          <ac:chgData name="Jena Fahlbush" userId="vjrXSoiKRpeyE/phFoF7/nkoZNaqA+QcTyZgT7/HtVo=" providerId="None" clId="Web-{A8381605-C2C2-4365-B192-A567D6CC7F03}" dt="2025-01-02T20:30:35.405" v="63"/>
          <ac:spMkLst>
            <pc:docMk/>
            <pc:sldMk cId="3265696447" sldId="303"/>
            <ac:spMk id="3" creationId="{874AA8D7-6AEF-0751-86C9-BB65E1C5D0E0}"/>
          </ac:spMkLst>
        </pc:spChg>
      </pc:sldChg>
      <pc:sldChg chg="modSp new">
        <pc:chgData name="Jena Fahlbush" userId="vjrXSoiKRpeyE/phFoF7/nkoZNaqA+QcTyZgT7/HtVo=" providerId="None" clId="Web-{A8381605-C2C2-4365-B192-A567D6CC7F03}" dt="2025-01-02T20:12:57.750" v="62" actId="20577"/>
        <pc:sldMkLst>
          <pc:docMk/>
          <pc:sldMk cId="3964621416" sldId="304"/>
        </pc:sldMkLst>
        <pc:spChg chg="mod">
          <ac:chgData name="Jena Fahlbush" userId="vjrXSoiKRpeyE/phFoF7/nkoZNaqA+QcTyZgT7/HtVo=" providerId="None" clId="Web-{A8381605-C2C2-4365-B192-A567D6CC7F03}" dt="2025-01-02T20:12:57.750" v="62" actId="20577"/>
          <ac:spMkLst>
            <pc:docMk/>
            <pc:sldMk cId="3964621416" sldId="304"/>
            <ac:spMk id="2" creationId="{659AAAB1-2610-178D-4C62-EB77C7723AAC}"/>
          </ac:spMkLst>
        </pc:spChg>
      </pc:sldChg>
    </pc:docChg>
  </pc:docChgLst>
  <pc:docChgLst>
    <pc:chgData name="Jena Fahlbush" userId="vjrXSoiKRpeyE/phFoF7/nkoZNaqA+QcTyZgT7/HtVo=" providerId="None" clId="Web-{4B0AC8ED-738E-4AF6-8BF1-823C7D41EC15}"/>
    <pc:docChg chg="addSld delSld modSld sldOrd">
      <pc:chgData name="Jena Fahlbush" userId="vjrXSoiKRpeyE/phFoF7/nkoZNaqA+QcTyZgT7/HtVo=" providerId="None" clId="Web-{4B0AC8ED-738E-4AF6-8BF1-823C7D41EC15}" dt="2025-01-13T20:18:53.674" v="49" actId="20577"/>
      <pc:docMkLst>
        <pc:docMk/>
      </pc:docMkLst>
      <pc:sldChg chg="modSp del">
        <pc:chgData name="Jena Fahlbush" userId="vjrXSoiKRpeyE/phFoF7/nkoZNaqA+QcTyZgT7/HtVo=" providerId="None" clId="Web-{4B0AC8ED-738E-4AF6-8BF1-823C7D41EC15}" dt="2025-01-13T20:16:18.529" v="20"/>
        <pc:sldMkLst>
          <pc:docMk/>
          <pc:sldMk cId="3698900681" sldId="264"/>
        </pc:sldMkLst>
      </pc:sldChg>
      <pc:sldChg chg="modSp">
        <pc:chgData name="Jena Fahlbush" userId="vjrXSoiKRpeyE/phFoF7/nkoZNaqA+QcTyZgT7/HtVo=" providerId="None" clId="Web-{4B0AC8ED-738E-4AF6-8BF1-823C7D41EC15}" dt="2025-01-13T20:13:48.557" v="0" actId="14100"/>
        <pc:sldMkLst>
          <pc:docMk/>
          <pc:sldMk cId="2510802133" sldId="299"/>
        </pc:sldMkLst>
      </pc:sldChg>
      <pc:sldChg chg="addSp delSp modSp">
        <pc:chgData name="Jena Fahlbush" userId="vjrXSoiKRpeyE/phFoF7/nkoZNaqA+QcTyZgT7/HtVo=" providerId="None" clId="Web-{4B0AC8ED-738E-4AF6-8BF1-823C7D41EC15}" dt="2025-01-13T20:18:53.674" v="49" actId="20577"/>
        <pc:sldMkLst>
          <pc:docMk/>
          <pc:sldMk cId="1982824437" sldId="328"/>
        </pc:sldMkLst>
        <pc:spChg chg="mod">
          <ac:chgData name="Jena Fahlbush" userId="vjrXSoiKRpeyE/phFoF7/nkoZNaqA+QcTyZgT7/HtVo=" providerId="None" clId="Web-{4B0AC8ED-738E-4AF6-8BF1-823C7D41EC15}" dt="2025-01-13T20:18:18.345" v="43" actId="20577"/>
          <ac:spMkLst>
            <pc:docMk/>
            <pc:sldMk cId="1982824437" sldId="328"/>
            <ac:spMk id="2" creationId="{C9C9EE24-5E99-4459-8649-989749F57554}"/>
          </ac:spMkLst>
        </pc:spChg>
        <pc:spChg chg="mod">
          <ac:chgData name="Jena Fahlbush" userId="vjrXSoiKRpeyE/phFoF7/nkoZNaqA+QcTyZgT7/HtVo=" providerId="None" clId="Web-{4B0AC8ED-738E-4AF6-8BF1-823C7D41EC15}" dt="2025-01-13T20:18:53.674" v="49" actId="20577"/>
          <ac:spMkLst>
            <pc:docMk/>
            <pc:sldMk cId="1982824437" sldId="328"/>
            <ac:spMk id="3" creationId="{228BD9C2-F98F-10C1-F7E1-A7A0ED55775C}"/>
          </ac:spMkLst>
        </pc:spChg>
      </pc:sldChg>
      <pc:sldChg chg="modSp ord">
        <pc:chgData name="Jena Fahlbush" userId="vjrXSoiKRpeyE/phFoF7/nkoZNaqA+QcTyZgT7/HtVo=" providerId="None" clId="Web-{4B0AC8ED-738E-4AF6-8BF1-823C7D41EC15}" dt="2025-01-13T20:17:01.859" v="36" actId="20577"/>
        <pc:sldMkLst>
          <pc:docMk/>
          <pc:sldMk cId="1042269949" sldId="329"/>
        </pc:sldMkLst>
        <pc:spChg chg="mod">
          <ac:chgData name="Jena Fahlbush" userId="vjrXSoiKRpeyE/phFoF7/nkoZNaqA+QcTyZgT7/HtVo=" providerId="None" clId="Web-{4B0AC8ED-738E-4AF6-8BF1-823C7D41EC15}" dt="2025-01-13T20:17:01.859" v="36" actId="20577"/>
          <ac:spMkLst>
            <pc:docMk/>
            <pc:sldMk cId="1042269949" sldId="329"/>
            <ac:spMk id="3" creationId="{50E7CDC2-3E06-00A6-0E5A-8EAD97139CF2}"/>
          </ac:spMkLst>
        </pc:spChg>
      </pc:sldChg>
      <pc:sldChg chg="modSp add replId">
        <pc:chgData name="Jena Fahlbush" userId="vjrXSoiKRpeyE/phFoF7/nkoZNaqA+QcTyZgT7/HtVo=" providerId="None" clId="Web-{4B0AC8ED-738E-4AF6-8BF1-823C7D41EC15}" dt="2025-01-13T20:16:57.343" v="35" actId="20577"/>
        <pc:sldMkLst>
          <pc:docMk/>
          <pc:sldMk cId="639667657" sldId="330"/>
        </pc:sldMkLst>
        <pc:spChg chg="mod">
          <ac:chgData name="Jena Fahlbush" userId="vjrXSoiKRpeyE/phFoF7/nkoZNaqA+QcTyZgT7/HtVo=" providerId="None" clId="Web-{4B0AC8ED-738E-4AF6-8BF1-823C7D41EC15}" dt="2025-01-13T20:16:12.857" v="15" actId="20577"/>
          <ac:spMkLst>
            <pc:docMk/>
            <pc:sldMk cId="639667657" sldId="330"/>
            <ac:spMk id="2" creationId="{B16FF6AF-8A32-5155-AEC5-121DE4B75273}"/>
          </ac:spMkLst>
        </pc:spChg>
        <pc:spChg chg="mod">
          <ac:chgData name="Jena Fahlbush" userId="vjrXSoiKRpeyE/phFoF7/nkoZNaqA+QcTyZgT7/HtVo=" providerId="None" clId="Web-{4B0AC8ED-738E-4AF6-8BF1-823C7D41EC15}" dt="2025-01-13T20:16:57.343" v="35" actId="20577"/>
          <ac:spMkLst>
            <pc:docMk/>
            <pc:sldMk cId="639667657" sldId="330"/>
            <ac:spMk id="3" creationId="{50E7CDC2-3E06-00A6-0E5A-8EAD97139CF2}"/>
          </ac:spMkLst>
        </pc:spChg>
      </pc:sldChg>
    </pc:docChg>
  </pc:docChgLst>
  <pc:docChgLst>
    <pc:chgData name="Becky Williams" userId="a03e1f61-ce73-4b5e-a1ae-05c809b6e679" providerId="ADAL" clId="{92074BA8-880A-4316-82C8-687B8BCCF331}"/>
    <pc:docChg chg="modSld">
      <pc:chgData name="Becky Williams" userId="a03e1f61-ce73-4b5e-a1ae-05c809b6e679" providerId="ADAL" clId="{92074BA8-880A-4316-82C8-687B8BCCF331}" dt="2024-10-18T15:13:45.370" v="163" actId="20577"/>
      <pc:docMkLst>
        <pc:docMk/>
      </pc:docMkLst>
      <pc:sldChg chg="modSp mod">
        <pc:chgData name="Becky Williams" userId="a03e1f61-ce73-4b5e-a1ae-05c809b6e679" providerId="ADAL" clId="{92074BA8-880A-4316-82C8-687B8BCCF331}" dt="2024-10-18T15:13:45.370" v="163" actId="20577"/>
        <pc:sldMkLst>
          <pc:docMk/>
          <pc:sldMk cId="2470250475" sldId="273"/>
        </pc:sldMkLst>
      </pc:sldChg>
      <pc:sldChg chg="modSp mod">
        <pc:chgData name="Becky Williams" userId="a03e1f61-ce73-4b5e-a1ae-05c809b6e679" providerId="ADAL" clId="{92074BA8-880A-4316-82C8-687B8BCCF331}" dt="2024-10-18T15:12:14.712" v="33" actId="115"/>
        <pc:sldMkLst>
          <pc:docMk/>
          <pc:sldMk cId="4095637082" sldId="283"/>
        </pc:sldMkLst>
      </pc:sldChg>
      <pc:sldChg chg="modSp mod">
        <pc:chgData name="Becky Williams" userId="a03e1f61-ce73-4b5e-a1ae-05c809b6e679" providerId="ADAL" clId="{92074BA8-880A-4316-82C8-687B8BCCF331}" dt="2024-10-18T15:12:28.351" v="35" actId="115"/>
        <pc:sldMkLst>
          <pc:docMk/>
          <pc:sldMk cId="799982436" sldId="284"/>
        </pc:sldMkLst>
      </pc:sldChg>
    </pc:docChg>
  </pc:docChgLst>
  <pc:docChgLst>
    <pc:chgData name="Jena Fahlbush" userId="vjrXSoiKRpeyE/phFoF7/nkoZNaqA+QcTyZgT7/HtVo=" providerId="None" clId="Web-{2FBEF773-3BC5-45AE-B804-345057555B06}"/>
    <pc:docChg chg="modSld">
      <pc:chgData name="Jena Fahlbush" userId="vjrXSoiKRpeyE/phFoF7/nkoZNaqA+QcTyZgT7/HtVo=" providerId="None" clId="Web-{2FBEF773-3BC5-45AE-B804-345057555B06}" dt="2025-01-10T17:12:15.448" v="10" actId="20577"/>
      <pc:docMkLst>
        <pc:docMk/>
      </pc:docMkLst>
      <pc:sldChg chg="addSp modSp">
        <pc:chgData name="Jena Fahlbush" userId="vjrXSoiKRpeyE/phFoF7/nkoZNaqA+QcTyZgT7/HtVo=" providerId="None" clId="Web-{2FBEF773-3BC5-45AE-B804-345057555B06}" dt="2025-01-10T17:11:29.056" v="9" actId="1076"/>
        <pc:sldMkLst>
          <pc:docMk/>
          <pc:sldMk cId="2172055138" sldId="319"/>
        </pc:sldMkLst>
        <pc:spChg chg="mod">
          <ac:chgData name="Jena Fahlbush" userId="vjrXSoiKRpeyE/phFoF7/nkoZNaqA+QcTyZgT7/HtVo=" providerId="None" clId="Web-{2FBEF773-3BC5-45AE-B804-345057555B06}" dt="2025-01-10T17:10:54.962" v="3" actId="14100"/>
          <ac:spMkLst>
            <pc:docMk/>
            <pc:sldMk cId="2172055138" sldId="319"/>
            <ac:spMk id="3" creationId="{A51E5726-BCD8-E2BD-92C9-06C23731C003}"/>
          </ac:spMkLst>
        </pc:spChg>
        <pc:picChg chg="add mod">
          <ac:chgData name="Jena Fahlbush" userId="vjrXSoiKRpeyE/phFoF7/nkoZNaqA+QcTyZgT7/HtVo=" providerId="None" clId="Web-{2FBEF773-3BC5-45AE-B804-345057555B06}" dt="2025-01-10T17:11:29.056" v="9" actId="1076"/>
          <ac:picMkLst>
            <pc:docMk/>
            <pc:sldMk cId="2172055138" sldId="319"/>
            <ac:picMk id="4" creationId="{DFEEC02B-F9BA-B4AD-D8A1-B087A0FD8F6E}"/>
          </ac:picMkLst>
        </pc:picChg>
      </pc:sldChg>
      <pc:sldChg chg="modSp">
        <pc:chgData name="Jena Fahlbush" userId="vjrXSoiKRpeyE/phFoF7/nkoZNaqA+QcTyZgT7/HtVo=" providerId="None" clId="Web-{2FBEF773-3BC5-45AE-B804-345057555B06}" dt="2025-01-10T17:12:15.448" v="10" actId="20577"/>
        <pc:sldMkLst>
          <pc:docMk/>
          <pc:sldMk cId="4235290809" sldId="321"/>
        </pc:sldMkLst>
        <pc:spChg chg="mod">
          <ac:chgData name="Jena Fahlbush" userId="vjrXSoiKRpeyE/phFoF7/nkoZNaqA+QcTyZgT7/HtVo=" providerId="None" clId="Web-{2FBEF773-3BC5-45AE-B804-345057555B06}" dt="2025-01-10T17:12:15.448" v="10" actId="20577"/>
          <ac:spMkLst>
            <pc:docMk/>
            <pc:sldMk cId="4235290809" sldId="321"/>
            <ac:spMk id="3" creationId="{B48D3785-CEB7-2EC7-3F83-89C0677DD755}"/>
          </ac:spMkLst>
        </pc:spChg>
      </pc:sldChg>
    </pc:docChg>
  </pc:docChgLst>
  <pc:docChgLst>
    <pc:chgData name="Jena Fahlbush" userId="vjrXSoiKRpeyE/phFoF7/nkoZNaqA+QcTyZgT7/HtVo=" providerId="None" clId="Web-{FC1BE5F2-6B4A-4ADB-8EBF-5A48773B3D25}"/>
    <pc:docChg chg="delSld modSld">
      <pc:chgData name="Jena Fahlbush" userId="vjrXSoiKRpeyE/phFoF7/nkoZNaqA+QcTyZgT7/HtVo=" providerId="None" clId="Web-{FC1BE5F2-6B4A-4ADB-8EBF-5A48773B3D25}" dt="2025-01-02T17:14:46.668" v="2"/>
      <pc:docMkLst>
        <pc:docMk/>
      </pc:docMkLst>
      <pc:sldChg chg="modSp">
        <pc:chgData name="Jena Fahlbush" userId="vjrXSoiKRpeyE/phFoF7/nkoZNaqA+QcTyZgT7/HtVo=" providerId="None" clId="Web-{FC1BE5F2-6B4A-4ADB-8EBF-5A48773B3D25}" dt="2025-01-02T17:14:40.902" v="1" actId="20577"/>
        <pc:sldMkLst>
          <pc:docMk/>
          <pc:sldMk cId="3698900681" sldId="264"/>
        </pc:sldMkLst>
      </pc:sldChg>
      <pc:sldChg chg="del">
        <pc:chgData name="Jena Fahlbush" userId="vjrXSoiKRpeyE/phFoF7/nkoZNaqA+QcTyZgT7/HtVo=" providerId="None" clId="Web-{FC1BE5F2-6B4A-4ADB-8EBF-5A48773B3D25}" dt="2025-01-02T17:14:46.668" v="2"/>
        <pc:sldMkLst>
          <pc:docMk/>
          <pc:sldMk cId="3250065550" sldId="298"/>
        </pc:sldMkLst>
      </pc:sldChg>
    </pc:docChg>
  </pc:docChgLst>
  <pc:docChgLst>
    <pc:chgData name="Jena Fahlbush" userId="vjrXSoiKRpeyE/phFoF7/nkoZNaqA+QcTyZgT7/HtVo=" providerId="None" clId="Web-{BE5F3953-BF6E-442C-89CF-2EE91A1060CC}"/>
    <pc:docChg chg="addSld modSld">
      <pc:chgData name="Jena Fahlbush" userId="vjrXSoiKRpeyE/phFoF7/nkoZNaqA+QcTyZgT7/HtVo=" providerId="None" clId="Web-{BE5F3953-BF6E-442C-89CF-2EE91A1060CC}" dt="2025-01-09T16:36:01.648" v="3" actId="20577"/>
      <pc:docMkLst>
        <pc:docMk/>
      </pc:docMkLst>
      <pc:sldChg chg="modSp new">
        <pc:chgData name="Jena Fahlbush" userId="vjrXSoiKRpeyE/phFoF7/nkoZNaqA+QcTyZgT7/HtVo=" providerId="None" clId="Web-{BE5F3953-BF6E-442C-89CF-2EE91A1060CC}" dt="2025-01-09T16:36:01.648" v="3" actId="20577"/>
        <pc:sldMkLst>
          <pc:docMk/>
          <pc:sldMk cId="1982824437" sldId="328"/>
        </pc:sldMkLst>
        <pc:spChg chg="mod">
          <ac:chgData name="Jena Fahlbush" userId="vjrXSoiKRpeyE/phFoF7/nkoZNaqA+QcTyZgT7/HtVo=" providerId="None" clId="Web-{BE5F3953-BF6E-442C-89CF-2EE91A1060CC}" dt="2025-01-09T16:36:01.648" v="3" actId="20577"/>
          <ac:spMkLst>
            <pc:docMk/>
            <pc:sldMk cId="1982824437" sldId="328"/>
            <ac:spMk id="2" creationId="{C9C9EE24-5E99-4459-8649-989749F5755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0A63B6-6A25-41E6-B4AD-67DEABC6F90D}" type="doc">
      <dgm:prSet loTypeId="urn:microsoft.com/office/officeart/2005/8/layout/process1" loCatId="process" qsTypeId="urn:microsoft.com/office/officeart/2005/8/quickstyle/simple1" qsCatId="simple" csTypeId="urn:microsoft.com/office/officeart/2005/8/colors/accent1_2" csCatId="accent1" phldr="1"/>
      <dgm:spPr/>
    </dgm:pt>
    <dgm:pt modelId="{8B4909D8-2A23-4D97-B863-336265F12678}">
      <dgm:prSet phldrT="[Text]" custT="1"/>
      <dgm:spPr>
        <a:solidFill>
          <a:schemeClr val="tx1"/>
        </a:solidFill>
      </dgm:spPr>
      <dgm:t>
        <a:bodyPr/>
        <a:lstStyle/>
        <a:p>
          <a:r>
            <a:rPr lang="en-US" sz="2200" dirty="0"/>
            <a:t>Definitions &amp; background knowledge</a:t>
          </a:r>
        </a:p>
      </dgm:t>
    </dgm:pt>
    <dgm:pt modelId="{B5084A2E-4492-4CC5-AE1A-2DE5D4073873}" type="parTrans" cxnId="{4BD62012-0EFD-4FFD-964A-082E64513439}">
      <dgm:prSet/>
      <dgm:spPr/>
      <dgm:t>
        <a:bodyPr/>
        <a:lstStyle/>
        <a:p>
          <a:endParaRPr lang="en-US"/>
        </a:p>
      </dgm:t>
    </dgm:pt>
    <dgm:pt modelId="{2D388867-8907-494E-A55D-2ADC1A06E219}" type="sibTrans" cxnId="{4BD62012-0EFD-4FFD-964A-082E64513439}">
      <dgm:prSet/>
      <dgm:spPr>
        <a:solidFill>
          <a:srgbClr val="0089D0"/>
        </a:solidFill>
      </dgm:spPr>
      <dgm:t>
        <a:bodyPr/>
        <a:lstStyle/>
        <a:p>
          <a:endParaRPr lang="en-US"/>
        </a:p>
      </dgm:t>
    </dgm:pt>
    <dgm:pt modelId="{6E672F58-0CDC-4E9B-834E-8C82931938FD}">
      <dgm:prSet phldrT="[Text]" custT="1"/>
      <dgm:spPr>
        <a:solidFill>
          <a:schemeClr val="tx1"/>
        </a:solidFill>
      </dgm:spPr>
      <dgm:t>
        <a:bodyPr/>
        <a:lstStyle/>
        <a:p>
          <a:r>
            <a:rPr lang="en-US" sz="2200"/>
            <a:t>Review </a:t>
          </a:r>
          <a:r>
            <a:rPr lang="en-US" sz="2200" b="1"/>
            <a:t>More to the Myths and Facts </a:t>
          </a:r>
          <a:r>
            <a:rPr lang="en-US" sz="2200"/>
            <a:t>document</a:t>
          </a:r>
        </a:p>
      </dgm:t>
      <dgm:extLst>
        <a:ext uri="{E40237B7-FDA0-4F09-8148-C483321AD2D9}">
          <dgm14:cNvPr xmlns:dgm14="http://schemas.microsoft.com/office/drawing/2010/diagram" id="0" name="" descr="A flowchart"/>
        </a:ext>
      </dgm:extLst>
    </dgm:pt>
    <dgm:pt modelId="{3671BC4D-9693-423E-910C-D4AAA976100C}" type="parTrans" cxnId="{529FD0A5-D01C-4809-B9E0-6F5CD3ABB7F3}">
      <dgm:prSet/>
      <dgm:spPr/>
      <dgm:t>
        <a:bodyPr/>
        <a:lstStyle/>
        <a:p>
          <a:endParaRPr lang="en-US"/>
        </a:p>
      </dgm:t>
    </dgm:pt>
    <dgm:pt modelId="{D941FCF9-6956-4628-997C-C8707044F99C}" type="sibTrans" cxnId="{529FD0A5-D01C-4809-B9E0-6F5CD3ABB7F3}">
      <dgm:prSet/>
      <dgm:spPr>
        <a:solidFill>
          <a:srgbClr val="0089D0"/>
        </a:solidFill>
      </dgm:spPr>
      <dgm:t>
        <a:bodyPr/>
        <a:lstStyle/>
        <a:p>
          <a:endParaRPr lang="en-US"/>
        </a:p>
      </dgm:t>
    </dgm:pt>
    <dgm:pt modelId="{D568B392-8D66-4D5D-8C0C-078328503A6C}">
      <dgm:prSet phldrT="[Text]" custT="1"/>
      <dgm:spPr>
        <a:solidFill>
          <a:schemeClr val="tx1"/>
        </a:solidFill>
      </dgm:spPr>
      <dgm:t>
        <a:bodyPr/>
        <a:lstStyle/>
        <a:p>
          <a:r>
            <a:rPr lang="en-US" sz="2200" dirty="0"/>
            <a:t>Bust the Myths!</a:t>
          </a:r>
        </a:p>
      </dgm:t>
    </dgm:pt>
    <dgm:pt modelId="{8D57E534-0FB1-4CBA-9A1B-5BEDFCA53439}" type="parTrans" cxnId="{9786F417-4F9C-4921-9BFE-3D378F6DF28A}">
      <dgm:prSet/>
      <dgm:spPr/>
      <dgm:t>
        <a:bodyPr/>
        <a:lstStyle/>
        <a:p>
          <a:endParaRPr lang="en-US"/>
        </a:p>
      </dgm:t>
    </dgm:pt>
    <dgm:pt modelId="{F4FB5EB2-2017-4803-A81F-95B0E7825E06}" type="sibTrans" cxnId="{9786F417-4F9C-4921-9BFE-3D378F6DF28A}">
      <dgm:prSet/>
      <dgm:spPr>
        <a:solidFill>
          <a:srgbClr val="0089D0"/>
        </a:solidFill>
      </dgm:spPr>
      <dgm:t>
        <a:bodyPr/>
        <a:lstStyle/>
        <a:p>
          <a:endParaRPr lang="en-US"/>
        </a:p>
      </dgm:t>
    </dgm:pt>
    <dgm:pt modelId="{79C5375E-1C12-46AB-9306-FAA3D9C29248}">
      <dgm:prSet custT="1"/>
      <dgm:spPr>
        <a:solidFill>
          <a:schemeClr val="tx1"/>
        </a:solidFill>
      </dgm:spPr>
      <dgm:t>
        <a:bodyPr/>
        <a:lstStyle/>
        <a:p>
          <a:r>
            <a:rPr lang="en-US" sz="2200"/>
            <a:t>Questions &amp; Wrap-Up</a:t>
          </a:r>
        </a:p>
      </dgm:t>
    </dgm:pt>
    <dgm:pt modelId="{A1F9A409-9B2E-4D8C-89D2-C4451A6C6489}" type="parTrans" cxnId="{36F5619C-79C8-4162-B610-ADDAB0E1B8DB}">
      <dgm:prSet/>
      <dgm:spPr/>
      <dgm:t>
        <a:bodyPr/>
        <a:lstStyle/>
        <a:p>
          <a:endParaRPr lang="en-US"/>
        </a:p>
      </dgm:t>
    </dgm:pt>
    <dgm:pt modelId="{AE812E25-8510-4C78-8351-6A119DC8DCDE}" type="sibTrans" cxnId="{36F5619C-79C8-4162-B610-ADDAB0E1B8DB}">
      <dgm:prSet/>
      <dgm:spPr/>
      <dgm:t>
        <a:bodyPr/>
        <a:lstStyle/>
        <a:p>
          <a:endParaRPr lang="en-US"/>
        </a:p>
      </dgm:t>
    </dgm:pt>
    <dgm:pt modelId="{754634C0-EC73-4F99-9DE1-DE662054F9AC}" type="pres">
      <dgm:prSet presAssocID="{9D0A63B6-6A25-41E6-B4AD-67DEABC6F90D}" presName="Name0" presStyleCnt="0">
        <dgm:presLayoutVars>
          <dgm:dir/>
          <dgm:resizeHandles val="exact"/>
        </dgm:presLayoutVars>
      </dgm:prSet>
      <dgm:spPr/>
    </dgm:pt>
    <dgm:pt modelId="{1980AE69-A239-4644-9845-A6DC35ABA0CF}" type="pres">
      <dgm:prSet presAssocID="{8B4909D8-2A23-4D97-B863-336265F12678}" presName="node" presStyleLbl="node1" presStyleIdx="0" presStyleCnt="4">
        <dgm:presLayoutVars>
          <dgm:bulletEnabled val="1"/>
        </dgm:presLayoutVars>
      </dgm:prSet>
      <dgm:spPr/>
    </dgm:pt>
    <dgm:pt modelId="{F1444120-48E4-4487-8773-E9037F70E414}" type="pres">
      <dgm:prSet presAssocID="{2D388867-8907-494E-A55D-2ADC1A06E219}" presName="sibTrans" presStyleLbl="sibTrans2D1" presStyleIdx="0" presStyleCnt="3"/>
      <dgm:spPr/>
    </dgm:pt>
    <dgm:pt modelId="{1779C956-1603-4050-B692-D3C44BD61DC6}" type="pres">
      <dgm:prSet presAssocID="{2D388867-8907-494E-A55D-2ADC1A06E219}" presName="connectorText" presStyleLbl="sibTrans2D1" presStyleIdx="0" presStyleCnt="3"/>
      <dgm:spPr/>
    </dgm:pt>
    <dgm:pt modelId="{6F708C34-D31B-46EE-B98F-E53E94D3C61A}" type="pres">
      <dgm:prSet presAssocID="{6E672F58-0CDC-4E9B-834E-8C82931938FD}" presName="node" presStyleLbl="node1" presStyleIdx="1" presStyleCnt="4">
        <dgm:presLayoutVars>
          <dgm:bulletEnabled val="1"/>
        </dgm:presLayoutVars>
      </dgm:prSet>
      <dgm:spPr/>
    </dgm:pt>
    <dgm:pt modelId="{88E5EF86-5911-4679-9FF6-8145ED1D25A6}" type="pres">
      <dgm:prSet presAssocID="{D941FCF9-6956-4628-997C-C8707044F99C}" presName="sibTrans" presStyleLbl="sibTrans2D1" presStyleIdx="1" presStyleCnt="3"/>
      <dgm:spPr/>
    </dgm:pt>
    <dgm:pt modelId="{0D02F023-9B48-4BEC-890C-B87B34CD330B}" type="pres">
      <dgm:prSet presAssocID="{D941FCF9-6956-4628-997C-C8707044F99C}" presName="connectorText" presStyleLbl="sibTrans2D1" presStyleIdx="1" presStyleCnt="3"/>
      <dgm:spPr/>
    </dgm:pt>
    <dgm:pt modelId="{E87BBD67-65D1-4F38-A09C-C2CFFB10EFCE}" type="pres">
      <dgm:prSet presAssocID="{D568B392-8D66-4D5D-8C0C-078328503A6C}" presName="node" presStyleLbl="node1" presStyleIdx="2" presStyleCnt="4">
        <dgm:presLayoutVars>
          <dgm:bulletEnabled val="1"/>
        </dgm:presLayoutVars>
      </dgm:prSet>
      <dgm:spPr/>
    </dgm:pt>
    <dgm:pt modelId="{BE4BC864-90B0-43D5-BBCE-D0B259B579CB}" type="pres">
      <dgm:prSet presAssocID="{F4FB5EB2-2017-4803-A81F-95B0E7825E06}" presName="sibTrans" presStyleLbl="sibTrans2D1" presStyleIdx="2" presStyleCnt="3"/>
      <dgm:spPr/>
    </dgm:pt>
    <dgm:pt modelId="{F519AABC-94D1-4E80-BD5A-752C4F47D9B9}" type="pres">
      <dgm:prSet presAssocID="{F4FB5EB2-2017-4803-A81F-95B0E7825E06}" presName="connectorText" presStyleLbl="sibTrans2D1" presStyleIdx="2" presStyleCnt="3"/>
      <dgm:spPr/>
    </dgm:pt>
    <dgm:pt modelId="{0F80982E-44BF-4C46-A6FD-E618FD878E04}" type="pres">
      <dgm:prSet presAssocID="{79C5375E-1C12-46AB-9306-FAA3D9C29248}" presName="node" presStyleLbl="node1" presStyleIdx="3" presStyleCnt="4">
        <dgm:presLayoutVars>
          <dgm:bulletEnabled val="1"/>
        </dgm:presLayoutVars>
      </dgm:prSet>
      <dgm:spPr/>
    </dgm:pt>
  </dgm:ptLst>
  <dgm:cxnLst>
    <dgm:cxn modelId="{4BD62012-0EFD-4FFD-964A-082E64513439}" srcId="{9D0A63B6-6A25-41E6-B4AD-67DEABC6F90D}" destId="{8B4909D8-2A23-4D97-B863-336265F12678}" srcOrd="0" destOrd="0" parTransId="{B5084A2E-4492-4CC5-AE1A-2DE5D4073873}" sibTransId="{2D388867-8907-494E-A55D-2ADC1A06E219}"/>
    <dgm:cxn modelId="{9786F417-4F9C-4921-9BFE-3D378F6DF28A}" srcId="{9D0A63B6-6A25-41E6-B4AD-67DEABC6F90D}" destId="{D568B392-8D66-4D5D-8C0C-078328503A6C}" srcOrd="2" destOrd="0" parTransId="{8D57E534-0FB1-4CBA-9A1B-5BEDFCA53439}" sibTransId="{F4FB5EB2-2017-4803-A81F-95B0E7825E06}"/>
    <dgm:cxn modelId="{23F00557-7C04-4E59-9F08-E0083C8C984C}" type="presOf" srcId="{8B4909D8-2A23-4D97-B863-336265F12678}" destId="{1980AE69-A239-4644-9845-A6DC35ABA0CF}" srcOrd="0" destOrd="0" presId="urn:microsoft.com/office/officeart/2005/8/layout/process1"/>
    <dgm:cxn modelId="{A668D358-A13E-4A9E-A941-3F1FA57AE33D}" type="presOf" srcId="{6E672F58-0CDC-4E9B-834E-8C82931938FD}" destId="{6F708C34-D31B-46EE-B98F-E53E94D3C61A}" srcOrd="0" destOrd="0" presId="urn:microsoft.com/office/officeart/2005/8/layout/process1"/>
    <dgm:cxn modelId="{7F05BE68-66D6-48E3-A542-AC80593FE421}" type="presOf" srcId="{F4FB5EB2-2017-4803-A81F-95B0E7825E06}" destId="{BE4BC864-90B0-43D5-BBCE-D0B259B579CB}" srcOrd="0" destOrd="0" presId="urn:microsoft.com/office/officeart/2005/8/layout/process1"/>
    <dgm:cxn modelId="{BCF3BE96-A451-4D9F-B66A-54856F089402}" type="presOf" srcId="{79C5375E-1C12-46AB-9306-FAA3D9C29248}" destId="{0F80982E-44BF-4C46-A6FD-E618FD878E04}" srcOrd="0" destOrd="0" presId="urn:microsoft.com/office/officeart/2005/8/layout/process1"/>
    <dgm:cxn modelId="{36F5619C-79C8-4162-B610-ADDAB0E1B8DB}" srcId="{9D0A63B6-6A25-41E6-B4AD-67DEABC6F90D}" destId="{79C5375E-1C12-46AB-9306-FAA3D9C29248}" srcOrd="3" destOrd="0" parTransId="{A1F9A409-9B2E-4D8C-89D2-C4451A6C6489}" sibTransId="{AE812E25-8510-4C78-8351-6A119DC8DCDE}"/>
    <dgm:cxn modelId="{529FD0A5-D01C-4809-B9E0-6F5CD3ABB7F3}" srcId="{9D0A63B6-6A25-41E6-B4AD-67DEABC6F90D}" destId="{6E672F58-0CDC-4E9B-834E-8C82931938FD}" srcOrd="1" destOrd="0" parTransId="{3671BC4D-9693-423E-910C-D4AAA976100C}" sibTransId="{D941FCF9-6956-4628-997C-C8707044F99C}"/>
    <dgm:cxn modelId="{C89E23D8-D4EC-4E97-B84D-9855EA24AAF5}" type="presOf" srcId="{D568B392-8D66-4D5D-8C0C-078328503A6C}" destId="{E87BBD67-65D1-4F38-A09C-C2CFFB10EFCE}" srcOrd="0" destOrd="0" presId="urn:microsoft.com/office/officeart/2005/8/layout/process1"/>
    <dgm:cxn modelId="{BF57E2DD-B31B-4B97-8EE9-21E731F41C45}" type="presOf" srcId="{D941FCF9-6956-4628-997C-C8707044F99C}" destId="{88E5EF86-5911-4679-9FF6-8145ED1D25A6}" srcOrd="0" destOrd="0" presId="urn:microsoft.com/office/officeart/2005/8/layout/process1"/>
    <dgm:cxn modelId="{8CA5B9E5-26A6-43EF-BDCC-A515AE41B651}" type="presOf" srcId="{D941FCF9-6956-4628-997C-C8707044F99C}" destId="{0D02F023-9B48-4BEC-890C-B87B34CD330B}" srcOrd="1" destOrd="0" presId="urn:microsoft.com/office/officeart/2005/8/layout/process1"/>
    <dgm:cxn modelId="{885EF1F0-A485-494C-80EA-8266693427F7}" type="presOf" srcId="{9D0A63B6-6A25-41E6-B4AD-67DEABC6F90D}" destId="{754634C0-EC73-4F99-9DE1-DE662054F9AC}" srcOrd="0" destOrd="0" presId="urn:microsoft.com/office/officeart/2005/8/layout/process1"/>
    <dgm:cxn modelId="{0B75BFF2-096F-4121-B741-49B7DF1F5F82}" type="presOf" srcId="{2D388867-8907-494E-A55D-2ADC1A06E219}" destId="{F1444120-48E4-4487-8773-E9037F70E414}" srcOrd="0" destOrd="0" presId="urn:microsoft.com/office/officeart/2005/8/layout/process1"/>
    <dgm:cxn modelId="{B1ECE3F4-4BED-41D0-9DFC-C3084C3F0770}" type="presOf" srcId="{F4FB5EB2-2017-4803-A81F-95B0E7825E06}" destId="{F519AABC-94D1-4E80-BD5A-752C4F47D9B9}" srcOrd="1" destOrd="0" presId="urn:microsoft.com/office/officeart/2005/8/layout/process1"/>
    <dgm:cxn modelId="{E93018F7-B019-4A55-8369-8AFD2DFE7471}" type="presOf" srcId="{2D388867-8907-494E-A55D-2ADC1A06E219}" destId="{1779C956-1603-4050-B692-D3C44BD61DC6}" srcOrd="1" destOrd="0" presId="urn:microsoft.com/office/officeart/2005/8/layout/process1"/>
    <dgm:cxn modelId="{E7E6B0C0-EF3C-4085-890B-6339E4641933}" type="presParOf" srcId="{754634C0-EC73-4F99-9DE1-DE662054F9AC}" destId="{1980AE69-A239-4644-9845-A6DC35ABA0CF}" srcOrd="0" destOrd="0" presId="urn:microsoft.com/office/officeart/2005/8/layout/process1"/>
    <dgm:cxn modelId="{C17A2876-E3ED-4CB9-911A-DBDA98A9A564}" type="presParOf" srcId="{754634C0-EC73-4F99-9DE1-DE662054F9AC}" destId="{F1444120-48E4-4487-8773-E9037F70E414}" srcOrd="1" destOrd="0" presId="urn:microsoft.com/office/officeart/2005/8/layout/process1"/>
    <dgm:cxn modelId="{A4A59018-675A-411F-A949-8115F7E413A9}" type="presParOf" srcId="{F1444120-48E4-4487-8773-E9037F70E414}" destId="{1779C956-1603-4050-B692-D3C44BD61DC6}" srcOrd="0" destOrd="0" presId="urn:microsoft.com/office/officeart/2005/8/layout/process1"/>
    <dgm:cxn modelId="{38117580-5BF3-4453-949F-8A86EE8CF1BE}" type="presParOf" srcId="{754634C0-EC73-4F99-9DE1-DE662054F9AC}" destId="{6F708C34-D31B-46EE-B98F-E53E94D3C61A}" srcOrd="2" destOrd="0" presId="urn:microsoft.com/office/officeart/2005/8/layout/process1"/>
    <dgm:cxn modelId="{295C1E58-82D3-41F9-A17F-5E8C98FCC306}" type="presParOf" srcId="{754634C0-EC73-4F99-9DE1-DE662054F9AC}" destId="{88E5EF86-5911-4679-9FF6-8145ED1D25A6}" srcOrd="3" destOrd="0" presId="urn:microsoft.com/office/officeart/2005/8/layout/process1"/>
    <dgm:cxn modelId="{C026B57B-2DEA-4BC3-869D-B3A850D638D8}" type="presParOf" srcId="{88E5EF86-5911-4679-9FF6-8145ED1D25A6}" destId="{0D02F023-9B48-4BEC-890C-B87B34CD330B}" srcOrd="0" destOrd="0" presId="urn:microsoft.com/office/officeart/2005/8/layout/process1"/>
    <dgm:cxn modelId="{E93B15F9-3E07-4CE2-A819-0B89DEAE3B56}" type="presParOf" srcId="{754634C0-EC73-4F99-9DE1-DE662054F9AC}" destId="{E87BBD67-65D1-4F38-A09C-C2CFFB10EFCE}" srcOrd="4" destOrd="0" presId="urn:microsoft.com/office/officeart/2005/8/layout/process1"/>
    <dgm:cxn modelId="{B4674834-511F-42C2-8340-967B8FD1327E}" type="presParOf" srcId="{754634C0-EC73-4F99-9DE1-DE662054F9AC}" destId="{BE4BC864-90B0-43D5-BBCE-D0B259B579CB}" srcOrd="5" destOrd="0" presId="urn:microsoft.com/office/officeart/2005/8/layout/process1"/>
    <dgm:cxn modelId="{924BAA33-D37A-46E9-AC35-FD70B4ACDFEF}" type="presParOf" srcId="{BE4BC864-90B0-43D5-BBCE-D0B259B579CB}" destId="{F519AABC-94D1-4E80-BD5A-752C4F47D9B9}" srcOrd="0" destOrd="0" presId="urn:microsoft.com/office/officeart/2005/8/layout/process1"/>
    <dgm:cxn modelId="{7BA1F455-5E36-4995-ABDE-D90C8C55A0CC}" type="presParOf" srcId="{754634C0-EC73-4F99-9DE1-DE662054F9AC}" destId="{0F80982E-44BF-4C46-A6FD-E618FD878E04}"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D35609E1-4C59-4E9C-B183-42B01F453C19}"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en-US"/>
        </a:p>
      </dgm:t>
    </dgm:pt>
    <dgm:pt modelId="{784ED293-1800-48E0-8BD7-40A518FCFA9D}">
      <dgm:prSet phldrT="[Text]" custT="1"/>
      <dgm:spPr>
        <a:solidFill>
          <a:schemeClr val="tx1"/>
        </a:solidFill>
      </dgm:spPr>
      <dgm:t>
        <a:bodyPr/>
        <a:lstStyle/>
        <a:p>
          <a:r>
            <a:rPr lang="en-US" sz="2800"/>
            <a:t>A student needs AEM</a:t>
          </a:r>
        </a:p>
      </dgm:t>
    </dgm:pt>
    <dgm:pt modelId="{133B7DBB-21A3-454D-A225-7348AEF3AF14}" type="parTrans" cxnId="{2CD0A62A-F1B6-46C8-8EAD-237944ACC8BF}">
      <dgm:prSet/>
      <dgm:spPr/>
      <dgm:t>
        <a:bodyPr/>
        <a:lstStyle/>
        <a:p>
          <a:endParaRPr lang="en-US"/>
        </a:p>
      </dgm:t>
    </dgm:pt>
    <dgm:pt modelId="{501447E2-8FB8-4BF8-92D8-E5DE4803AD7D}" type="sibTrans" cxnId="{2CD0A62A-F1B6-46C8-8EAD-237944ACC8BF}">
      <dgm:prSet/>
      <dgm:spPr/>
      <dgm:t>
        <a:bodyPr/>
        <a:lstStyle/>
        <a:p>
          <a:endParaRPr lang="en-US"/>
        </a:p>
      </dgm:t>
    </dgm:pt>
    <dgm:pt modelId="{C502C53B-18CE-49D1-86ED-A50203B9848A}">
      <dgm:prSet phldrT="[Text]" custT="1"/>
      <dgm:spPr>
        <a:solidFill>
          <a:srgbClr val="AB6527"/>
        </a:solidFill>
        <a:ln>
          <a:solidFill>
            <a:srgbClr val="AB6527"/>
          </a:solidFill>
        </a:ln>
      </dgm:spPr>
      <dgm:t>
        <a:bodyPr/>
        <a:lstStyle/>
        <a:p>
          <a:r>
            <a:rPr lang="en-US" sz="2400"/>
            <a:t>Provide digital materials produced to be accessible from the beginning</a:t>
          </a:r>
        </a:p>
      </dgm:t>
    </dgm:pt>
    <dgm:pt modelId="{E50F10E7-73A8-445E-BFA2-02AFF163A6FD}" type="parTrans" cxnId="{CEC6AF57-182A-4A25-A5DB-24A452733B55}">
      <dgm:prSet/>
      <dgm:spPr>
        <a:solidFill>
          <a:srgbClr val="AB6527"/>
        </a:solidFill>
        <a:ln>
          <a:solidFill>
            <a:srgbClr val="AB6527"/>
          </a:solidFill>
        </a:ln>
      </dgm:spPr>
      <dgm:t>
        <a:bodyPr/>
        <a:lstStyle/>
        <a:p>
          <a:endParaRPr lang="en-US"/>
        </a:p>
      </dgm:t>
    </dgm:pt>
    <dgm:pt modelId="{B22433F1-D067-4B18-97BE-6ECECE7F6605}" type="sibTrans" cxnId="{CEC6AF57-182A-4A25-A5DB-24A452733B55}">
      <dgm:prSet/>
      <dgm:spPr/>
      <dgm:t>
        <a:bodyPr/>
        <a:lstStyle/>
        <a:p>
          <a:endParaRPr lang="en-US"/>
        </a:p>
      </dgm:t>
    </dgm:pt>
    <dgm:pt modelId="{45C40770-78BA-46C4-978F-4105AFFBDEEE}">
      <dgm:prSet phldrT="[Text]" custT="1"/>
      <dgm:spPr>
        <a:solidFill>
          <a:srgbClr val="AB6527"/>
        </a:solidFill>
        <a:ln>
          <a:solidFill>
            <a:srgbClr val="AB6527"/>
          </a:solidFill>
        </a:ln>
      </dgm:spPr>
      <dgm:t>
        <a:bodyPr/>
        <a:lstStyle/>
        <a:p>
          <a:r>
            <a:rPr lang="en-US" sz="2400"/>
            <a:t>Provide materials rendered in accessible formats (e.g., braille, audio, large print)</a:t>
          </a:r>
        </a:p>
      </dgm:t>
    </dgm:pt>
    <dgm:pt modelId="{DBA28597-2420-4B0F-B0AE-5A2488C64DA1}" type="parTrans" cxnId="{E3F8C7F5-4D6F-4BC6-918A-E672FDFD8DEC}">
      <dgm:prSet/>
      <dgm:spPr>
        <a:solidFill>
          <a:srgbClr val="AB6527"/>
        </a:solidFill>
        <a:ln>
          <a:solidFill>
            <a:srgbClr val="AB6527"/>
          </a:solidFill>
        </a:ln>
      </dgm:spPr>
      <dgm:t>
        <a:bodyPr/>
        <a:lstStyle/>
        <a:p>
          <a:endParaRPr lang="en-US"/>
        </a:p>
      </dgm:t>
    </dgm:pt>
    <dgm:pt modelId="{0019D3F9-540C-4D68-94BF-1100EBC2C6A3}" type="sibTrans" cxnId="{E3F8C7F5-4D6F-4BC6-918A-E672FDFD8DEC}">
      <dgm:prSet/>
      <dgm:spPr/>
      <dgm:t>
        <a:bodyPr/>
        <a:lstStyle/>
        <a:p>
          <a:endParaRPr lang="en-US"/>
        </a:p>
      </dgm:t>
    </dgm:pt>
    <dgm:pt modelId="{0E039E39-3786-4D7E-A1DB-1196790A5385}" type="pres">
      <dgm:prSet presAssocID="{D35609E1-4C59-4E9C-B183-42B01F453C19}" presName="hierChild1" presStyleCnt="0">
        <dgm:presLayoutVars>
          <dgm:orgChart val="1"/>
          <dgm:chPref val="1"/>
          <dgm:dir/>
          <dgm:animOne val="branch"/>
          <dgm:animLvl val="lvl"/>
          <dgm:resizeHandles/>
        </dgm:presLayoutVars>
      </dgm:prSet>
      <dgm:spPr/>
    </dgm:pt>
    <dgm:pt modelId="{E8EF949A-C3A8-44DC-B4DA-71659F07B485}" type="pres">
      <dgm:prSet presAssocID="{784ED293-1800-48E0-8BD7-40A518FCFA9D}" presName="hierRoot1" presStyleCnt="0">
        <dgm:presLayoutVars>
          <dgm:hierBranch val="init"/>
        </dgm:presLayoutVars>
      </dgm:prSet>
      <dgm:spPr/>
    </dgm:pt>
    <dgm:pt modelId="{EA968E84-D0F7-46C7-B57C-9DE60047FAC6}" type="pres">
      <dgm:prSet presAssocID="{784ED293-1800-48E0-8BD7-40A518FCFA9D}" presName="rootComposite1" presStyleCnt="0"/>
      <dgm:spPr/>
    </dgm:pt>
    <dgm:pt modelId="{68D19319-2CB5-470F-B09A-A5A398C87235}" type="pres">
      <dgm:prSet presAssocID="{784ED293-1800-48E0-8BD7-40A518FCFA9D}" presName="rootText1" presStyleLbl="node0" presStyleIdx="0" presStyleCnt="1" custLinFactNeighborX="239" custLinFactNeighborY="-136">
        <dgm:presLayoutVars>
          <dgm:chPref val="3"/>
        </dgm:presLayoutVars>
      </dgm:prSet>
      <dgm:spPr/>
    </dgm:pt>
    <dgm:pt modelId="{1746F681-A993-4EC2-A438-EF88B959600B}" type="pres">
      <dgm:prSet presAssocID="{784ED293-1800-48E0-8BD7-40A518FCFA9D}" presName="rootConnector1" presStyleLbl="node1" presStyleIdx="0" presStyleCnt="0"/>
      <dgm:spPr/>
    </dgm:pt>
    <dgm:pt modelId="{A8762587-8B7C-479A-84AB-807871982425}" type="pres">
      <dgm:prSet presAssocID="{784ED293-1800-48E0-8BD7-40A518FCFA9D}" presName="hierChild2" presStyleCnt="0"/>
      <dgm:spPr/>
    </dgm:pt>
    <dgm:pt modelId="{7169FD94-65F8-46C8-B3E5-FE6A4186308D}" type="pres">
      <dgm:prSet presAssocID="{E50F10E7-73A8-445E-BFA2-02AFF163A6FD}" presName="Name37" presStyleLbl="parChTrans1D2" presStyleIdx="0" presStyleCnt="2"/>
      <dgm:spPr/>
    </dgm:pt>
    <dgm:pt modelId="{4894668C-4EDB-4160-AAAF-CE32EB02D92E}" type="pres">
      <dgm:prSet presAssocID="{C502C53B-18CE-49D1-86ED-A50203B9848A}" presName="hierRoot2" presStyleCnt="0">
        <dgm:presLayoutVars>
          <dgm:hierBranch val="init"/>
        </dgm:presLayoutVars>
      </dgm:prSet>
      <dgm:spPr/>
    </dgm:pt>
    <dgm:pt modelId="{2F946F35-7FDC-47DE-A256-02E059DD54A5}" type="pres">
      <dgm:prSet presAssocID="{C502C53B-18CE-49D1-86ED-A50203B9848A}" presName="rootComposite" presStyleCnt="0"/>
      <dgm:spPr/>
    </dgm:pt>
    <dgm:pt modelId="{CB2D18EB-17F6-49F0-8918-B9EC2157FB27}" type="pres">
      <dgm:prSet presAssocID="{C502C53B-18CE-49D1-86ED-A50203B9848A}" presName="rootText" presStyleLbl="node2" presStyleIdx="0" presStyleCnt="2">
        <dgm:presLayoutVars>
          <dgm:chPref val="3"/>
        </dgm:presLayoutVars>
      </dgm:prSet>
      <dgm:spPr/>
    </dgm:pt>
    <dgm:pt modelId="{A4955D60-6AE7-49C8-9C82-901C812AF6B2}" type="pres">
      <dgm:prSet presAssocID="{C502C53B-18CE-49D1-86ED-A50203B9848A}" presName="rootConnector" presStyleLbl="node2" presStyleIdx="0" presStyleCnt="2"/>
      <dgm:spPr/>
    </dgm:pt>
    <dgm:pt modelId="{6B69C833-8A91-4608-B8E1-2D69EF2EADF3}" type="pres">
      <dgm:prSet presAssocID="{C502C53B-18CE-49D1-86ED-A50203B9848A}" presName="hierChild4" presStyleCnt="0"/>
      <dgm:spPr/>
    </dgm:pt>
    <dgm:pt modelId="{B6F78087-7C3D-4139-99C0-4F291C138A43}" type="pres">
      <dgm:prSet presAssocID="{C502C53B-18CE-49D1-86ED-A50203B9848A}" presName="hierChild5" presStyleCnt="0"/>
      <dgm:spPr/>
    </dgm:pt>
    <dgm:pt modelId="{8E004673-90E8-4689-8C55-69B11D8CA1F6}" type="pres">
      <dgm:prSet presAssocID="{DBA28597-2420-4B0F-B0AE-5A2488C64DA1}" presName="Name37" presStyleLbl="parChTrans1D2" presStyleIdx="1" presStyleCnt="2"/>
      <dgm:spPr/>
    </dgm:pt>
    <dgm:pt modelId="{039B73D4-31C0-4CF1-A579-85D3EF513117}" type="pres">
      <dgm:prSet presAssocID="{45C40770-78BA-46C4-978F-4105AFFBDEEE}" presName="hierRoot2" presStyleCnt="0">
        <dgm:presLayoutVars>
          <dgm:hierBranch val="init"/>
        </dgm:presLayoutVars>
      </dgm:prSet>
      <dgm:spPr/>
    </dgm:pt>
    <dgm:pt modelId="{D3011E1C-1EB8-4335-83AF-29BA62DF0677}" type="pres">
      <dgm:prSet presAssocID="{45C40770-78BA-46C4-978F-4105AFFBDEEE}" presName="rootComposite" presStyleCnt="0"/>
      <dgm:spPr/>
    </dgm:pt>
    <dgm:pt modelId="{79E4C902-4A82-46CC-ABE9-54C6FDE2A7DB}" type="pres">
      <dgm:prSet presAssocID="{45C40770-78BA-46C4-978F-4105AFFBDEEE}" presName="rootText" presStyleLbl="node2" presStyleIdx="1" presStyleCnt="2">
        <dgm:presLayoutVars>
          <dgm:chPref val="3"/>
        </dgm:presLayoutVars>
      </dgm:prSet>
      <dgm:spPr/>
    </dgm:pt>
    <dgm:pt modelId="{93424035-2F67-483C-AEA2-85DB449E3837}" type="pres">
      <dgm:prSet presAssocID="{45C40770-78BA-46C4-978F-4105AFFBDEEE}" presName="rootConnector" presStyleLbl="node2" presStyleIdx="1" presStyleCnt="2"/>
      <dgm:spPr/>
    </dgm:pt>
    <dgm:pt modelId="{D71A35EA-D125-4141-A09E-0614E9BB6AD0}" type="pres">
      <dgm:prSet presAssocID="{45C40770-78BA-46C4-978F-4105AFFBDEEE}" presName="hierChild4" presStyleCnt="0"/>
      <dgm:spPr/>
    </dgm:pt>
    <dgm:pt modelId="{93BA212B-F6C0-4610-9640-A5B9B7B59BD9}" type="pres">
      <dgm:prSet presAssocID="{45C40770-78BA-46C4-978F-4105AFFBDEEE}" presName="hierChild5" presStyleCnt="0"/>
      <dgm:spPr/>
    </dgm:pt>
    <dgm:pt modelId="{F636F317-0B26-4656-9431-166DFB9CC5FB}" type="pres">
      <dgm:prSet presAssocID="{784ED293-1800-48E0-8BD7-40A518FCFA9D}" presName="hierChild3" presStyleCnt="0"/>
      <dgm:spPr/>
    </dgm:pt>
  </dgm:ptLst>
  <dgm:cxnLst>
    <dgm:cxn modelId="{2CD0A62A-F1B6-46C8-8EAD-237944ACC8BF}" srcId="{D35609E1-4C59-4E9C-B183-42B01F453C19}" destId="{784ED293-1800-48E0-8BD7-40A518FCFA9D}" srcOrd="0" destOrd="0" parTransId="{133B7DBB-21A3-454D-A225-7348AEF3AF14}" sibTransId="{501447E2-8FB8-4BF8-92D8-E5DE4803AD7D}"/>
    <dgm:cxn modelId="{735B412E-BEC9-4872-8D6A-C95D471FFBE7}" type="presOf" srcId="{DBA28597-2420-4B0F-B0AE-5A2488C64DA1}" destId="{8E004673-90E8-4689-8C55-69B11D8CA1F6}" srcOrd="0" destOrd="0" presId="urn:microsoft.com/office/officeart/2005/8/layout/orgChart1"/>
    <dgm:cxn modelId="{F1343230-8283-4BCF-8941-0F75D787901E}" type="presOf" srcId="{45C40770-78BA-46C4-978F-4105AFFBDEEE}" destId="{79E4C902-4A82-46CC-ABE9-54C6FDE2A7DB}" srcOrd="0" destOrd="0" presId="urn:microsoft.com/office/officeart/2005/8/layout/orgChart1"/>
    <dgm:cxn modelId="{CEC6AF57-182A-4A25-A5DB-24A452733B55}" srcId="{784ED293-1800-48E0-8BD7-40A518FCFA9D}" destId="{C502C53B-18CE-49D1-86ED-A50203B9848A}" srcOrd="0" destOrd="0" parTransId="{E50F10E7-73A8-445E-BFA2-02AFF163A6FD}" sibTransId="{B22433F1-D067-4B18-97BE-6ECECE7F6605}"/>
    <dgm:cxn modelId="{A4304877-37C5-4382-A767-D81B5ACEB10F}" type="presOf" srcId="{45C40770-78BA-46C4-978F-4105AFFBDEEE}" destId="{93424035-2F67-483C-AEA2-85DB449E3837}" srcOrd="1" destOrd="0" presId="urn:microsoft.com/office/officeart/2005/8/layout/orgChart1"/>
    <dgm:cxn modelId="{BDD98482-0FB2-4910-8526-757A7983955F}" type="presOf" srcId="{784ED293-1800-48E0-8BD7-40A518FCFA9D}" destId="{68D19319-2CB5-470F-B09A-A5A398C87235}" srcOrd="0" destOrd="0" presId="urn:microsoft.com/office/officeart/2005/8/layout/orgChart1"/>
    <dgm:cxn modelId="{698F29A3-A394-428D-B5F5-9117813D2C00}" type="presOf" srcId="{C502C53B-18CE-49D1-86ED-A50203B9848A}" destId="{CB2D18EB-17F6-49F0-8918-B9EC2157FB27}" srcOrd="0" destOrd="0" presId="urn:microsoft.com/office/officeart/2005/8/layout/orgChart1"/>
    <dgm:cxn modelId="{2D9FDEBC-502A-42FA-8742-114EF101061C}" type="presOf" srcId="{784ED293-1800-48E0-8BD7-40A518FCFA9D}" destId="{1746F681-A993-4EC2-A438-EF88B959600B}" srcOrd="1" destOrd="0" presId="urn:microsoft.com/office/officeart/2005/8/layout/orgChart1"/>
    <dgm:cxn modelId="{677E22C8-75AB-49A5-8E28-5D73B778315A}" type="presOf" srcId="{D35609E1-4C59-4E9C-B183-42B01F453C19}" destId="{0E039E39-3786-4D7E-A1DB-1196790A5385}" srcOrd="0" destOrd="0" presId="urn:microsoft.com/office/officeart/2005/8/layout/orgChart1"/>
    <dgm:cxn modelId="{033F66E4-1191-4DDD-A5E1-525C54CAB35F}" type="presOf" srcId="{E50F10E7-73A8-445E-BFA2-02AFF163A6FD}" destId="{7169FD94-65F8-46C8-B3E5-FE6A4186308D}" srcOrd="0" destOrd="0" presId="urn:microsoft.com/office/officeart/2005/8/layout/orgChart1"/>
    <dgm:cxn modelId="{E3F8C7F5-4D6F-4BC6-918A-E672FDFD8DEC}" srcId="{784ED293-1800-48E0-8BD7-40A518FCFA9D}" destId="{45C40770-78BA-46C4-978F-4105AFFBDEEE}" srcOrd="1" destOrd="0" parTransId="{DBA28597-2420-4B0F-B0AE-5A2488C64DA1}" sibTransId="{0019D3F9-540C-4D68-94BF-1100EBC2C6A3}"/>
    <dgm:cxn modelId="{B284A5FC-88AA-4A56-B838-162EA6245B97}" type="presOf" srcId="{C502C53B-18CE-49D1-86ED-A50203B9848A}" destId="{A4955D60-6AE7-49C8-9C82-901C812AF6B2}" srcOrd="1" destOrd="0" presId="urn:microsoft.com/office/officeart/2005/8/layout/orgChart1"/>
    <dgm:cxn modelId="{2D874C3D-10A2-4D5F-9A84-9F088201F9DD}" type="presParOf" srcId="{0E039E39-3786-4D7E-A1DB-1196790A5385}" destId="{E8EF949A-C3A8-44DC-B4DA-71659F07B485}" srcOrd="0" destOrd="0" presId="urn:microsoft.com/office/officeart/2005/8/layout/orgChart1"/>
    <dgm:cxn modelId="{C40164D1-ABD5-4EA2-B916-65A50B80AEEF}" type="presParOf" srcId="{E8EF949A-C3A8-44DC-B4DA-71659F07B485}" destId="{EA968E84-D0F7-46C7-B57C-9DE60047FAC6}" srcOrd="0" destOrd="0" presId="urn:microsoft.com/office/officeart/2005/8/layout/orgChart1"/>
    <dgm:cxn modelId="{4E4F0684-464C-4029-ADA8-8E603A08C711}" type="presParOf" srcId="{EA968E84-D0F7-46C7-B57C-9DE60047FAC6}" destId="{68D19319-2CB5-470F-B09A-A5A398C87235}" srcOrd="0" destOrd="0" presId="urn:microsoft.com/office/officeart/2005/8/layout/orgChart1"/>
    <dgm:cxn modelId="{AE8C4F4E-ECB6-4715-94D1-E4F346DCEC58}" type="presParOf" srcId="{EA968E84-D0F7-46C7-B57C-9DE60047FAC6}" destId="{1746F681-A993-4EC2-A438-EF88B959600B}" srcOrd="1" destOrd="0" presId="urn:microsoft.com/office/officeart/2005/8/layout/orgChart1"/>
    <dgm:cxn modelId="{A6B8D0AE-115F-4FA6-8984-2BB7F0D22F16}" type="presParOf" srcId="{E8EF949A-C3A8-44DC-B4DA-71659F07B485}" destId="{A8762587-8B7C-479A-84AB-807871982425}" srcOrd="1" destOrd="0" presId="urn:microsoft.com/office/officeart/2005/8/layout/orgChart1"/>
    <dgm:cxn modelId="{EA565638-07C0-4C08-8CF3-04CABE2E8755}" type="presParOf" srcId="{A8762587-8B7C-479A-84AB-807871982425}" destId="{7169FD94-65F8-46C8-B3E5-FE6A4186308D}" srcOrd="0" destOrd="0" presId="urn:microsoft.com/office/officeart/2005/8/layout/orgChart1"/>
    <dgm:cxn modelId="{7D9691DA-D6F7-443A-8056-B30FC1E97506}" type="presParOf" srcId="{A8762587-8B7C-479A-84AB-807871982425}" destId="{4894668C-4EDB-4160-AAAF-CE32EB02D92E}" srcOrd="1" destOrd="0" presId="urn:microsoft.com/office/officeart/2005/8/layout/orgChart1"/>
    <dgm:cxn modelId="{B0E493A3-EB72-420B-A49D-EA675851AF9D}" type="presParOf" srcId="{4894668C-4EDB-4160-AAAF-CE32EB02D92E}" destId="{2F946F35-7FDC-47DE-A256-02E059DD54A5}" srcOrd="0" destOrd="0" presId="urn:microsoft.com/office/officeart/2005/8/layout/orgChart1"/>
    <dgm:cxn modelId="{4C2D0CC5-8081-4151-8447-7A0247D0FA2E}" type="presParOf" srcId="{2F946F35-7FDC-47DE-A256-02E059DD54A5}" destId="{CB2D18EB-17F6-49F0-8918-B9EC2157FB27}" srcOrd="0" destOrd="0" presId="urn:microsoft.com/office/officeart/2005/8/layout/orgChart1"/>
    <dgm:cxn modelId="{FE4D6184-B9D1-4B64-A0B1-17D52EC755BF}" type="presParOf" srcId="{2F946F35-7FDC-47DE-A256-02E059DD54A5}" destId="{A4955D60-6AE7-49C8-9C82-901C812AF6B2}" srcOrd="1" destOrd="0" presId="urn:microsoft.com/office/officeart/2005/8/layout/orgChart1"/>
    <dgm:cxn modelId="{4EE9AA22-816A-44CB-A787-F84520374777}" type="presParOf" srcId="{4894668C-4EDB-4160-AAAF-CE32EB02D92E}" destId="{6B69C833-8A91-4608-B8E1-2D69EF2EADF3}" srcOrd="1" destOrd="0" presId="urn:microsoft.com/office/officeart/2005/8/layout/orgChart1"/>
    <dgm:cxn modelId="{B2A4451B-04E8-450B-A07A-2A06D5E2EB0C}" type="presParOf" srcId="{4894668C-4EDB-4160-AAAF-CE32EB02D92E}" destId="{B6F78087-7C3D-4139-99C0-4F291C138A43}" srcOrd="2" destOrd="0" presId="urn:microsoft.com/office/officeart/2005/8/layout/orgChart1"/>
    <dgm:cxn modelId="{90F4945D-0936-4998-9046-963552465723}" type="presParOf" srcId="{A8762587-8B7C-479A-84AB-807871982425}" destId="{8E004673-90E8-4689-8C55-69B11D8CA1F6}" srcOrd="2" destOrd="0" presId="urn:microsoft.com/office/officeart/2005/8/layout/orgChart1"/>
    <dgm:cxn modelId="{632BC619-3839-49AE-B1A3-8435CDB64979}" type="presParOf" srcId="{A8762587-8B7C-479A-84AB-807871982425}" destId="{039B73D4-31C0-4CF1-A579-85D3EF513117}" srcOrd="3" destOrd="0" presId="urn:microsoft.com/office/officeart/2005/8/layout/orgChart1"/>
    <dgm:cxn modelId="{A512B2ED-8724-4C4E-BC36-562E2FBFDA21}" type="presParOf" srcId="{039B73D4-31C0-4CF1-A579-85D3EF513117}" destId="{D3011E1C-1EB8-4335-83AF-29BA62DF0677}" srcOrd="0" destOrd="0" presId="urn:microsoft.com/office/officeart/2005/8/layout/orgChart1"/>
    <dgm:cxn modelId="{15C9B6F1-8721-4DD5-820B-BBE756FCEBA7}" type="presParOf" srcId="{D3011E1C-1EB8-4335-83AF-29BA62DF0677}" destId="{79E4C902-4A82-46CC-ABE9-54C6FDE2A7DB}" srcOrd="0" destOrd="0" presId="urn:microsoft.com/office/officeart/2005/8/layout/orgChart1"/>
    <dgm:cxn modelId="{A182CA35-10D7-4576-B59B-F8FFE18F170A}" type="presParOf" srcId="{D3011E1C-1EB8-4335-83AF-29BA62DF0677}" destId="{93424035-2F67-483C-AEA2-85DB449E3837}" srcOrd="1" destOrd="0" presId="urn:microsoft.com/office/officeart/2005/8/layout/orgChart1"/>
    <dgm:cxn modelId="{A5DDF2BB-B460-4FEA-8D5E-42606E61053E}" type="presParOf" srcId="{039B73D4-31C0-4CF1-A579-85D3EF513117}" destId="{D71A35EA-D125-4141-A09E-0614E9BB6AD0}" srcOrd="1" destOrd="0" presId="urn:microsoft.com/office/officeart/2005/8/layout/orgChart1"/>
    <dgm:cxn modelId="{D08F30B5-B1D5-43D6-AECF-CE7FE6E88338}" type="presParOf" srcId="{039B73D4-31C0-4CF1-A579-85D3EF513117}" destId="{93BA212B-F6C0-4610-9640-A5B9B7B59BD9}" srcOrd="2" destOrd="0" presId="urn:microsoft.com/office/officeart/2005/8/layout/orgChart1"/>
    <dgm:cxn modelId="{C7F83684-2A11-4A4D-8F5F-BA7265AC9C31}" type="presParOf" srcId="{E8EF949A-C3A8-44DC-B4DA-71659F07B485}" destId="{F636F317-0B26-4656-9431-166DFB9CC5FB}" srcOrd="2" destOrd="0" presId="urn:microsoft.com/office/officeart/2005/8/layout/orgChart1"/>
  </dgm:cxnLst>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D35609E1-4C59-4E9C-B183-42B01F453C19}"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en-US"/>
        </a:p>
      </dgm:t>
    </dgm:pt>
    <dgm:pt modelId="{784ED293-1800-48E0-8BD7-40A518FCFA9D}">
      <dgm:prSet phldrT="[Text]" custT="1"/>
      <dgm:spPr>
        <a:solidFill>
          <a:schemeClr val="tx1"/>
        </a:solidFill>
      </dgm:spPr>
      <dgm:t>
        <a:bodyPr/>
        <a:lstStyle/>
        <a:p>
          <a:r>
            <a:rPr lang="en-US" sz="2800"/>
            <a:t>A student needs AEM</a:t>
          </a:r>
        </a:p>
      </dgm:t>
    </dgm:pt>
    <dgm:pt modelId="{133B7DBB-21A3-454D-A225-7348AEF3AF14}" type="parTrans" cxnId="{2CD0A62A-F1B6-46C8-8EAD-237944ACC8BF}">
      <dgm:prSet/>
      <dgm:spPr/>
      <dgm:t>
        <a:bodyPr/>
        <a:lstStyle/>
        <a:p>
          <a:endParaRPr lang="en-US"/>
        </a:p>
      </dgm:t>
    </dgm:pt>
    <dgm:pt modelId="{501447E2-8FB8-4BF8-92D8-E5DE4803AD7D}" type="sibTrans" cxnId="{2CD0A62A-F1B6-46C8-8EAD-237944ACC8BF}">
      <dgm:prSet/>
      <dgm:spPr/>
      <dgm:t>
        <a:bodyPr/>
        <a:lstStyle/>
        <a:p>
          <a:endParaRPr lang="en-US"/>
        </a:p>
      </dgm:t>
    </dgm:pt>
    <dgm:pt modelId="{C502C53B-18CE-49D1-86ED-A50203B9848A}">
      <dgm:prSet phldrT="[Text]" custT="1"/>
      <dgm:spPr>
        <a:solidFill>
          <a:srgbClr val="AB6527"/>
        </a:solidFill>
        <a:ln>
          <a:solidFill>
            <a:srgbClr val="AB6527"/>
          </a:solidFill>
        </a:ln>
      </dgm:spPr>
      <dgm:t>
        <a:bodyPr/>
        <a:lstStyle/>
        <a:p>
          <a:r>
            <a:rPr lang="en-US" sz="2000" dirty="0"/>
            <a:t>Digitally Accessible from the Beginning for Everyone​</a:t>
          </a:r>
        </a:p>
        <a:p>
          <a:r>
            <a:rPr lang="en-US" sz="2000" b="1" dirty="0"/>
            <a:t>Americans with Disabilities Act (ADA) Title II </a:t>
          </a:r>
        </a:p>
      </dgm:t>
    </dgm:pt>
    <dgm:pt modelId="{E50F10E7-73A8-445E-BFA2-02AFF163A6FD}" type="parTrans" cxnId="{CEC6AF57-182A-4A25-A5DB-24A452733B55}">
      <dgm:prSet/>
      <dgm:spPr>
        <a:solidFill>
          <a:srgbClr val="AB6527"/>
        </a:solidFill>
        <a:ln>
          <a:solidFill>
            <a:srgbClr val="AB6527"/>
          </a:solidFill>
        </a:ln>
      </dgm:spPr>
      <dgm:t>
        <a:bodyPr/>
        <a:lstStyle/>
        <a:p>
          <a:endParaRPr lang="en-US"/>
        </a:p>
      </dgm:t>
    </dgm:pt>
    <dgm:pt modelId="{B22433F1-D067-4B18-97BE-6ECECE7F6605}" type="sibTrans" cxnId="{CEC6AF57-182A-4A25-A5DB-24A452733B55}">
      <dgm:prSet/>
      <dgm:spPr/>
      <dgm:t>
        <a:bodyPr/>
        <a:lstStyle/>
        <a:p>
          <a:endParaRPr lang="en-US"/>
        </a:p>
      </dgm:t>
    </dgm:pt>
    <dgm:pt modelId="{45C40770-78BA-46C4-978F-4105AFFBDEEE}">
      <dgm:prSet phldrT="[Text]" custT="1"/>
      <dgm:spPr>
        <a:solidFill>
          <a:srgbClr val="AB6527"/>
        </a:solidFill>
        <a:ln>
          <a:solidFill>
            <a:srgbClr val="AB6527"/>
          </a:solidFill>
        </a:ln>
      </dgm:spPr>
      <dgm:t>
        <a:bodyPr/>
        <a:lstStyle/>
        <a:p>
          <a:pPr>
            <a:spcAft>
              <a:spcPts val="600"/>
            </a:spcAft>
          </a:pPr>
          <a:r>
            <a:rPr lang="en-US" sz="2400" dirty="0"/>
            <a:t>Retrofitted for Accessibility for Eligible Students​</a:t>
          </a:r>
        </a:p>
        <a:p>
          <a:pPr>
            <a:spcAft>
              <a:spcPct val="35000"/>
            </a:spcAft>
          </a:pPr>
          <a:r>
            <a:rPr lang="en-US" sz="2400" b="1" dirty="0"/>
            <a:t>IDEA </a:t>
          </a:r>
        </a:p>
      </dgm:t>
    </dgm:pt>
    <dgm:pt modelId="{DBA28597-2420-4B0F-B0AE-5A2488C64DA1}" type="parTrans" cxnId="{E3F8C7F5-4D6F-4BC6-918A-E672FDFD8DEC}">
      <dgm:prSet/>
      <dgm:spPr>
        <a:solidFill>
          <a:srgbClr val="AB6527"/>
        </a:solidFill>
        <a:ln>
          <a:solidFill>
            <a:srgbClr val="AB6527"/>
          </a:solidFill>
        </a:ln>
      </dgm:spPr>
      <dgm:t>
        <a:bodyPr/>
        <a:lstStyle/>
        <a:p>
          <a:endParaRPr lang="en-US"/>
        </a:p>
      </dgm:t>
    </dgm:pt>
    <dgm:pt modelId="{0019D3F9-540C-4D68-94BF-1100EBC2C6A3}" type="sibTrans" cxnId="{E3F8C7F5-4D6F-4BC6-918A-E672FDFD8DEC}">
      <dgm:prSet/>
      <dgm:spPr/>
      <dgm:t>
        <a:bodyPr/>
        <a:lstStyle/>
        <a:p>
          <a:endParaRPr lang="en-US"/>
        </a:p>
      </dgm:t>
    </dgm:pt>
    <dgm:pt modelId="{0E039E39-3786-4D7E-A1DB-1196790A5385}" type="pres">
      <dgm:prSet presAssocID="{D35609E1-4C59-4E9C-B183-42B01F453C19}" presName="hierChild1" presStyleCnt="0">
        <dgm:presLayoutVars>
          <dgm:orgChart val="1"/>
          <dgm:chPref val="1"/>
          <dgm:dir/>
          <dgm:animOne val="branch"/>
          <dgm:animLvl val="lvl"/>
          <dgm:resizeHandles/>
        </dgm:presLayoutVars>
      </dgm:prSet>
      <dgm:spPr/>
    </dgm:pt>
    <dgm:pt modelId="{E8EF949A-C3A8-44DC-B4DA-71659F07B485}" type="pres">
      <dgm:prSet presAssocID="{784ED293-1800-48E0-8BD7-40A518FCFA9D}" presName="hierRoot1" presStyleCnt="0">
        <dgm:presLayoutVars>
          <dgm:hierBranch val="init"/>
        </dgm:presLayoutVars>
      </dgm:prSet>
      <dgm:spPr/>
    </dgm:pt>
    <dgm:pt modelId="{EA968E84-D0F7-46C7-B57C-9DE60047FAC6}" type="pres">
      <dgm:prSet presAssocID="{784ED293-1800-48E0-8BD7-40A518FCFA9D}" presName="rootComposite1" presStyleCnt="0"/>
      <dgm:spPr/>
    </dgm:pt>
    <dgm:pt modelId="{68D19319-2CB5-470F-B09A-A5A398C87235}" type="pres">
      <dgm:prSet presAssocID="{784ED293-1800-48E0-8BD7-40A518FCFA9D}" presName="rootText1" presStyleLbl="node0" presStyleIdx="0" presStyleCnt="1" custLinFactNeighborX="239" custLinFactNeighborY="-136">
        <dgm:presLayoutVars>
          <dgm:chPref val="3"/>
        </dgm:presLayoutVars>
      </dgm:prSet>
      <dgm:spPr/>
    </dgm:pt>
    <dgm:pt modelId="{1746F681-A993-4EC2-A438-EF88B959600B}" type="pres">
      <dgm:prSet presAssocID="{784ED293-1800-48E0-8BD7-40A518FCFA9D}" presName="rootConnector1" presStyleLbl="node1" presStyleIdx="0" presStyleCnt="0"/>
      <dgm:spPr/>
    </dgm:pt>
    <dgm:pt modelId="{A8762587-8B7C-479A-84AB-807871982425}" type="pres">
      <dgm:prSet presAssocID="{784ED293-1800-48E0-8BD7-40A518FCFA9D}" presName="hierChild2" presStyleCnt="0"/>
      <dgm:spPr/>
    </dgm:pt>
    <dgm:pt modelId="{7169FD94-65F8-46C8-B3E5-FE6A4186308D}" type="pres">
      <dgm:prSet presAssocID="{E50F10E7-73A8-445E-BFA2-02AFF163A6FD}" presName="Name37" presStyleLbl="parChTrans1D2" presStyleIdx="0" presStyleCnt="2"/>
      <dgm:spPr/>
    </dgm:pt>
    <dgm:pt modelId="{4894668C-4EDB-4160-AAAF-CE32EB02D92E}" type="pres">
      <dgm:prSet presAssocID="{C502C53B-18CE-49D1-86ED-A50203B9848A}" presName="hierRoot2" presStyleCnt="0">
        <dgm:presLayoutVars>
          <dgm:hierBranch val="init"/>
        </dgm:presLayoutVars>
      </dgm:prSet>
      <dgm:spPr/>
    </dgm:pt>
    <dgm:pt modelId="{2F946F35-7FDC-47DE-A256-02E059DD54A5}" type="pres">
      <dgm:prSet presAssocID="{C502C53B-18CE-49D1-86ED-A50203B9848A}" presName="rootComposite" presStyleCnt="0"/>
      <dgm:spPr/>
    </dgm:pt>
    <dgm:pt modelId="{CB2D18EB-17F6-49F0-8918-B9EC2157FB27}" type="pres">
      <dgm:prSet presAssocID="{C502C53B-18CE-49D1-86ED-A50203B9848A}" presName="rootText" presStyleLbl="node2" presStyleIdx="0" presStyleCnt="2">
        <dgm:presLayoutVars>
          <dgm:chPref val="3"/>
        </dgm:presLayoutVars>
      </dgm:prSet>
      <dgm:spPr/>
    </dgm:pt>
    <dgm:pt modelId="{A4955D60-6AE7-49C8-9C82-901C812AF6B2}" type="pres">
      <dgm:prSet presAssocID="{C502C53B-18CE-49D1-86ED-A50203B9848A}" presName="rootConnector" presStyleLbl="node2" presStyleIdx="0" presStyleCnt="2"/>
      <dgm:spPr/>
    </dgm:pt>
    <dgm:pt modelId="{6B69C833-8A91-4608-B8E1-2D69EF2EADF3}" type="pres">
      <dgm:prSet presAssocID="{C502C53B-18CE-49D1-86ED-A50203B9848A}" presName="hierChild4" presStyleCnt="0"/>
      <dgm:spPr/>
    </dgm:pt>
    <dgm:pt modelId="{B6F78087-7C3D-4139-99C0-4F291C138A43}" type="pres">
      <dgm:prSet presAssocID="{C502C53B-18CE-49D1-86ED-A50203B9848A}" presName="hierChild5" presStyleCnt="0"/>
      <dgm:spPr/>
    </dgm:pt>
    <dgm:pt modelId="{8E004673-90E8-4689-8C55-69B11D8CA1F6}" type="pres">
      <dgm:prSet presAssocID="{DBA28597-2420-4B0F-B0AE-5A2488C64DA1}" presName="Name37" presStyleLbl="parChTrans1D2" presStyleIdx="1" presStyleCnt="2"/>
      <dgm:spPr/>
    </dgm:pt>
    <dgm:pt modelId="{039B73D4-31C0-4CF1-A579-85D3EF513117}" type="pres">
      <dgm:prSet presAssocID="{45C40770-78BA-46C4-978F-4105AFFBDEEE}" presName="hierRoot2" presStyleCnt="0">
        <dgm:presLayoutVars>
          <dgm:hierBranch val="init"/>
        </dgm:presLayoutVars>
      </dgm:prSet>
      <dgm:spPr/>
    </dgm:pt>
    <dgm:pt modelId="{D3011E1C-1EB8-4335-83AF-29BA62DF0677}" type="pres">
      <dgm:prSet presAssocID="{45C40770-78BA-46C4-978F-4105AFFBDEEE}" presName="rootComposite" presStyleCnt="0"/>
      <dgm:spPr/>
    </dgm:pt>
    <dgm:pt modelId="{79E4C902-4A82-46CC-ABE9-54C6FDE2A7DB}" type="pres">
      <dgm:prSet presAssocID="{45C40770-78BA-46C4-978F-4105AFFBDEEE}" presName="rootText" presStyleLbl="node2" presStyleIdx="1" presStyleCnt="2">
        <dgm:presLayoutVars>
          <dgm:chPref val="3"/>
        </dgm:presLayoutVars>
      </dgm:prSet>
      <dgm:spPr/>
    </dgm:pt>
    <dgm:pt modelId="{93424035-2F67-483C-AEA2-85DB449E3837}" type="pres">
      <dgm:prSet presAssocID="{45C40770-78BA-46C4-978F-4105AFFBDEEE}" presName="rootConnector" presStyleLbl="node2" presStyleIdx="1" presStyleCnt="2"/>
      <dgm:spPr/>
    </dgm:pt>
    <dgm:pt modelId="{D71A35EA-D125-4141-A09E-0614E9BB6AD0}" type="pres">
      <dgm:prSet presAssocID="{45C40770-78BA-46C4-978F-4105AFFBDEEE}" presName="hierChild4" presStyleCnt="0"/>
      <dgm:spPr/>
    </dgm:pt>
    <dgm:pt modelId="{93BA212B-F6C0-4610-9640-A5B9B7B59BD9}" type="pres">
      <dgm:prSet presAssocID="{45C40770-78BA-46C4-978F-4105AFFBDEEE}" presName="hierChild5" presStyleCnt="0"/>
      <dgm:spPr/>
    </dgm:pt>
    <dgm:pt modelId="{F636F317-0B26-4656-9431-166DFB9CC5FB}" type="pres">
      <dgm:prSet presAssocID="{784ED293-1800-48E0-8BD7-40A518FCFA9D}" presName="hierChild3" presStyleCnt="0"/>
      <dgm:spPr/>
    </dgm:pt>
  </dgm:ptLst>
  <dgm:cxnLst>
    <dgm:cxn modelId="{2CD0A62A-F1B6-46C8-8EAD-237944ACC8BF}" srcId="{D35609E1-4C59-4E9C-B183-42B01F453C19}" destId="{784ED293-1800-48E0-8BD7-40A518FCFA9D}" srcOrd="0" destOrd="0" parTransId="{133B7DBB-21A3-454D-A225-7348AEF3AF14}" sibTransId="{501447E2-8FB8-4BF8-92D8-E5DE4803AD7D}"/>
    <dgm:cxn modelId="{735B412E-BEC9-4872-8D6A-C95D471FFBE7}" type="presOf" srcId="{DBA28597-2420-4B0F-B0AE-5A2488C64DA1}" destId="{8E004673-90E8-4689-8C55-69B11D8CA1F6}" srcOrd="0" destOrd="0" presId="urn:microsoft.com/office/officeart/2005/8/layout/orgChart1"/>
    <dgm:cxn modelId="{F1343230-8283-4BCF-8941-0F75D787901E}" type="presOf" srcId="{45C40770-78BA-46C4-978F-4105AFFBDEEE}" destId="{79E4C902-4A82-46CC-ABE9-54C6FDE2A7DB}" srcOrd="0" destOrd="0" presId="urn:microsoft.com/office/officeart/2005/8/layout/orgChart1"/>
    <dgm:cxn modelId="{CEC6AF57-182A-4A25-A5DB-24A452733B55}" srcId="{784ED293-1800-48E0-8BD7-40A518FCFA9D}" destId="{C502C53B-18CE-49D1-86ED-A50203B9848A}" srcOrd="0" destOrd="0" parTransId="{E50F10E7-73A8-445E-BFA2-02AFF163A6FD}" sibTransId="{B22433F1-D067-4B18-97BE-6ECECE7F6605}"/>
    <dgm:cxn modelId="{A4304877-37C5-4382-A767-D81B5ACEB10F}" type="presOf" srcId="{45C40770-78BA-46C4-978F-4105AFFBDEEE}" destId="{93424035-2F67-483C-AEA2-85DB449E3837}" srcOrd="1" destOrd="0" presId="urn:microsoft.com/office/officeart/2005/8/layout/orgChart1"/>
    <dgm:cxn modelId="{BDD98482-0FB2-4910-8526-757A7983955F}" type="presOf" srcId="{784ED293-1800-48E0-8BD7-40A518FCFA9D}" destId="{68D19319-2CB5-470F-B09A-A5A398C87235}" srcOrd="0" destOrd="0" presId="urn:microsoft.com/office/officeart/2005/8/layout/orgChart1"/>
    <dgm:cxn modelId="{698F29A3-A394-428D-B5F5-9117813D2C00}" type="presOf" srcId="{C502C53B-18CE-49D1-86ED-A50203B9848A}" destId="{CB2D18EB-17F6-49F0-8918-B9EC2157FB27}" srcOrd="0" destOrd="0" presId="urn:microsoft.com/office/officeart/2005/8/layout/orgChart1"/>
    <dgm:cxn modelId="{2D9FDEBC-502A-42FA-8742-114EF101061C}" type="presOf" srcId="{784ED293-1800-48E0-8BD7-40A518FCFA9D}" destId="{1746F681-A993-4EC2-A438-EF88B959600B}" srcOrd="1" destOrd="0" presId="urn:microsoft.com/office/officeart/2005/8/layout/orgChart1"/>
    <dgm:cxn modelId="{677E22C8-75AB-49A5-8E28-5D73B778315A}" type="presOf" srcId="{D35609E1-4C59-4E9C-B183-42B01F453C19}" destId="{0E039E39-3786-4D7E-A1DB-1196790A5385}" srcOrd="0" destOrd="0" presId="urn:microsoft.com/office/officeart/2005/8/layout/orgChart1"/>
    <dgm:cxn modelId="{033F66E4-1191-4DDD-A5E1-525C54CAB35F}" type="presOf" srcId="{E50F10E7-73A8-445E-BFA2-02AFF163A6FD}" destId="{7169FD94-65F8-46C8-B3E5-FE6A4186308D}" srcOrd="0" destOrd="0" presId="urn:microsoft.com/office/officeart/2005/8/layout/orgChart1"/>
    <dgm:cxn modelId="{E3F8C7F5-4D6F-4BC6-918A-E672FDFD8DEC}" srcId="{784ED293-1800-48E0-8BD7-40A518FCFA9D}" destId="{45C40770-78BA-46C4-978F-4105AFFBDEEE}" srcOrd="1" destOrd="0" parTransId="{DBA28597-2420-4B0F-B0AE-5A2488C64DA1}" sibTransId="{0019D3F9-540C-4D68-94BF-1100EBC2C6A3}"/>
    <dgm:cxn modelId="{B284A5FC-88AA-4A56-B838-162EA6245B97}" type="presOf" srcId="{C502C53B-18CE-49D1-86ED-A50203B9848A}" destId="{A4955D60-6AE7-49C8-9C82-901C812AF6B2}" srcOrd="1" destOrd="0" presId="urn:microsoft.com/office/officeart/2005/8/layout/orgChart1"/>
    <dgm:cxn modelId="{2D874C3D-10A2-4D5F-9A84-9F088201F9DD}" type="presParOf" srcId="{0E039E39-3786-4D7E-A1DB-1196790A5385}" destId="{E8EF949A-C3A8-44DC-B4DA-71659F07B485}" srcOrd="0" destOrd="0" presId="urn:microsoft.com/office/officeart/2005/8/layout/orgChart1"/>
    <dgm:cxn modelId="{C40164D1-ABD5-4EA2-B916-65A50B80AEEF}" type="presParOf" srcId="{E8EF949A-C3A8-44DC-B4DA-71659F07B485}" destId="{EA968E84-D0F7-46C7-B57C-9DE60047FAC6}" srcOrd="0" destOrd="0" presId="urn:microsoft.com/office/officeart/2005/8/layout/orgChart1"/>
    <dgm:cxn modelId="{4E4F0684-464C-4029-ADA8-8E603A08C711}" type="presParOf" srcId="{EA968E84-D0F7-46C7-B57C-9DE60047FAC6}" destId="{68D19319-2CB5-470F-B09A-A5A398C87235}" srcOrd="0" destOrd="0" presId="urn:microsoft.com/office/officeart/2005/8/layout/orgChart1"/>
    <dgm:cxn modelId="{AE8C4F4E-ECB6-4715-94D1-E4F346DCEC58}" type="presParOf" srcId="{EA968E84-D0F7-46C7-B57C-9DE60047FAC6}" destId="{1746F681-A993-4EC2-A438-EF88B959600B}" srcOrd="1" destOrd="0" presId="urn:microsoft.com/office/officeart/2005/8/layout/orgChart1"/>
    <dgm:cxn modelId="{A6B8D0AE-115F-4FA6-8984-2BB7F0D22F16}" type="presParOf" srcId="{E8EF949A-C3A8-44DC-B4DA-71659F07B485}" destId="{A8762587-8B7C-479A-84AB-807871982425}" srcOrd="1" destOrd="0" presId="urn:microsoft.com/office/officeart/2005/8/layout/orgChart1"/>
    <dgm:cxn modelId="{EA565638-07C0-4C08-8CF3-04CABE2E8755}" type="presParOf" srcId="{A8762587-8B7C-479A-84AB-807871982425}" destId="{7169FD94-65F8-46C8-B3E5-FE6A4186308D}" srcOrd="0" destOrd="0" presId="urn:microsoft.com/office/officeart/2005/8/layout/orgChart1"/>
    <dgm:cxn modelId="{7D9691DA-D6F7-443A-8056-B30FC1E97506}" type="presParOf" srcId="{A8762587-8B7C-479A-84AB-807871982425}" destId="{4894668C-4EDB-4160-AAAF-CE32EB02D92E}" srcOrd="1" destOrd="0" presId="urn:microsoft.com/office/officeart/2005/8/layout/orgChart1"/>
    <dgm:cxn modelId="{B0E493A3-EB72-420B-A49D-EA675851AF9D}" type="presParOf" srcId="{4894668C-4EDB-4160-AAAF-CE32EB02D92E}" destId="{2F946F35-7FDC-47DE-A256-02E059DD54A5}" srcOrd="0" destOrd="0" presId="urn:microsoft.com/office/officeart/2005/8/layout/orgChart1"/>
    <dgm:cxn modelId="{4C2D0CC5-8081-4151-8447-7A0247D0FA2E}" type="presParOf" srcId="{2F946F35-7FDC-47DE-A256-02E059DD54A5}" destId="{CB2D18EB-17F6-49F0-8918-B9EC2157FB27}" srcOrd="0" destOrd="0" presId="urn:microsoft.com/office/officeart/2005/8/layout/orgChart1"/>
    <dgm:cxn modelId="{FE4D6184-B9D1-4B64-A0B1-17D52EC755BF}" type="presParOf" srcId="{2F946F35-7FDC-47DE-A256-02E059DD54A5}" destId="{A4955D60-6AE7-49C8-9C82-901C812AF6B2}" srcOrd="1" destOrd="0" presId="urn:microsoft.com/office/officeart/2005/8/layout/orgChart1"/>
    <dgm:cxn modelId="{4EE9AA22-816A-44CB-A787-F84520374777}" type="presParOf" srcId="{4894668C-4EDB-4160-AAAF-CE32EB02D92E}" destId="{6B69C833-8A91-4608-B8E1-2D69EF2EADF3}" srcOrd="1" destOrd="0" presId="urn:microsoft.com/office/officeart/2005/8/layout/orgChart1"/>
    <dgm:cxn modelId="{B2A4451B-04E8-450B-A07A-2A06D5E2EB0C}" type="presParOf" srcId="{4894668C-4EDB-4160-AAAF-CE32EB02D92E}" destId="{B6F78087-7C3D-4139-99C0-4F291C138A43}" srcOrd="2" destOrd="0" presId="urn:microsoft.com/office/officeart/2005/8/layout/orgChart1"/>
    <dgm:cxn modelId="{90F4945D-0936-4998-9046-963552465723}" type="presParOf" srcId="{A8762587-8B7C-479A-84AB-807871982425}" destId="{8E004673-90E8-4689-8C55-69B11D8CA1F6}" srcOrd="2" destOrd="0" presId="urn:microsoft.com/office/officeart/2005/8/layout/orgChart1"/>
    <dgm:cxn modelId="{632BC619-3839-49AE-B1A3-8435CDB64979}" type="presParOf" srcId="{A8762587-8B7C-479A-84AB-807871982425}" destId="{039B73D4-31C0-4CF1-A579-85D3EF513117}" srcOrd="3" destOrd="0" presId="urn:microsoft.com/office/officeart/2005/8/layout/orgChart1"/>
    <dgm:cxn modelId="{A512B2ED-8724-4C4E-BC36-562E2FBFDA21}" type="presParOf" srcId="{039B73D4-31C0-4CF1-A579-85D3EF513117}" destId="{D3011E1C-1EB8-4335-83AF-29BA62DF0677}" srcOrd="0" destOrd="0" presId="urn:microsoft.com/office/officeart/2005/8/layout/orgChart1"/>
    <dgm:cxn modelId="{15C9B6F1-8721-4DD5-820B-BBE756FCEBA7}" type="presParOf" srcId="{D3011E1C-1EB8-4335-83AF-29BA62DF0677}" destId="{79E4C902-4A82-46CC-ABE9-54C6FDE2A7DB}" srcOrd="0" destOrd="0" presId="urn:microsoft.com/office/officeart/2005/8/layout/orgChart1"/>
    <dgm:cxn modelId="{A182CA35-10D7-4576-B59B-F8FFE18F170A}" type="presParOf" srcId="{D3011E1C-1EB8-4335-83AF-29BA62DF0677}" destId="{93424035-2F67-483C-AEA2-85DB449E3837}" srcOrd="1" destOrd="0" presId="urn:microsoft.com/office/officeart/2005/8/layout/orgChart1"/>
    <dgm:cxn modelId="{A5DDF2BB-B460-4FEA-8D5E-42606E61053E}" type="presParOf" srcId="{039B73D4-31C0-4CF1-A579-85D3EF513117}" destId="{D71A35EA-D125-4141-A09E-0614E9BB6AD0}" srcOrd="1" destOrd="0" presId="urn:microsoft.com/office/officeart/2005/8/layout/orgChart1"/>
    <dgm:cxn modelId="{D08F30B5-B1D5-43D6-AECF-CE7FE6E88338}" type="presParOf" srcId="{039B73D4-31C0-4CF1-A579-85D3EF513117}" destId="{93BA212B-F6C0-4610-9640-A5B9B7B59BD9}" srcOrd="2" destOrd="0" presId="urn:microsoft.com/office/officeart/2005/8/layout/orgChart1"/>
    <dgm:cxn modelId="{C7F83684-2A11-4A4D-8F5F-BA7265AC9C31}" type="presParOf" srcId="{E8EF949A-C3A8-44DC-B4DA-71659F07B485}" destId="{F636F317-0B26-4656-9431-166DFB9CC5FB}" srcOrd="2" destOrd="0" presId="urn:microsoft.com/office/officeart/2005/8/layout/orgChart1"/>
  </dgm:cxnLst>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80AE69-A239-4644-9845-A6DC35ABA0CF}">
      <dsp:nvSpPr>
        <dsp:cNvPr id="0" name=""/>
        <dsp:cNvSpPr/>
      </dsp:nvSpPr>
      <dsp:spPr>
        <a:xfrm>
          <a:off x="3747" y="1120783"/>
          <a:ext cx="1638286" cy="1822433"/>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Definitions &amp; background knowledge</a:t>
          </a:r>
        </a:p>
      </dsp:txBody>
      <dsp:txXfrm>
        <a:off x="51731" y="1168767"/>
        <a:ext cx="1542318" cy="1726465"/>
      </dsp:txXfrm>
    </dsp:sp>
    <dsp:sp modelId="{F1444120-48E4-4487-8773-E9037F70E414}">
      <dsp:nvSpPr>
        <dsp:cNvPr id="0" name=""/>
        <dsp:cNvSpPr/>
      </dsp:nvSpPr>
      <dsp:spPr>
        <a:xfrm>
          <a:off x="1805862" y="1828852"/>
          <a:ext cx="347316" cy="406295"/>
        </a:xfrm>
        <a:prstGeom prst="rightArrow">
          <a:avLst>
            <a:gd name="adj1" fmla="val 60000"/>
            <a:gd name="adj2" fmla="val 50000"/>
          </a:avLst>
        </a:prstGeom>
        <a:solidFill>
          <a:srgbClr val="0089D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1805862" y="1910111"/>
        <a:ext cx="243121" cy="243777"/>
      </dsp:txXfrm>
    </dsp:sp>
    <dsp:sp modelId="{6F708C34-D31B-46EE-B98F-E53E94D3C61A}">
      <dsp:nvSpPr>
        <dsp:cNvPr id="0" name=""/>
        <dsp:cNvSpPr/>
      </dsp:nvSpPr>
      <dsp:spPr>
        <a:xfrm>
          <a:off x="2297348" y="1120783"/>
          <a:ext cx="1638286" cy="1822433"/>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Review </a:t>
          </a:r>
          <a:r>
            <a:rPr lang="en-US" sz="2200" b="1" kern="1200"/>
            <a:t>More to the Myths and Facts </a:t>
          </a:r>
          <a:r>
            <a:rPr lang="en-US" sz="2200" kern="1200"/>
            <a:t>document</a:t>
          </a:r>
        </a:p>
      </dsp:txBody>
      <dsp:txXfrm>
        <a:off x="2345332" y="1168767"/>
        <a:ext cx="1542318" cy="1726465"/>
      </dsp:txXfrm>
    </dsp:sp>
    <dsp:sp modelId="{88E5EF86-5911-4679-9FF6-8145ED1D25A6}">
      <dsp:nvSpPr>
        <dsp:cNvPr id="0" name=""/>
        <dsp:cNvSpPr/>
      </dsp:nvSpPr>
      <dsp:spPr>
        <a:xfrm>
          <a:off x="4099463" y="1828852"/>
          <a:ext cx="347316" cy="406295"/>
        </a:xfrm>
        <a:prstGeom prst="rightArrow">
          <a:avLst>
            <a:gd name="adj1" fmla="val 60000"/>
            <a:gd name="adj2" fmla="val 50000"/>
          </a:avLst>
        </a:prstGeom>
        <a:solidFill>
          <a:srgbClr val="0089D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4099463" y="1910111"/>
        <a:ext cx="243121" cy="243777"/>
      </dsp:txXfrm>
    </dsp:sp>
    <dsp:sp modelId="{E87BBD67-65D1-4F38-A09C-C2CFFB10EFCE}">
      <dsp:nvSpPr>
        <dsp:cNvPr id="0" name=""/>
        <dsp:cNvSpPr/>
      </dsp:nvSpPr>
      <dsp:spPr>
        <a:xfrm>
          <a:off x="4590949" y="1120783"/>
          <a:ext cx="1638286" cy="1822433"/>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Bust the Myths!</a:t>
          </a:r>
        </a:p>
      </dsp:txBody>
      <dsp:txXfrm>
        <a:off x="4638933" y="1168767"/>
        <a:ext cx="1542318" cy="1726465"/>
      </dsp:txXfrm>
    </dsp:sp>
    <dsp:sp modelId="{BE4BC864-90B0-43D5-BBCE-D0B259B579CB}">
      <dsp:nvSpPr>
        <dsp:cNvPr id="0" name=""/>
        <dsp:cNvSpPr/>
      </dsp:nvSpPr>
      <dsp:spPr>
        <a:xfrm>
          <a:off x="6393065" y="1828852"/>
          <a:ext cx="347316" cy="406295"/>
        </a:xfrm>
        <a:prstGeom prst="rightArrow">
          <a:avLst>
            <a:gd name="adj1" fmla="val 60000"/>
            <a:gd name="adj2" fmla="val 50000"/>
          </a:avLst>
        </a:prstGeom>
        <a:solidFill>
          <a:srgbClr val="0089D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6393065" y="1910111"/>
        <a:ext cx="243121" cy="243777"/>
      </dsp:txXfrm>
    </dsp:sp>
    <dsp:sp modelId="{0F80982E-44BF-4C46-A6FD-E618FD878E04}">
      <dsp:nvSpPr>
        <dsp:cNvPr id="0" name=""/>
        <dsp:cNvSpPr/>
      </dsp:nvSpPr>
      <dsp:spPr>
        <a:xfrm>
          <a:off x="6884551" y="1120783"/>
          <a:ext cx="1638286" cy="1822433"/>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Questions &amp; Wrap-Up</a:t>
          </a:r>
        </a:p>
      </dsp:txBody>
      <dsp:txXfrm>
        <a:off x="6932535" y="1168767"/>
        <a:ext cx="1542318" cy="17264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004673-90E8-4689-8C55-69B11D8CA1F6}">
      <dsp:nvSpPr>
        <dsp:cNvPr id="0" name=""/>
        <dsp:cNvSpPr/>
      </dsp:nvSpPr>
      <dsp:spPr>
        <a:xfrm>
          <a:off x="5134697" y="1560015"/>
          <a:ext cx="1880161" cy="657025"/>
        </a:xfrm>
        <a:custGeom>
          <a:avLst/>
          <a:gdLst/>
          <a:ahLst/>
          <a:cxnLst/>
          <a:rect l="0" t="0" r="0" b="0"/>
          <a:pathLst>
            <a:path>
              <a:moveTo>
                <a:pt x="0" y="0"/>
              </a:moveTo>
              <a:lnTo>
                <a:pt x="0" y="329422"/>
              </a:lnTo>
              <a:lnTo>
                <a:pt x="1880161" y="329422"/>
              </a:lnTo>
              <a:lnTo>
                <a:pt x="1880161" y="657025"/>
              </a:lnTo>
            </a:path>
          </a:pathLst>
        </a:custGeom>
        <a:noFill/>
        <a:ln w="12700" cap="flat" cmpd="sng" algn="ctr">
          <a:solidFill>
            <a:srgbClr val="AB6527"/>
          </a:solidFill>
          <a:prstDash val="solid"/>
          <a:miter lim="800000"/>
        </a:ln>
        <a:effectLst/>
      </dsp:spPr>
      <dsp:style>
        <a:lnRef idx="2">
          <a:scrgbClr r="0" g="0" b="0"/>
        </a:lnRef>
        <a:fillRef idx="0">
          <a:scrgbClr r="0" g="0" b="0"/>
        </a:fillRef>
        <a:effectRef idx="0">
          <a:scrgbClr r="0" g="0" b="0"/>
        </a:effectRef>
        <a:fontRef idx="minor"/>
      </dsp:style>
    </dsp:sp>
    <dsp:sp modelId="{7169FD94-65F8-46C8-B3E5-FE6A4186308D}">
      <dsp:nvSpPr>
        <dsp:cNvPr id="0" name=""/>
        <dsp:cNvSpPr/>
      </dsp:nvSpPr>
      <dsp:spPr>
        <a:xfrm>
          <a:off x="3239621" y="1560015"/>
          <a:ext cx="1895075" cy="657025"/>
        </a:xfrm>
        <a:custGeom>
          <a:avLst/>
          <a:gdLst/>
          <a:ahLst/>
          <a:cxnLst/>
          <a:rect l="0" t="0" r="0" b="0"/>
          <a:pathLst>
            <a:path>
              <a:moveTo>
                <a:pt x="1895075" y="0"/>
              </a:moveTo>
              <a:lnTo>
                <a:pt x="1895075" y="329422"/>
              </a:lnTo>
              <a:lnTo>
                <a:pt x="0" y="329422"/>
              </a:lnTo>
              <a:lnTo>
                <a:pt x="0" y="657025"/>
              </a:lnTo>
            </a:path>
          </a:pathLst>
        </a:custGeom>
        <a:noFill/>
        <a:ln w="12700" cap="flat" cmpd="sng" algn="ctr">
          <a:solidFill>
            <a:srgbClr val="AB6527"/>
          </a:solidFill>
          <a:prstDash val="solid"/>
          <a:miter lim="800000"/>
        </a:ln>
        <a:effectLst/>
      </dsp:spPr>
      <dsp:style>
        <a:lnRef idx="2">
          <a:scrgbClr r="0" g="0" b="0"/>
        </a:lnRef>
        <a:fillRef idx="0">
          <a:scrgbClr r="0" g="0" b="0"/>
        </a:fillRef>
        <a:effectRef idx="0">
          <a:scrgbClr r="0" g="0" b="0"/>
        </a:effectRef>
        <a:fontRef idx="minor"/>
      </dsp:style>
    </dsp:sp>
    <dsp:sp modelId="{68D19319-2CB5-470F-B09A-A5A398C87235}">
      <dsp:nvSpPr>
        <dsp:cNvPr id="0" name=""/>
        <dsp:cNvSpPr/>
      </dsp:nvSpPr>
      <dsp:spPr>
        <a:xfrm>
          <a:off x="3574681" y="0"/>
          <a:ext cx="3120030" cy="1560015"/>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t>A student needs AEM</a:t>
          </a:r>
        </a:p>
      </dsp:txBody>
      <dsp:txXfrm>
        <a:off x="3574681" y="0"/>
        <a:ext cx="3120030" cy="1560015"/>
      </dsp:txXfrm>
    </dsp:sp>
    <dsp:sp modelId="{CB2D18EB-17F6-49F0-8918-B9EC2157FB27}">
      <dsp:nvSpPr>
        <dsp:cNvPr id="0" name=""/>
        <dsp:cNvSpPr/>
      </dsp:nvSpPr>
      <dsp:spPr>
        <a:xfrm>
          <a:off x="1679606" y="2217041"/>
          <a:ext cx="3120030" cy="1560015"/>
        </a:xfrm>
        <a:prstGeom prst="rect">
          <a:avLst/>
        </a:prstGeom>
        <a:solidFill>
          <a:srgbClr val="AB6527"/>
        </a:solidFill>
        <a:ln w="12700" cap="flat" cmpd="sng" algn="ctr">
          <a:solidFill>
            <a:srgbClr val="AB652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t>Provide digital materials produced to be accessible from the beginning</a:t>
          </a:r>
        </a:p>
      </dsp:txBody>
      <dsp:txXfrm>
        <a:off x="1679606" y="2217041"/>
        <a:ext cx="3120030" cy="1560015"/>
      </dsp:txXfrm>
    </dsp:sp>
    <dsp:sp modelId="{79E4C902-4A82-46CC-ABE9-54C6FDE2A7DB}">
      <dsp:nvSpPr>
        <dsp:cNvPr id="0" name=""/>
        <dsp:cNvSpPr/>
      </dsp:nvSpPr>
      <dsp:spPr>
        <a:xfrm>
          <a:off x="5454843" y="2217041"/>
          <a:ext cx="3120030" cy="1560015"/>
        </a:xfrm>
        <a:prstGeom prst="rect">
          <a:avLst/>
        </a:prstGeom>
        <a:solidFill>
          <a:srgbClr val="AB6527"/>
        </a:solidFill>
        <a:ln w="12700" cap="flat" cmpd="sng" algn="ctr">
          <a:solidFill>
            <a:srgbClr val="AB652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t>Provide materials rendered in accessible formats (e.g., braille, audio, large print)</a:t>
          </a:r>
        </a:p>
      </dsp:txBody>
      <dsp:txXfrm>
        <a:off x="5454843" y="2217041"/>
        <a:ext cx="3120030" cy="15600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004673-90E8-4689-8C55-69B11D8CA1F6}">
      <dsp:nvSpPr>
        <dsp:cNvPr id="0" name=""/>
        <dsp:cNvSpPr/>
      </dsp:nvSpPr>
      <dsp:spPr>
        <a:xfrm>
          <a:off x="5134697" y="1560015"/>
          <a:ext cx="1880161" cy="657025"/>
        </a:xfrm>
        <a:custGeom>
          <a:avLst/>
          <a:gdLst/>
          <a:ahLst/>
          <a:cxnLst/>
          <a:rect l="0" t="0" r="0" b="0"/>
          <a:pathLst>
            <a:path>
              <a:moveTo>
                <a:pt x="0" y="0"/>
              </a:moveTo>
              <a:lnTo>
                <a:pt x="0" y="329422"/>
              </a:lnTo>
              <a:lnTo>
                <a:pt x="1880161" y="329422"/>
              </a:lnTo>
              <a:lnTo>
                <a:pt x="1880161" y="657025"/>
              </a:lnTo>
            </a:path>
          </a:pathLst>
        </a:custGeom>
        <a:noFill/>
        <a:ln w="12700" cap="flat" cmpd="sng" algn="ctr">
          <a:solidFill>
            <a:srgbClr val="AB6527"/>
          </a:solidFill>
          <a:prstDash val="solid"/>
          <a:miter lim="800000"/>
        </a:ln>
        <a:effectLst/>
      </dsp:spPr>
      <dsp:style>
        <a:lnRef idx="2">
          <a:scrgbClr r="0" g="0" b="0"/>
        </a:lnRef>
        <a:fillRef idx="0">
          <a:scrgbClr r="0" g="0" b="0"/>
        </a:fillRef>
        <a:effectRef idx="0">
          <a:scrgbClr r="0" g="0" b="0"/>
        </a:effectRef>
        <a:fontRef idx="minor"/>
      </dsp:style>
    </dsp:sp>
    <dsp:sp modelId="{7169FD94-65F8-46C8-B3E5-FE6A4186308D}">
      <dsp:nvSpPr>
        <dsp:cNvPr id="0" name=""/>
        <dsp:cNvSpPr/>
      </dsp:nvSpPr>
      <dsp:spPr>
        <a:xfrm>
          <a:off x="3239621" y="1560015"/>
          <a:ext cx="1895075" cy="657025"/>
        </a:xfrm>
        <a:custGeom>
          <a:avLst/>
          <a:gdLst/>
          <a:ahLst/>
          <a:cxnLst/>
          <a:rect l="0" t="0" r="0" b="0"/>
          <a:pathLst>
            <a:path>
              <a:moveTo>
                <a:pt x="1895075" y="0"/>
              </a:moveTo>
              <a:lnTo>
                <a:pt x="1895075" y="329422"/>
              </a:lnTo>
              <a:lnTo>
                <a:pt x="0" y="329422"/>
              </a:lnTo>
              <a:lnTo>
                <a:pt x="0" y="657025"/>
              </a:lnTo>
            </a:path>
          </a:pathLst>
        </a:custGeom>
        <a:noFill/>
        <a:ln w="12700" cap="flat" cmpd="sng" algn="ctr">
          <a:solidFill>
            <a:srgbClr val="AB6527"/>
          </a:solidFill>
          <a:prstDash val="solid"/>
          <a:miter lim="800000"/>
        </a:ln>
        <a:effectLst/>
      </dsp:spPr>
      <dsp:style>
        <a:lnRef idx="2">
          <a:scrgbClr r="0" g="0" b="0"/>
        </a:lnRef>
        <a:fillRef idx="0">
          <a:scrgbClr r="0" g="0" b="0"/>
        </a:fillRef>
        <a:effectRef idx="0">
          <a:scrgbClr r="0" g="0" b="0"/>
        </a:effectRef>
        <a:fontRef idx="minor"/>
      </dsp:style>
    </dsp:sp>
    <dsp:sp modelId="{68D19319-2CB5-470F-B09A-A5A398C87235}">
      <dsp:nvSpPr>
        <dsp:cNvPr id="0" name=""/>
        <dsp:cNvSpPr/>
      </dsp:nvSpPr>
      <dsp:spPr>
        <a:xfrm>
          <a:off x="3574681" y="0"/>
          <a:ext cx="3120030" cy="1560015"/>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t>A student needs AEM</a:t>
          </a:r>
        </a:p>
      </dsp:txBody>
      <dsp:txXfrm>
        <a:off x="3574681" y="0"/>
        <a:ext cx="3120030" cy="1560015"/>
      </dsp:txXfrm>
    </dsp:sp>
    <dsp:sp modelId="{CB2D18EB-17F6-49F0-8918-B9EC2157FB27}">
      <dsp:nvSpPr>
        <dsp:cNvPr id="0" name=""/>
        <dsp:cNvSpPr/>
      </dsp:nvSpPr>
      <dsp:spPr>
        <a:xfrm>
          <a:off x="1679606" y="2217041"/>
          <a:ext cx="3120030" cy="1560015"/>
        </a:xfrm>
        <a:prstGeom prst="rect">
          <a:avLst/>
        </a:prstGeom>
        <a:solidFill>
          <a:srgbClr val="AB6527"/>
        </a:solidFill>
        <a:ln w="12700" cap="flat" cmpd="sng" algn="ctr">
          <a:solidFill>
            <a:srgbClr val="AB652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Digitally Accessible from the Beginning for Everyone​</a:t>
          </a:r>
        </a:p>
        <a:p>
          <a:pPr marL="0" lvl="0" indent="0" algn="ctr" defTabSz="889000">
            <a:lnSpc>
              <a:spcPct val="90000"/>
            </a:lnSpc>
            <a:spcBef>
              <a:spcPct val="0"/>
            </a:spcBef>
            <a:spcAft>
              <a:spcPct val="35000"/>
            </a:spcAft>
            <a:buNone/>
          </a:pPr>
          <a:r>
            <a:rPr lang="en-US" sz="2000" b="1" kern="1200" dirty="0"/>
            <a:t>Americans with Disabilities Act (ADA) Title II </a:t>
          </a:r>
        </a:p>
      </dsp:txBody>
      <dsp:txXfrm>
        <a:off x="1679606" y="2217041"/>
        <a:ext cx="3120030" cy="1560015"/>
      </dsp:txXfrm>
    </dsp:sp>
    <dsp:sp modelId="{79E4C902-4A82-46CC-ABE9-54C6FDE2A7DB}">
      <dsp:nvSpPr>
        <dsp:cNvPr id="0" name=""/>
        <dsp:cNvSpPr/>
      </dsp:nvSpPr>
      <dsp:spPr>
        <a:xfrm>
          <a:off x="5454843" y="2217041"/>
          <a:ext cx="3120030" cy="1560015"/>
        </a:xfrm>
        <a:prstGeom prst="rect">
          <a:avLst/>
        </a:prstGeom>
        <a:solidFill>
          <a:srgbClr val="AB6527"/>
        </a:solidFill>
        <a:ln w="12700" cap="flat" cmpd="sng" algn="ctr">
          <a:solidFill>
            <a:srgbClr val="AB652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ts val="600"/>
            </a:spcAft>
            <a:buNone/>
          </a:pPr>
          <a:r>
            <a:rPr lang="en-US" sz="2400" kern="1200" dirty="0"/>
            <a:t>Retrofitted for Accessibility for Eligible Students​</a:t>
          </a:r>
        </a:p>
        <a:p>
          <a:pPr marL="0" lvl="0" indent="0" algn="ctr" defTabSz="1066800">
            <a:lnSpc>
              <a:spcPct val="90000"/>
            </a:lnSpc>
            <a:spcBef>
              <a:spcPct val="0"/>
            </a:spcBef>
            <a:spcAft>
              <a:spcPct val="35000"/>
            </a:spcAft>
            <a:buNone/>
          </a:pPr>
          <a:r>
            <a:rPr lang="en-US" sz="2400" b="1" kern="1200" dirty="0"/>
            <a:t>IDEA </a:t>
          </a:r>
        </a:p>
      </dsp:txBody>
      <dsp:txXfrm>
        <a:off x="5454843" y="2217041"/>
        <a:ext cx="3120030" cy="156001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E6ACE6-3F5E-2804-EB1C-49B168D11F3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00E0925-D5BF-0BDE-8811-2D5F222EC60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A6C8E4A-B7BE-184A-AF2D-1E61CAB18FC1}" type="datetimeFigureOut">
              <a:rPr lang="en-US" smtClean="0"/>
              <a:t>4/28/25</a:t>
            </a:fld>
            <a:endParaRPr lang="en-US"/>
          </a:p>
        </p:txBody>
      </p:sp>
      <p:sp>
        <p:nvSpPr>
          <p:cNvPr id="4" name="Footer Placeholder 3">
            <a:extLst>
              <a:ext uri="{FF2B5EF4-FFF2-40B4-BE49-F238E27FC236}">
                <a16:creationId xmlns:a16="http://schemas.microsoft.com/office/drawing/2014/main" id="{9BD87A90-6A70-B160-4C2C-26BD9DFFCA6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BBAB6AB-CEF0-9682-2FC2-FA307737940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9AEE144-E81F-DA4A-A961-EB5E1BA4AB64}" type="slidenum">
              <a:rPr lang="en-US" smtClean="0"/>
              <a:t>‹#›</a:t>
            </a:fld>
            <a:endParaRPr lang="en-US"/>
          </a:p>
        </p:txBody>
      </p:sp>
    </p:spTree>
    <p:extLst>
      <p:ext uri="{BB962C8B-B14F-4D97-AF65-F5344CB8AC3E}">
        <p14:creationId xmlns:p14="http://schemas.microsoft.com/office/powerpoint/2010/main" val="418443766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CC442-35D6-3649-AB8F-E55D217A78A1}" type="datetimeFigureOut">
              <a:rPr lang="en-US" smtClean="0"/>
              <a:t>4/28/25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A8B35C-7BB8-8D46-9259-9CC3781D5972}" type="slidenum">
              <a:rPr lang="en-US" smtClean="0"/>
              <a:t>‹#›</a:t>
            </a:fld>
            <a:endParaRPr lang="en-US"/>
          </a:p>
        </p:txBody>
      </p:sp>
    </p:spTree>
    <p:extLst>
      <p:ext uri="{BB962C8B-B14F-4D97-AF65-F5344CB8AC3E}">
        <p14:creationId xmlns:p14="http://schemas.microsoft.com/office/powerpoint/2010/main" val="18299544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A8B35C-7BB8-8D46-9259-9CC3781D5972}" type="slidenum">
              <a:rPr lang="en-US" smtClean="0"/>
              <a:t>1</a:t>
            </a:fld>
            <a:endParaRPr lang="en-US"/>
          </a:p>
        </p:txBody>
      </p:sp>
    </p:spTree>
    <p:extLst>
      <p:ext uri="{BB962C8B-B14F-4D97-AF65-F5344CB8AC3E}">
        <p14:creationId xmlns:p14="http://schemas.microsoft.com/office/powerpoint/2010/main" val="2843665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A8B35C-7BB8-8D46-9259-9CC3781D5972}" type="slidenum">
              <a:rPr lang="en-US" smtClean="0"/>
              <a:t>16</a:t>
            </a:fld>
            <a:endParaRPr lang="en-US"/>
          </a:p>
        </p:txBody>
      </p:sp>
    </p:spTree>
    <p:extLst>
      <p:ext uri="{BB962C8B-B14F-4D97-AF65-F5344CB8AC3E}">
        <p14:creationId xmlns:p14="http://schemas.microsoft.com/office/powerpoint/2010/main" val="2475771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A8B35C-7BB8-8D46-9259-9CC3781D5972}" type="slidenum">
              <a:rPr lang="en-US" smtClean="0"/>
              <a:t>17</a:t>
            </a:fld>
            <a:endParaRPr lang="en-US"/>
          </a:p>
        </p:txBody>
      </p:sp>
    </p:spTree>
    <p:extLst>
      <p:ext uri="{BB962C8B-B14F-4D97-AF65-F5344CB8AC3E}">
        <p14:creationId xmlns:p14="http://schemas.microsoft.com/office/powerpoint/2010/main" val="3594477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A8B35C-7BB8-8D46-9259-9CC3781D5972}" type="slidenum">
              <a:rPr lang="en-US" smtClean="0"/>
              <a:t>18</a:t>
            </a:fld>
            <a:endParaRPr lang="en-US"/>
          </a:p>
        </p:txBody>
      </p:sp>
    </p:spTree>
    <p:extLst>
      <p:ext uri="{BB962C8B-B14F-4D97-AF65-F5344CB8AC3E}">
        <p14:creationId xmlns:p14="http://schemas.microsoft.com/office/powerpoint/2010/main" val="1390874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A8B35C-7BB8-8D46-9259-9CC3781D5972}" type="slidenum">
              <a:rPr lang="en-US" smtClean="0"/>
              <a:t>19</a:t>
            </a:fld>
            <a:endParaRPr lang="en-US"/>
          </a:p>
        </p:txBody>
      </p:sp>
    </p:spTree>
    <p:extLst>
      <p:ext uri="{BB962C8B-B14F-4D97-AF65-F5344CB8AC3E}">
        <p14:creationId xmlns:p14="http://schemas.microsoft.com/office/powerpoint/2010/main" val="1733067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A8B35C-7BB8-8D46-9259-9CC3781D5972}" type="slidenum">
              <a:rPr lang="en-US" smtClean="0"/>
              <a:t>20</a:t>
            </a:fld>
            <a:endParaRPr lang="en-US"/>
          </a:p>
        </p:txBody>
      </p:sp>
    </p:spTree>
    <p:extLst>
      <p:ext uri="{BB962C8B-B14F-4D97-AF65-F5344CB8AC3E}">
        <p14:creationId xmlns:p14="http://schemas.microsoft.com/office/powerpoint/2010/main" val="3022171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C3A8B35C-7BB8-8D46-9259-9CC3781D5972}" type="slidenum">
              <a:rPr lang="en-US" smtClean="0"/>
              <a:t>21</a:t>
            </a:fld>
            <a:endParaRPr lang="en-US"/>
          </a:p>
        </p:txBody>
      </p:sp>
    </p:spTree>
    <p:extLst>
      <p:ext uri="{BB962C8B-B14F-4D97-AF65-F5344CB8AC3E}">
        <p14:creationId xmlns:p14="http://schemas.microsoft.com/office/powerpoint/2010/main" val="9027905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A8B35C-7BB8-8D46-9259-9CC3781D5972}" type="slidenum">
              <a:rPr lang="en-US" smtClean="0"/>
              <a:t>22</a:t>
            </a:fld>
            <a:endParaRPr lang="en-US"/>
          </a:p>
        </p:txBody>
      </p:sp>
    </p:spTree>
    <p:extLst>
      <p:ext uri="{BB962C8B-B14F-4D97-AF65-F5344CB8AC3E}">
        <p14:creationId xmlns:p14="http://schemas.microsoft.com/office/powerpoint/2010/main" val="3126146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A8B35C-7BB8-8D46-9259-9CC3781D5972}" type="slidenum">
              <a:rPr lang="en-US" smtClean="0"/>
              <a:t>23</a:t>
            </a:fld>
            <a:endParaRPr lang="en-US"/>
          </a:p>
        </p:txBody>
      </p:sp>
    </p:spTree>
    <p:extLst>
      <p:ext uri="{BB962C8B-B14F-4D97-AF65-F5344CB8AC3E}">
        <p14:creationId xmlns:p14="http://schemas.microsoft.com/office/powerpoint/2010/main" val="2404576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A8B35C-7BB8-8D46-9259-9CC3781D5972}" type="slidenum">
              <a:rPr lang="en-US" smtClean="0"/>
              <a:t>25</a:t>
            </a:fld>
            <a:endParaRPr lang="en-US"/>
          </a:p>
        </p:txBody>
      </p:sp>
    </p:spTree>
    <p:extLst>
      <p:ext uri="{BB962C8B-B14F-4D97-AF65-F5344CB8AC3E}">
        <p14:creationId xmlns:p14="http://schemas.microsoft.com/office/powerpoint/2010/main" val="41575354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mn-ea"/>
                <a:cs typeface="+mn-cs"/>
              </a:rPr>
              <a:t>Photo from </a:t>
            </a:r>
            <a:r>
              <a:rPr lang="en-US" sz="1800" kern="1200" dirty="0" err="1">
                <a:solidFill>
                  <a:srgbClr val="000000"/>
                </a:solidFill>
                <a:effectLst/>
                <a:latin typeface="Calibri" panose="020F0502020204030204" pitchFamily="34" charset="0"/>
                <a:ea typeface="+mn-ea"/>
                <a:cs typeface="+mn-cs"/>
              </a:rPr>
              <a:t>Pexels</a:t>
            </a:r>
            <a:r>
              <a:rPr lang="en-US" sz="1800" kern="1200" dirty="0">
                <a:solidFill>
                  <a:srgbClr val="000000"/>
                </a:solidFill>
                <a:effectLst/>
                <a:latin typeface="Calibri" panose="020F0502020204030204" pitchFamily="34" charset="0"/>
                <a:ea typeface="+mn-ea"/>
                <a:cs typeface="+mn-cs"/>
              </a:rPr>
              <a:t>: https://www.pexels.com/photo/gorup-of-employees-working-together-3182759/</a:t>
            </a:r>
            <a:endParaRPr lang="en-US" dirty="0">
              <a:effectLst/>
            </a:endParaRPr>
          </a:p>
        </p:txBody>
      </p:sp>
      <p:sp>
        <p:nvSpPr>
          <p:cNvPr id="4" name="Slide Number Placeholder 3"/>
          <p:cNvSpPr>
            <a:spLocks noGrp="1"/>
          </p:cNvSpPr>
          <p:nvPr>
            <p:ph type="sldNum" sz="quarter" idx="5"/>
          </p:nvPr>
        </p:nvSpPr>
        <p:spPr/>
        <p:txBody>
          <a:bodyPr/>
          <a:lstStyle/>
          <a:p>
            <a:fld id="{C3A8B35C-7BB8-8D46-9259-9CC3781D5972}" type="slidenum">
              <a:rPr lang="en-US" smtClean="0"/>
              <a:t>26</a:t>
            </a:fld>
            <a:endParaRPr lang="en-US"/>
          </a:p>
        </p:txBody>
      </p:sp>
    </p:spTree>
    <p:extLst>
      <p:ext uri="{BB962C8B-B14F-4D97-AF65-F5344CB8AC3E}">
        <p14:creationId xmlns:p14="http://schemas.microsoft.com/office/powerpoint/2010/main" val="3997666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A8B35C-7BB8-8D46-9259-9CC3781D5972}" type="slidenum">
              <a:rPr lang="en-US" smtClean="0"/>
              <a:t>2</a:t>
            </a:fld>
            <a:endParaRPr lang="en-US"/>
          </a:p>
        </p:txBody>
      </p:sp>
    </p:spTree>
    <p:extLst>
      <p:ext uri="{BB962C8B-B14F-4D97-AF65-F5344CB8AC3E}">
        <p14:creationId xmlns:p14="http://schemas.microsoft.com/office/powerpoint/2010/main" val="37368784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A8B35C-7BB8-8D46-9259-9CC3781D5972}" type="slidenum">
              <a:rPr lang="en-US" smtClean="0"/>
              <a:t>27</a:t>
            </a:fld>
            <a:endParaRPr lang="en-US"/>
          </a:p>
        </p:txBody>
      </p:sp>
    </p:spTree>
    <p:extLst>
      <p:ext uri="{BB962C8B-B14F-4D97-AF65-F5344CB8AC3E}">
        <p14:creationId xmlns:p14="http://schemas.microsoft.com/office/powerpoint/2010/main" val="180088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Photo from </a:t>
            </a:r>
            <a:r>
              <a:rPr lang="en-US" dirty="0" err="1"/>
              <a:t>Pexels</a:t>
            </a:r>
            <a:r>
              <a:rPr lang="en-US" dirty="0"/>
              <a:t>: https://www.pexels.com/photo/a-person-using-a-braille-book-7307943/</a:t>
            </a:r>
          </a:p>
        </p:txBody>
      </p:sp>
      <p:sp>
        <p:nvSpPr>
          <p:cNvPr id="4" name="Slide Number Placeholder 3"/>
          <p:cNvSpPr>
            <a:spLocks noGrp="1"/>
          </p:cNvSpPr>
          <p:nvPr>
            <p:ph type="sldNum" sz="quarter" idx="5"/>
          </p:nvPr>
        </p:nvSpPr>
        <p:spPr/>
        <p:txBody>
          <a:bodyPr/>
          <a:lstStyle/>
          <a:p>
            <a:fld id="{C3A8B35C-7BB8-8D46-9259-9CC3781D5972}" type="slidenum">
              <a:rPr lang="en-US" smtClean="0"/>
              <a:t>28</a:t>
            </a:fld>
            <a:endParaRPr lang="en-US"/>
          </a:p>
        </p:txBody>
      </p:sp>
    </p:spTree>
    <p:extLst>
      <p:ext uri="{BB962C8B-B14F-4D97-AF65-F5344CB8AC3E}">
        <p14:creationId xmlns:p14="http://schemas.microsoft.com/office/powerpoint/2010/main" val="19665366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A8B35C-7BB8-8D46-9259-9CC3781D5972}" type="slidenum">
              <a:rPr lang="en-US" smtClean="0"/>
              <a:t>29</a:t>
            </a:fld>
            <a:endParaRPr lang="en-US"/>
          </a:p>
        </p:txBody>
      </p:sp>
    </p:spTree>
    <p:extLst>
      <p:ext uri="{BB962C8B-B14F-4D97-AF65-F5344CB8AC3E}">
        <p14:creationId xmlns:p14="http://schemas.microsoft.com/office/powerpoint/2010/main" val="40737163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A8B35C-7BB8-8D46-9259-9CC3781D5972}" type="slidenum">
              <a:rPr lang="en-US" smtClean="0"/>
              <a:t>31</a:t>
            </a:fld>
            <a:endParaRPr lang="en-US"/>
          </a:p>
        </p:txBody>
      </p:sp>
    </p:spTree>
    <p:extLst>
      <p:ext uri="{BB962C8B-B14F-4D97-AF65-F5344CB8AC3E}">
        <p14:creationId xmlns:p14="http://schemas.microsoft.com/office/powerpoint/2010/main" val="21638506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from </a:t>
            </a:r>
            <a:r>
              <a:rPr lang="en-US" dirty="0" err="1"/>
              <a:t>Pexels</a:t>
            </a:r>
            <a:r>
              <a:rPr lang="en-US"/>
              <a:t>: https://www.pexels.com/collections/multiracial-education-1don8c6/</a:t>
            </a:r>
          </a:p>
          <a:p>
            <a:endParaRPr lang="en-US" dirty="0"/>
          </a:p>
        </p:txBody>
      </p:sp>
      <p:sp>
        <p:nvSpPr>
          <p:cNvPr id="4" name="Slide Number Placeholder 3"/>
          <p:cNvSpPr>
            <a:spLocks noGrp="1"/>
          </p:cNvSpPr>
          <p:nvPr>
            <p:ph type="sldNum" sz="quarter" idx="5"/>
          </p:nvPr>
        </p:nvSpPr>
        <p:spPr/>
        <p:txBody>
          <a:bodyPr/>
          <a:lstStyle/>
          <a:p>
            <a:fld id="{C3A8B35C-7BB8-8D46-9259-9CC3781D5972}" type="slidenum">
              <a:rPr lang="en-US" smtClean="0"/>
              <a:t>32</a:t>
            </a:fld>
            <a:endParaRPr lang="en-US"/>
          </a:p>
        </p:txBody>
      </p:sp>
    </p:spTree>
    <p:extLst>
      <p:ext uri="{BB962C8B-B14F-4D97-AF65-F5344CB8AC3E}">
        <p14:creationId xmlns:p14="http://schemas.microsoft.com/office/powerpoint/2010/main" val="33454802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A8B35C-7BB8-8D46-9259-9CC3781D5972}" type="slidenum">
              <a:rPr lang="en-US" smtClean="0"/>
              <a:t>33</a:t>
            </a:fld>
            <a:endParaRPr lang="en-US"/>
          </a:p>
        </p:txBody>
      </p:sp>
    </p:spTree>
    <p:extLst>
      <p:ext uri="{BB962C8B-B14F-4D97-AF65-F5344CB8AC3E}">
        <p14:creationId xmlns:p14="http://schemas.microsoft.com/office/powerpoint/2010/main" val="8739344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Photo from </a:t>
            </a:r>
            <a:r>
              <a:rPr lang="en-US" dirty="0" err="1"/>
              <a:t>Pexels</a:t>
            </a:r>
            <a:r>
              <a:rPr lang="en-US" dirty="0"/>
              <a:t> - https://www.pexels.com/photo/a-two-girls-using-laptop-with-classmates-5212697/</a:t>
            </a:r>
          </a:p>
        </p:txBody>
      </p:sp>
      <p:sp>
        <p:nvSpPr>
          <p:cNvPr id="4" name="Slide Number Placeholder 3"/>
          <p:cNvSpPr>
            <a:spLocks noGrp="1"/>
          </p:cNvSpPr>
          <p:nvPr>
            <p:ph type="sldNum" sz="quarter" idx="5"/>
          </p:nvPr>
        </p:nvSpPr>
        <p:spPr/>
        <p:txBody>
          <a:bodyPr/>
          <a:lstStyle/>
          <a:p>
            <a:fld id="{C3A8B35C-7BB8-8D46-9259-9CC3781D5972}" type="slidenum">
              <a:rPr lang="en-US" smtClean="0"/>
              <a:t>34</a:t>
            </a:fld>
            <a:endParaRPr lang="en-US"/>
          </a:p>
        </p:txBody>
      </p:sp>
    </p:spTree>
    <p:extLst>
      <p:ext uri="{BB962C8B-B14F-4D97-AF65-F5344CB8AC3E}">
        <p14:creationId xmlns:p14="http://schemas.microsoft.com/office/powerpoint/2010/main" val="37256266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A8B35C-7BB8-8D46-9259-9CC3781D5972}" type="slidenum">
              <a:rPr lang="en-US" smtClean="0"/>
              <a:t>35</a:t>
            </a:fld>
            <a:endParaRPr lang="en-US"/>
          </a:p>
        </p:txBody>
      </p:sp>
    </p:spTree>
    <p:extLst>
      <p:ext uri="{BB962C8B-B14F-4D97-AF65-F5344CB8AC3E}">
        <p14:creationId xmlns:p14="http://schemas.microsoft.com/office/powerpoint/2010/main" val="32838432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from Flickr: https://www.flickr.com/photos/198826134@N02/53084278271/in/album-72177720310182456</a:t>
            </a:r>
          </a:p>
        </p:txBody>
      </p:sp>
      <p:sp>
        <p:nvSpPr>
          <p:cNvPr id="4" name="Slide Number Placeholder 3"/>
          <p:cNvSpPr>
            <a:spLocks noGrp="1"/>
          </p:cNvSpPr>
          <p:nvPr>
            <p:ph type="sldNum" sz="quarter" idx="5"/>
          </p:nvPr>
        </p:nvSpPr>
        <p:spPr/>
        <p:txBody>
          <a:bodyPr/>
          <a:lstStyle/>
          <a:p>
            <a:fld id="{C3A8B35C-7BB8-8D46-9259-9CC3781D5972}" type="slidenum">
              <a:rPr lang="en-US" smtClean="0"/>
              <a:t>36</a:t>
            </a:fld>
            <a:endParaRPr lang="en-US"/>
          </a:p>
        </p:txBody>
      </p:sp>
    </p:spTree>
    <p:extLst>
      <p:ext uri="{BB962C8B-B14F-4D97-AF65-F5344CB8AC3E}">
        <p14:creationId xmlns:p14="http://schemas.microsoft.com/office/powerpoint/2010/main" val="12024308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A8B35C-7BB8-8D46-9259-9CC3781D5972}" type="slidenum">
              <a:rPr lang="en-US" smtClean="0"/>
              <a:t>37</a:t>
            </a:fld>
            <a:endParaRPr lang="en-US"/>
          </a:p>
        </p:txBody>
      </p:sp>
    </p:spTree>
    <p:extLst>
      <p:ext uri="{BB962C8B-B14F-4D97-AF65-F5344CB8AC3E}">
        <p14:creationId xmlns:p14="http://schemas.microsoft.com/office/powerpoint/2010/main" val="2792419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A8B35C-7BB8-8D46-9259-9CC3781D5972}" type="slidenum">
              <a:rPr lang="en-US" smtClean="0"/>
              <a:t>9</a:t>
            </a:fld>
            <a:endParaRPr lang="en-US"/>
          </a:p>
        </p:txBody>
      </p:sp>
    </p:spTree>
    <p:extLst>
      <p:ext uri="{BB962C8B-B14F-4D97-AF65-F5344CB8AC3E}">
        <p14:creationId xmlns:p14="http://schemas.microsoft.com/office/powerpoint/2010/main" val="13642520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Photo from </a:t>
            </a:r>
            <a:r>
              <a:rPr lang="en-US" dirty="0" err="1"/>
              <a:t>Pexels</a:t>
            </a:r>
            <a:r>
              <a:rPr lang="en-US" dirty="0"/>
              <a:t>: https://www.pexels.com/photo/a-woman-looking-at-her-baby-while-playing-a-toy-8910482/</a:t>
            </a:r>
          </a:p>
        </p:txBody>
      </p:sp>
      <p:sp>
        <p:nvSpPr>
          <p:cNvPr id="4" name="Slide Number Placeholder 3"/>
          <p:cNvSpPr>
            <a:spLocks noGrp="1"/>
          </p:cNvSpPr>
          <p:nvPr>
            <p:ph type="sldNum" sz="quarter" idx="5"/>
          </p:nvPr>
        </p:nvSpPr>
        <p:spPr/>
        <p:txBody>
          <a:bodyPr/>
          <a:lstStyle/>
          <a:p>
            <a:fld id="{C3A8B35C-7BB8-8D46-9259-9CC3781D5972}" type="slidenum">
              <a:rPr lang="en-US" smtClean="0"/>
              <a:t>38</a:t>
            </a:fld>
            <a:endParaRPr lang="en-US"/>
          </a:p>
        </p:txBody>
      </p:sp>
    </p:spTree>
    <p:extLst>
      <p:ext uri="{BB962C8B-B14F-4D97-AF65-F5344CB8AC3E}">
        <p14:creationId xmlns:p14="http://schemas.microsoft.com/office/powerpoint/2010/main" val="16777773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A8B35C-7BB8-8D46-9259-9CC3781D5972}" type="slidenum">
              <a:rPr lang="en-US" smtClean="0"/>
              <a:t>39</a:t>
            </a:fld>
            <a:endParaRPr lang="en-US"/>
          </a:p>
        </p:txBody>
      </p:sp>
    </p:spTree>
    <p:extLst>
      <p:ext uri="{BB962C8B-B14F-4D97-AF65-F5344CB8AC3E}">
        <p14:creationId xmlns:p14="http://schemas.microsoft.com/office/powerpoint/2010/main" val="14250972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A8B35C-7BB8-8D46-9259-9CC3781D5972}" type="slidenum">
              <a:rPr lang="en-US" smtClean="0"/>
              <a:t>40</a:t>
            </a:fld>
            <a:endParaRPr lang="en-US"/>
          </a:p>
        </p:txBody>
      </p:sp>
    </p:spTree>
    <p:extLst>
      <p:ext uri="{BB962C8B-B14F-4D97-AF65-F5344CB8AC3E}">
        <p14:creationId xmlns:p14="http://schemas.microsoft.com/office/powerpoint/2010/main" val="27603456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A8B35C-7BB8-8D46-9259-9CC3781D5972}" type="slidenum">
              <a:rPr lang="en-US" smtClean="0"/>
              <a:t>41</a:t>
            </a:fld>
            <a:endParaRPr lang="en-US"/>
          </a:p>
        </p:txBody>
      </p:sp>
    </p:spTree>
    <p:extLst>
      <p:ext uri="{BB962C8B-B14F-4D97-AF65-F5344CB8AC3E}">
        <p14:creationId xmlns:p14="http://schemas.microsoft.com/office/powerpoint/2010/main" val="27226080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A8B35C-7BB8-8D46-9259-9CC3781D5972}" type="slidenum">
              <a:rPr lang="en-US" smtClean="0"/>
              <a:t>42</a:t>
            </a:fld>
            <a:endParaRPr lang="en-US"/>
          </a:p>
        </p:txBody>
      </p:sp>
    </p:spTree>
    <p:extLst>
      <p:ext uri="{BB962C8B-B14F-4D97-AF65-F5344CB8AC3E}">
        <p14:creationId xmlns:p14="http://schemas.microsoft.com/office/powerpoint/2010/main" val="6126998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A8B35C-7BB8-8D46-9259-9CC3781D5972}" type="slidenum">
              <a:rPr lang="en-US" smtClean="0"/>
              <a:t>43</a:t>
            </a:fld>
            <a:endParaRPr lang="en-US"/>
          </a:p>
        </p:txBody>
      </p:sp>
    </p:spTree>
    <p:extLst>
      <p:ext uri="{BB962C8B-B14F-4D97-AF65-F5344CB8AC3E}">
        <p14:creationId xmlns:p14="http://schemas.microsoft.com/office/powerpoint/2010/main" val="27544137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A8B35C-7BB8-8D46-9259-9CC3781D5972}" type="slidenum">
              <a:rPr lang="en-US" smtClean="0"/>
              <a:t>45</a:t>
            </a:fld>
            <a:endParaRPr lang="en-US"/>
          </a:p>
        </p:txBody>
      </p:sp>
    </p:spTree>
    <p:extLst>
      <p:ext uri="{BB962C8B-B14F-4D97-AF65-F5344CB8AC3E}">
        <p14:creationId xmlns:p14="http://schemas.microsoft.com/office/powerpoint/2010/main" val="22455791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A8B35C-7BB8-8D46-9259-9CC3781D5972}" type="slidenum">
              <a:rPr lang="en-US" smtClean="0"/>
              <a:t>46</a:t>
            </a:fld>
            <a:endParaRPr lang="en-US"/>
          </a:p>
        </p:txBody>
      </p:sp>
    </p:spTree>
    <p:extLst>
      <p:ext uri="{BB962C8B-B14F-4D97-AF65-F5344CB8AC3E}">
        <p14:creationId xmlns:p14="http://schemas.microsoft.com/office/powerpoint/2010/main" val="996079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A8B35C-7BB8-8D46-9259-9CC3781D5972}" type="slidenum">
              <a:rPr lang="en-US" smtClean="0"/>
              <a:t>10</a:t>
            </a:fld>
            <a:endParaRPr lang="en-US"/>
          </a:p>
        </p:txBody>
      </p:sp>
    </p:spTree>
    <p:extLst>
      <p:ext uri="{BB962C8B-B14F-4D97-AF65-F5344CB8AC3E}">
        <p14:creationId xmlns:p14="http://schemas.microsoft.com/office/powerpoint/2010/main" val="575019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Aptos" panose="020B0004020202020204" pitchFamily="34" charset="0"/>
              </a:rPr>
              <a:t>U.S. Department of Education. (2014, May 9). Notice of Intent to Establish a National Center on Accessible Educational Materials [Notice]. Federal Register, 79(90), 26677-26679. </a:t>
            </a:r>
            <a:endParaRPr lang="en-US" dirty="0"/>
          </a:p>
        </p:txBody>
      </p:sp>
      <p:sp>
        <p:nvSpPr>
          <p:cNvPr id="4" name="Slide Number Placeholder 3"/>
          <p:cNvSpPr>
            <a:spLocks noGrp="1"/>
          </p:cNvSpPr>
          <p:nvPr>
            <p:ph type="sldNum" sz="quarter" idx="5"/>
          </p:nvPr>
        </p:nvSpPr>
        <p:spPr/>
        <p:txBody>
          <a:bodyPr/>
          <a:lstStyle/>
          <a:p>
            <a:fld id="{C3A8B35C-7BB8-8D46-9259-9CC3781D5972}" type="slidenum">
              <a:rPr lang="en-US" smtClean="0"/>
              <a:t>11</a:t>
            </a:fld>
            <a:endParaRPr lang="en-US"/>
          </a:p>
        </p:txBody>
      </p:sp>
    </p:spTree>
    <p:extLst>
      <p:ext uri="{BB962C8B-B14F-4D97-AF65-F5344CB8AC3E}">
        <p14:creationId xmlns:p14="http://schemas.microsoft.com/office/powerpoint/2010/main" val="3349986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A8B35C-7BB8-8D46-9259-9CC3781D5972}" type="slidenum">
              <a:rPr lang="en-US" smtClean="0"/>
              <a:t>12</a:t>
            </a:fld>
            <a:endParaRPr lang="en-US"/>
          </a:p>
        </p:txBody>
      </p:sp>
    </p:spTree>
    <p:extLst>
      <p:ext uri="{BB962C8B-B14F-4D97-AF65-F5344CB8AC3E}">
        <p14:creationId xmlns:p14="http://schemas.microsoft.com/office/powerpoint/2010/main" val="553793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A8B35C-7BB8-8D46-9259-9CC3781D5972}" type="slidenum">
              <a:rPr lang="en-US" smtClean="0"/>
              <a:t>13</a:t>
            </a:fld>
            <a:endParaRPr lang="en-US"/>
          </a:p>
        </p:txBody>
      </p:sp>
    </p:spTree>
    <p:extLst>
      <p:ext uri="{BB962C8B-B14F-4D97-AF65-F5344CB8AC3E}">
        <p14:creationId xmlns:p14="http://schemas.microsoft.com/office/powerpoint/2010/main" val="846525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A8B35C-7BB8-8D46-9259-9CC3781D5972}" type="slidenum">
              <a:rPr lang="en-US" smtClean="0"/>
              <a:t>14</a:t>
            </a:fld>
            <a:endParaRPr lang="en-US"/>
          </a:p>
        </p:txBody>
      </p:sp>
    </p:spTree>
    <p:extLst>
      <p:ext uri="{BB962C8B-B14F-4D97-AF65-F5344CB8AC3E}">
        <p14:creationId xmlns:p14="http://schemas.microsoft.com/office/powerpoint/2010/main" val="1321549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A8B35C-7BB8-8D46-9259-9CC3781D5972}" type="slidenum">
              <a:rPr lang="en-US" smtClean="0"/>
              <a:t>15</a:t>
            </a:fld>
            <a:endParaRPr lang="en-US"/>
          </a:p>
        </p:txBody>
      </p:sp>
    </p:spTree>
    <p:extLst>
      <p:ext uri="{BB962C8B-B14F-4D97-AF65-F5344CB8AC3E}">
        <p14:creationId xmlns:p14="http://schemas.microsoft.com/office/powerpoint/2010/main" val="31324692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 Header 1">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D0F8F42-7744-5ECE-D540-2C4236C3ECCB}"/>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4424092" y="0"/>
            <a:ext cx="4719908" cy="5143500"/>
          </a:xfrm>
          <a:prstGeom prst="rect">
            <a:avLst/>
          </a:prstGeom>
        </p:spPr>
      </p:pic>
      <p:pic>
        <p:nvPicPr>
          <p:cNvPr id="2" name="Picture 1">
            <a:extLst>
              <a:ext uri="{FF2B5EF4-FFF2-40B4-BE49-F238E27FC236}">
                <a16:creationId xmlns:a16="http://schemas.microsoft.com/office/drawing/2014/main" id="{20976BC6-38D5-9330-8D54-2B7BCBB81C9D}"/>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5344842" y="1926590"/>
            <a:ext cx="2878408" cy="1290320"/>
          </a:xfrm>
          <a:prstGeom prst="rect">
            <a:avLst/>
          </a:prstGeom>
        </p:spPr>
      </p:pic>
      <p:sp>
        <p:nvSpPr>
          <p:cNvPr id="4" name="Title 3">
            <a:extLst>
              <a:ext uri="{FF2B5EF4-FFF2-40B4-BE49-F238E27FC236}">
                <a16:creationId xmlns:a16="http://schemas.microsoft.com/office/drawing/2014/main" id="{1B03B217-5EBF-21DE-2C49-918EA2BF6E91}"/>
              </a:ext>
            </a:extLst>
          </p:cNvPr>
          <p:cNvSpPr>
            <a:spLocks noGrp="1"/>
          </p:cNvSpPr>
          <p:nvPr>
            <p:ph type="title"/>
          </p:nvPr>
        </p:nvSpPr>
        <p:spPr>
          <a:xfrm>
            <a:off x="196850" y="0"/>
            <a:ext cx="4227242" cy="2982482"/>
          </a:xfrm>
          <a:prstGeom prst="rect">
            <a:avLst/>
          </a:prstGeom>
        </p:spPr>
        <p:txBody>
          <a:bodyPr anchor="ctr" anchorCtr="0"/>
          <a:lstStyle/>
          <a:p>
            <a:r>
              <a:rPr lang="en-US"/>
              <a:t>Click to edit Master title style</a:t>
            </a:r>
          </a:p>
        </p:txBody>
      </p:sp>
      <p:pic>
        <p:nvPicPr>
          <p:cNvPr id="6" name="Picture 5">
            <a:extLst>
              <a:ext uri="{FF2B5EF4-FFF2-40B4-BE49-F238E27FC236}">
                <a16:creationId xmlns:a16="http://schemas.microsoft.com/office/drawing/2014/main" id="{26CB33B5-FB14-FDE9-3EA4-73DF2C62790A}"/>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5321602" y="4229100"/>
            <a:ext cx="1524000" cy="927100"/>
          </a:xfrm>
          <a:prstGeom prst="rect">
            <a:avLst/>
          </a:prstGeom>
        </p:spPr>
      </p:pic>
      <p:sp>
        <p:nvSpPr>
          <p:cNvPr id="7" name="Text Placeholder 6">
            <a:extLst>
              <a:ext uri="{FF2B5EF4-FFF2-40B4-BE49-F238E27FC236}">
                <a16:creationId xmlns:a16="http://schemas.microsoft.com/office/drawing/2014/main" id="{FA7433C8-1373-B6BA-2801-B1E44E7C1C33}"/>
              </a:ext>
            </a:extLst>
          </p:cNvPr>
          <p:cNvSpPr>
            <a:spLocks noGrp="1"/>
          </p:cNvSpPr>
          <p:nvPr>
            <p:ph type="body" sz="quarter" idx="10"/>
          </p:nvPr>
        </p:nvSpPr>
        <p:spPr>
          <a:xfrm>
            <a:off x="196850" y="3144838"/>
            <a:ext cx="4203700" cy="1239837"/>
          </a:xfrm>
          <a:prstGeom prst="rect">
            <a:avLst/>
          </a:prstGeom>
        </p:spPr>
        <p:txBody>
          <a:bodyPr/>
          <a:lstStyle>
            <a:lvl1pPr marL="0" indent="0">
              <a:buNone/>
              <a:defRPr/>
            </a:lvl1pPr>
            <a:lvl2pPr marL="342900" indent="0">
              <a:buNone/>
              <a:defRPr/>
            </a:lvl2pPr>
          </a:lstStyle>
          <a:p>
            <a:pPr lvl="0"/>
            <a:r>
              <a:rPr lang="en-US"/>
              <a:t>Click to edit Master text styles</a:t>
            </a:r>
          </a:p>
        </p:txBody>
      </p:sp>
    </p:spTree>
    <p:extLst>
      <p:ext uri="{BB962C8B-B14F-4D97-AF65-F5344CB8AC3E}">
        <p14:creationId xmlns:p14="http://schemas.microsoft.com/office/powerpoint/2010/main" val="1756302694"/>
      </p:ext>
    </p:extLst>
  </p:cSld>
  <p:clrMapOvr>
    <a:masterClrMapping/>
  </p:clrMapOvr>
  <p:extLst>
    <p:ext uri="{DCECCB84-F9BA-43D5-87BE-67443E8EF086}">
      <p15:sldGuideLst xmlns:p15="http://schemas.microsoft.com/office/powerpoint/2012/main">
        <p15:guide id="1" orient="horz" pos="1620">
          <p15:clr>
            <a:srgbClr val="FBAE40"/>
          </p15:clr>
        </p15:guide>
        <p15:guide id="2" pos="403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ontent - H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9826C6-B9D1-DB76-8F11-CD8DD2AE5E95}"/>
              </a:ext>
            </a:extLst>
          </p:cNvPr>
          <p:cNvSpPr/>
          <p:nvPr userDrawn="1"/>
        </p:nvSpPr>
        <p:spPr>
          <a:xfrm>
            <a:off x="1" y="0"/>
            <a:ext cx="9144000" cy="914400"/>
          </a:xfrm>
          <a:prstGeom prst="rect">
            <a:avLst/>
          </a:prstGeom>
          <a:gradFill>
            <a:gsLst>
              <a:gs pos="0">
                <a:srgbClr val="E1E1E1">
                  <a:alpha val="30000"/>
                </a:srgbClr>
              </a:gs>
              <a:gs pos="100000">
                <a:srgbClr val="E1E1E1">
                  <a:alpha val="39998"/>
                </a:srgb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Title">
            <a:extLst>
              <a:ext uri="{FF2B5EF4-FFF2-40B4-BE49-F238E27FC236}">
                <a16:creationId xmlns:a16="http://schemas.microsoft.com/office/drawing/2014/main" id="{BBFC146C-8EDA-5FB3-D2D6-FF4B4499838B}"/>
              </a:ext>
            </a:extLst>
          </p:cNvPr>
          <p:cNvSpPr>
            <a:spLocks noGrp="1"/>
          </p:cNvSpPr>
          <p:nvPr>
            <p:ph type="ctrTitle" hasCustomPrompt="1"/>
          </p:nvPr>
        </p:nvSpPr>
        <p:spPr>
          <a:xfrm>
            <a:off x="457197" y="200707"/>
            <a:ext cx="6842127" cy="640080"/>
          </a:xfrm>
          <a:prstGeom prst="rect">
            <a:avLst/>
          </a:prstGeom>
        </p:spPr>
        <p:txBody>
          <a:bodyPr lIns="0" tIns="0" rIns="0" bIns="0" anchor="ctr" anchorCtr="0"/>
          <a:lstStyle>
            <a:lvl1pPr algn="l">
              <a:defRPr sz="4000" b="0" i="0">
                <a:solidFill>
                  <a:srgbClr val="005192"/>
                </a:solidFill>
                <a:latin typeface="Calibri" panose="020F0502020204030204" pitchFamily="34" charset="0"/>
                <a:cs typeface="Calibri" panose="020F0502020204030204" pitchFamily="34" charset="0"/>
              </a:defRPr>
            </a:lvl1pPr>
          </a:lstStyle>
          <a:p>
            <a:r>
              <a:rPr lang="en-US"/>
              <a:t>Title Here (Calibri Regular)</a:t>
            </a:r>
          </a:p>
        </p:txBody>
      </p:sp>
      <p:sp>
        <p:nvSpPr>
          <p:cNvPr id="11" name="Text Placeholder 10">
            <a:extLst>
              <a:ext uri="{FF2B5EF4-FFF2-40B4-BE49-F238E27FC236}">
                <a16:creationId xmlns:a16="http://schemas.microsoft.com/office/drawing/2014/main" id="{409177D4-11EE-AA88-2EA5-DEE94E73DECD}"/>
              </a:ext>
            </a:extLst>
          </p:cNvPr>
          <p:cNvSpPr>
            <a:spLocks noGrp="1"/>
          </p:cNvSpPr>
          <p:nvPr>
            <p:ph type="body" sz="quarter" idx="10"/>
          </p:nvPr>
        </p:nvSpPr>
        <p:spPr>
          <a:xfrm>
            <a:off x="457200" y="1188720"/>
            <a:ext cx="3974951" cy="3383280"/>
          </a:xfrm>
          <a:prstGeom prst="rect">
            <a:avLst/>
          </a:prstGeom>
        </p:spPr>
        <p:txBody>
          <a:bodyPr lIns="0">
            <a:noAutofit/>
          </a:bodyPr>
          <a:lstStyle>
            <a:lvl1pPr>
              <a:defRPr sz="2400"/>
            </a:lvl1pPr>
            <a:lvl2pPr>
              <a:defRPr sz="2400"/>
            </a:lvl2pPr>
            <a:lvl3pPr>
              <a:defRPr sz="2400"/>
            </a:lvl3pPr>
            <a:lvl4pPr>
              <a:defRPr sz="2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Picture Placeholder 3">
            <a:extLst>
              <a:ext uri="{FF2B5EF4-FFF2-40B4-BE49-F238E27FC236}">
                <a16:creationId xmlns:a16="http://schemas.microsoft.com/office/drawing/2014/main" id="{B601524B-5750-2A57-CE33-70C6F11CB394}"/>
              </a:ext>
            </a:extLst>
          </p:cNvPr>
          <p:cNvSpPr>
            <a:spLocks noGrp="1"/>
          </p:cNvSpPr>
          <p:nvPr>
            <p:ph type="pic" sz="quarter" idx="17" hasCustomPrompt="1"/>
          </p:nvPr>
        </p:nvSpPr>
        <p:spPr>
          <a:xfrm>
            <a:off x="4803291" y="1188720"/>
            <a:ext cx="3977639" cy="3383280"/>
          </a:xfrm>
          <a:prstGeom prst="rect">
            <a:avLst/>
          </a:prstGeom>
        </p:spPr>
        <p:txBody>
          <a:bodyPr/>
          <a:lstStyle>
            <a:lvl1pPr marL="0" indent="0">
              <a:buNone/>
              <a:defRPr sz="1800"/>
            </a:lvl1pPr>
          </a:lstStyle>
          <a:p>
            <a:r>
              <a:rPr lang="en-US"/>
              <a:t>Insert image here</a:t>
            </a:r>
          </a:p>
        </p:txBody>
      </p:sp>
    </p:spTree>
    <p:extLst>
      <p:ext uri="{BB962C8B-B14F-4D97-AF65-F5344CB8AC3E}">
        <p14:creationId xmlns:p14="http://schemas.microsoft.com/office/powerpoint/2010/main" val="1908358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Content - Header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9826C6-B9D1-DB76-8F11-CD8DD2AE5E95}"/>
              </a:ext>
            </a:extLst>
          </p:cNvPr>
          <p:cNvSpPr/>
          <p:nvPr userDrawn="1"/>
        </p:nvSpPr>
        <p:spPr>
          <a:xfrm>
            <a:off x="1" y="0"/>
            <a:ext cx="9144000" cy="914400"/>
          </a:xfrm>
          <a:prstGeom prst="rect">
            <a:avLst/>
          </a:prstGeom>
          <a:gradFill>
            <a:gsLst>
              <a:gs pos="0">
                <a:srgbClr val="E1E1E1">
                  <a:alpha val="30000"/>
                </a:srgbClr>
              </a:gs>
              <a:gs pos="100000">
                <a:srgbClr val="E1E1E1">
                  <a:alpha val="39998"/>
                </a:srgb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Title">
            <a:extLst>
              <a:ext uri="{FF2B5EF4-FFF2-40B4-BE49-F238E27FC236}">
                <a16:creationId xmlns:a16="http://schemas.microsoft.com/office/drawing/2014/main" id="{BBFC146C-8EDA-5FB3-D2D6-FF4B4499838B}"/>
              </a:ext>
            </a:extLst>
          </p:cNvPr>
          <p:cNvSpPr>
            <a:spLocks noGrp="1"/>
          </p:cNvSpPr>
          <p:nvPr>
            <p:ph type="ctrTitle" hasCustomPrompt="1"/>
          </p:nvPr>
        </p:nvSpPr>
        <p:spPr>
          <a:xfrm>
            <a:off x="457197" y="200707"/>
            <a:ext cx="6842127" cy="640080"/>
          </a:xfrm>
          <a:prstGeom prst="rect">
            <a:avLst/>
          </a:prstGeom>
        </p:spPr>
        <p:txBody>
          <a:bodyPr lIns="0" tIns="0" rIns="0" bIns="0" anchor="ctr" anchorCtr="0"/>
          <a:lstStyle>
            <a:lvl1pPr algn="l">
              <a:defRPr sz="4000" b="0" i="0">
                <a:solidFill>
                  <a:srgbClr val="005192"/>
                </a:solidFill>
                <a:latin typeface="Calibri" panose="020F0502020204030204" pitchFamily="34" charset="0"/>
                <a:cs typeface="Calibri" panose="020F0502020204030204" pitchFamily="34" charset="0"/>
              </a:defRPr>
            </a:lvl1pPr>
          </a:lstStyle>
          <a:p>
            <a:r>
              <a:rPr lang="en-US"/>
              <a:t>Title Here (Calibri Regular)</a:t>
            </a:r>
          </a:p>
        </p:txBody>
      </p:sp>
      <p:sp>
        <p:nvSpPr>
          <p:cNvPr id="11" name="Text Placeholder 10">
            <a:extLst>
              <a:ext uri="{FF2B5EF4-FFF2-40B4-BE49-F238E27FC236}">
                <a16:creationId xmlns:a16="http://schemas.microsoft.com/office/drawing/2014/main" id="{409177D4-11EE-AA88-2EA5-DEE94E73DECD}"/>
              </a:ext>
            </a:extLst>
          </p:cNvPr>
          <p:cNvSpPr>
            <a:spLocks noGrp="1"/>
          </p:cNvSpPr>
          <p:nvPr>
            <p:ph type="body" sz="quarter" idx="10"/>
          </p:nvPr>
        </p:nvSpPr>
        <p:spPr>
          <a:xfrm>
            <a:off x="457200" y="1188720"/>
            <a:ext cx="3974951" cy="3383280"/>
          </a:xfrm>
          <a:prstGeom prst="rect">
            <a:avLst/>
          </a:prstGeom>
        </p:spPr>
        <p:txBody>
          <a:bodyPr lIns="0">
            <a:noAutofit/>
          </a:bodyPr>
          <a:lstStyle>
            <a:lvl1pPr>
              <a:defRPr sz="2400"/>
            </a:lvl1pPr>
            <a:lvl2pPr>
              <a:defRPr sz="2400"/>
            </a:lvl2pPr>
            <a:lvl3pPr>
              <a:defRPr sz="2400"/>
            </a:lvl3pPr>
            <a:lvl4pPr>
              <a:defRPr sz="2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Picture Placeholder 3">
            <a:extLst>
              <a:ext uri="{FF2B5EF4-FFF2-40B4-BE49-F238E27FC236}">
                <a16:creationId xmlns:a16="http://schemas.microsoft.com/office/drawing/2014/main" id="{B601524B-5750-2A57-CE33-70C6F11CB394}"/>
              </a:ext>
            </a:extLst>
          </p:cNvPr>
          <p:cNvSpPr>
            <a:spLocks noGrp="1"/>
          </p:cNvSpPr>
          <p:nvPr>
            <p:ph type="pic" sz="quarter" idx="17" hasCustomPrompt="1"/>
          </p:nvPr>
        </p:nvSpPr>
        <p:spPr>
          <a:xfrm>
            <a:off x="4803291" y="1188720"/>
            <a:ext cx="3977639" cy="3383280"/>
          </a:xfrm>
          <a:prstGeom prst="rect">
            <a:avLst/>
          </a:prstGeom>
        </p:spPr>
        <p:txBody>
          <a:bodyPr/>
          <a:lstStyle>
            <a:lvl1pPr marL="0" indent="0">
              <a:buNone/>
              <a:defRPr sz="1800"/>
            </a:lvl1pPr>
          </a:lstStyle>
          <a:p>
            <a:r>
              <a:rPr lang="en-US"/>
              <a:t>Insert image here</a:t>
            </a:r>
          </a:p>
        </p:txBody>
      </p:sp>
    </p:spTree>
    <p:extLst>
      <p:ext uri="{BB962C8B-B14F-4D97-AF65-F5344CB8AC3E}">
        <p14:creationId xmlns:p14="http://schemas.microsoft.com/office/powerpoint/2010/main" val="3118317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e - Head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9826C6-B9D1-DB76-8F11-CD8DD2AE5E95}"/>
              </a:ext>
            </a:extLst>
          </p:cNvPr>
          <p:cNvSpPr/>
          <p:nvPr userDrawn="1"/>
        </p:nvSpPr>
        <p:spPr>
          <a:xfrm>
            <a:off x="1" y="0"/>
            <a:ext cx="9144000" cy="914400"/>
          </a:xfrm>
          <a:prstGeom prst="rect">
            <a:avLst/>
          </a:prstGeom>
          <a:gradFill>
            <a:gsLst>
              <a:gs pos="0">
                <a:srgbClr val="E1E1E1">
                  <a:alpha val="30000"/>
                </a:srgbClr>
              </a:gs>
              <a:gs pos="100000">
                <a:srgbClr val="E1E1E1">
                  <a:alpha val="39998"/>
                </a:srgb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Title">
            <a:extLst>
              <a:ext uri="{FF2B5EF4-FFF2-40B4-BE49-F238E27FC236}">
                <a16:creationId xmlns:a16="http://schemas.microsoft.com/office/drawing/2014/main" id="{BBFC146C-8EDA-5FB3-D2D6-FF4B4499838B}"/>
              </a:ext>
            </a:extLst>
          </p:cNvPr>
          <p:cNvSpPr>
            <a:spLocks noGrp="1"/>
          </p:cNvSpPr>
          <p:nvPr>
            <p:ph type="ctrTitle" hasCustomPrompt="1"/>
          </p:nvPr>
        </p:nvSpPr>
        <p:spPr>
          <a:xfrm>
            <a:off x="457197" y="200707"/>
            <a:ext cx="6842127" cy="640080"/>
          </a:xfrm>
          <a:prstGeom prst="rect">
            <a:avLst/>
          </a:prstGeom>
        </p:spPr>
        <p:txBody>
          <a:bodyPr lIns="0" tIns="0" rIns="0" bIns="0" anchor="ctr" anchorCtr="0"/>
          <a:lstStyle>
            <a:lvl1pPr algn="l">
              <a:defRPr sz="4000" b="0" i="0">
                <a:solidFill>
                  <a:srgbClr val="005192"/>
                </a:solidFill>
                <a:latin typeface="Calibri" panose="020F0502020204030204" pitchFamily="34" charset="0"/>
                <a:cs typeface="Calibri" panose="020F0502020204030204" pitchFamily="34" charset="0"/>
              </a:defRPr>
            </a:lvl1pPr>
          </a:lstStyle>
          <a:p>
            <a:r>
              <a:rPr lang="en-US"/>
              <a:t>Title Here (Calibri Regular)</a:t>
            </a:r>
          </a:p>
        </p:txBody>
      </p:sp>
      <p:sp>
        <p:nvSpPr>
          <p:cNvPr id="5" name="Text Placeholder 4">
            <a:extLst>
              <a:ext uri="{FF2B5EF4-FFF2-40B4-BE49-F238E27FC236}">
                <a16:creationId xmlns:a16="http://schemas.microsoft.com/office/drawing/2014/main" id="{FA590BE3-8EB8-1688-A218-EDFA0950E3E8}"/>
              </a:ext>
            </a:extLst>
          </p:cNvPr>
          <p:cNvSpPr>
            <a:spLocks noGrp="1"/>
          </p:cNvSpPr>
          <p:nvPr>
            <p:ph type="body" sz="quarter" idx="12"/>
          </p:nvPr>
        </p:nvSpPr>
        <p:spPr>
          <a:xfrm>
            <a:off x="457200" y="1078521"/>
            <a:ext cx="3975100" cy="500187"/>
          </a:xfrm>
        </p:spPr>
        <p:txBody>
          <a:bodyPr/>
          <a:lstStyle>
            <a:lvl1pPr marL="91440" indent="0">
              <a:buNone/>
              <a:defRPr b="1"/>
            </a:lvl1pPr>
          </a:lstStyle>
          <a:p>
            <a:pPr lvl="0"/>
            <a:r>
              <a:rPr lang="en-US"/>
              <a:t>Click to edit Master text styles</a:t>
            </a:r>
          </a:p>
        </p:txBody>
      </p:sp>
      <p:sp>
        <p:nvSpPr>
          <p:cNvPr id="11" name="Text Placeholder 10">
            <a:extLst>
              <a:ext uri="{FF2B5EF4-FFF2-40B4-BE49-F238E27FC236}">
                <a16:creationId xmlns:a16="http://schemas.microsoft.com/office/drawing/2014/main" id="{409177D4-11EE-AA88-2EA5-DEE94E73DECD}"/>
              </a:ext>
            </a:extLst>
          </p:cNvPr>
          <p:cNvSpPr>
            <a:spLocks noGrp="1"/>
          </p:cNvSpPr>
          <p:nvPr>
            <p:ph type="body" sz="quarter" idx="10"/>
          </p:nvPr>
        </p:nvSpPr>
        <p:spPr>
          <a:xfrm>
            <a:off x="457200" y="1591846"/>
            <a:ext cx="3674913" cy="3144275"/>
          </a:xfrm>
          <a:prstGeom prst="rect">
            <a:avLst/>
          </a:prstGeom>
        </p:spPr>
        <p:txBody>
          <a:bodyPr lIns="0">
            <a:noAutofit/>
          </a:bodyPr>
          <a:lstStyle>
            <a:lvl1pPr marL="514350" indent="-342900">
              <a:buFont typeface="Wingdings" panose="05000000000000000000" pitchFamily="2" charset="2"/>
              <a:buChar char="§"/>
              <a:defRPr sz="2400"/>
            </a:lvl1pPr>
            <a:lvl2pPr>
              <a:defRPr sz="2400"/>
            </a:lvl2pPr>
            <a:lvl3pPr>
              <a:defRPr sz="2400"/>
            </a:lvl3pPr>
            <a:lvl4pPr>
              <a:defRPr sz="2400"/>
            </a:lvl4pPr>
          </a:lstStyle>
          <a:p>
            <a:pPr lvl="0"/>
            <a:r>
              <a:rPr lang="en-US"/>
              <a:t>Click to edit Master text styles</a:t>
            </a:r>
          </a:p>
        </p:txBody>
      </p:sp>
      <p:sp>
        <p:nvSpPr>
          <p:cNvPr id="6" name="Text Placeholder 4">
            <a:extLst>
              <a:ext uri="{FF2B5EF4-FFF2-40B4-BE49-F238E27FC236}">
                <a16:creationId xmlns:a16="http://schemas.microsoft.com/office/drawing/2014/main" id="{B578E070-1949-1BA7-9031-851762072BB1}"/>
              </a:ext>
            </a:extLst>
          </p:cNvPr>
          <p:cNvSpPr>
            <a:spLocks noGrp="1"/>
          </p:cNvSpPr>
          <p:nvPr>
            <p:ph type="body" sz="quarter" idx="13"/>
          </p:nvPr>
        </p:nvSpPr>
        <p:spPr>
          <a:xfrm>
            <a:off x="4732338" y="1091659"/>
            <a:ext cx="3975100" cy="500187"/>
          </a:xfrm>
        </p:spPr>
        <p:txBody>
          <a:bodyPr/>
          <a:lstStyle>
            <a:lvl1pPr marL="91440" indent="0">
              <a:buNone/>
              <a:defRPr b="1"/>
            </a:lvl1pPr>
          </a:lstStyle>
          <a:p>
            <a:pPr lvl="0"/>
            <a:r>
              <a:rPr lang="en-US"/>
              <a:t>Click to edit Master text styles</a:t>
            </a:r>
          </a:p>
        </p:txBody>
      </p:sp>
      <p:sp>
        <p:nvSpPr>
          <p:cNvPr id="3" name="Content Placeholder 2">
            <a:extLst>
              <a:ext uri="{FF2B5EF4-FFF2-40B4-BE49-F238E27FC236}">
                <a16:creationId xmlns:a16="http://schemas.microsoft.com/office/drawing/2014/main" id="{F249EF8B-4A0A-FB40-0290-3DF699BADC26}"/>
              </a:ext>
            </a:extLst>
          </p:cNvPr>
          <p:cNvSpPr>
            <a:spLocks noGrp="1"/>
          </p:cNvSpPr>
          <p:nvPr>
            <p:ph sz="quarter" idx="11"/>
          </p:nvPr>
        </p:nvSpPr>
        <p:spPr>
          <a:xfrm>
            <a:off x="4732338" y="1591846"/>
            <a:ext cx="3975100" cy="3144275"/>
          </a:xfrm>
        </p:spPr>
        <p:txBody>
          <a:bodyPr/>
          <a:lstStyle>
            <a:lvl1pPr marL="91440" indent="0">
              <a:buNone/>
              <a:defRPr sz="2400"/>
            </a:lvl1pPr>
            <a:lvl2pPr>
              <a:defRPr sz="2400"/>
            </a:lvl2pPr>
            <a:lvl3pPr>
              <a:defRPr sz="2400"/>
            </a:lvl3pPr>
            <a:lvl4pPr>
              <a:defRPr sz="2400"/>
            </a:lvl4pPr>
            <a:lvl5pPr marL="914400" indent="0">
              <a:buNone/>
              <a:defRPr sz="2400"/>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8" name="Straight Connector 7">
            <a:extLst>
              <a:ext uri="{FF2B5EF4-FFF2-40B4-BE49-F238E27FC236}">
                <a16:creationId xmlns:a16="http://schemas.microsoft.com/office/drawing/2014/main" id="{C2B97EF4-1AE5-3678-B29F-1C3ECF63CBDB}"/>
              </a:ext>
            </a:extLst>
          </p:cNvPr>
          <p:cNvCxnSpPr/>
          <p:nvPr userDrawn="1"/>
        </p:nvCxnSpPr>
        <p:spPr>
          <a:xfrm>
            <a:off x="4432151" y="1091659"/>
            <a:ext cx="149" cy="3644462"/>
          </a:xfrm>
          <a:prstGeom prst="line">
            <a:avLst/>
          </a:prstGeom>
          <a:ln w="28575">
            <a:solidFill>
              <a:srgbClr val="AB652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2207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ontent - Header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9826C6-B9D1-DB76-8F11-CD8DD2AE5E95}"/>
              </a:ext>
            </a:extLst>
          </p:cNvPr>
          <p:cNvSpPr/>
          <p:nvPr userDrawn="1"/>
        </p:nvSpPr>
        <p:spPr>
          <a:xfrm>
            <a:off x="1" y="0"/>
            <a:ext cx="9144000" cy="914400"/>
          </a:xfrm>
          <a:prstGeom prst="rect">
            <a:avLst/>
          </a:prstGeom>
          <a:gradFill>
            <a:gsLst>
              <a:gs pos="0">
                <a:srgbClr val="E1E1E1">
                  <a:alpha val="30000"/>
                </a:srgbClr>
              </a:gs>
              <a:gs pos="100000">
                <a:srgbClr val="E1E1E1">
                  <a:alpha val="39998"/>
                </a:srgb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Title">
            <a:extLst>
              <a:ext uri="{FF2B5EF4-FFF2-40B4-BE49-F238E27FC236}">
                <a16:creationId xmlns:a16="http://schemas.microsoft.com/office/drawing/2014/main" id="{BBFC146C-8EDA-5FB3-D2D6-FF4B4499838B}"/>
              </a:ext>
            </a:extLst>
          </p:cNvPr>
          <p:cNvSpPr>
            <a:spLocks noGrp="1"/>
          </p:cNvSpPr>
          <p:nvPr>
            <p:ph type="ctrTitle" hasCustomPrompt="1"/>
          </p:nvPr>
        </p:nvSpPr>
        <p:spPr>
          <a:xfrm>
            <a:off x="457197" y="200707"/>
            <a:ext cx="6842127" cy="640080"/>
          </a:xfrm>
          <a:prstGeom prst="rect">
            <a:avLst/>
          </a:prstGeom>
        </p:spPr>
        <p:txBody>
          <a:bodyPr lIns="0" tIns="0" rIns="0" bIns="0" anchor="ctr" anchorCtr="0"/>
          <a:lstStyle>
            <a:lvl1pPr algn="l">
              <a:defRPr sz="4000" b="0" i="0">
                <a:solidFill>
                  <a:srgbClr val="005192"/>
                </a:solidFill>
                <a:latin typeface="Calibri" panose="020F0502020204030204" pitchFamily="34" charset="0"/>
                <a:cs typeface="Calibri" panose="020F0502020204030204" pitchFamily="34" charset="0"/>
              </a:defRPr>
            </a:lvl1pPr>
          </a:lstStyle>
          <a:p>
            <a:r>
              <a:rPr lang="en-US"/>
              <a:t>Title Here (Calibri Regular)</a:t>
            </a:r>
          </a:p>
        </p:txBody>
      </p:sp>
      <p:sp>
        <p:nvSpPr>
          <p:cNvPr id="11" name="Text Placeholder 10">
            <a:extLst>
              <a:ext uri="{FF2B5EF4-FFF2-40B4-BE49-F238E27FC236}">
                <a16:creationId xmlns:a16="http://schemas.microsoft.com/office/drawing/2014/main" id="{409177D4-11EE-AA88-2EA5-DEE94E73DECD}"/>
              </a:ext>
            </a:extLst>
          </p:cNvPr>
          <p:cNvSpPr>
            <a:spLocks noGrp="1"/>
          </p:cNvSpPr>
          <p:nvPr>
            <p:ph type="body" sz="quarter" idx="10"/>
          </p:nvPr>
        </p:nvSpPr>
        <p:spPr>
          <a:xfrm>
            <a:off x="457200" y="1188720"/>
            <a:ext cx="3974951" cy="3383280"/>
          </a:xfrm>
          <a:prstGeom prst="rect">
            <a:avLst/>
          </a:prstGeom>
        </p:spPr>
        <p:txBody>
          <a:bodyPr lIns="0">
            <a:noAutofit/>
          </a:bodyPr>
          <a:lstStyle>
            <a:lvl1pPr>
              <a:defRPr sz="2400"/>
            </a:lvl1pPr>
            <a:lvl2pPr>
              <a:defRPr sz="2400"/>
            </a:lvl2pPr>
            <a:lvl3pPr>
              <a:defRPr sz="2400"/>
            </a:lvl3pPr>
            <a:lvl4pPr>
              <a:defRPr sz="2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Content Placeholder 2">
            <a:extLst>
              <a:ext uri="{FF2B5EF4-FFF2-40B4-BE49-F238E27FC236}">
                <a16:creationId xmlns:a16="http://schemas.microsoft.com/office/drawing/2014/main" id="{F249EF8B-4A0A-FB40-0290-3DF699BADC26}"/>
              </a:ext>
            </a:extLst>
          </p:cNvPr>
          <p:cNvSpPr>
            <a:spLocks noGrp="1"/>
          </p:cNvSpPr>
          <p:nvPr>
            <p:ph sz="quarter" idx="11"/>
          </p:nvPr>
        </p:nvSpPr>
        <p:spPr>
          <a:xfrm>
            <a:off x="4732338" y="1189038"/>
            <a:ext cx="3975100" cy="3382962"/>
          </a:xfrm>
        </p:spPr>
        <p:txBody>
          <a:bodyPr/>
          <a:lstStyle>
            <a:lvl1pPr>
              <a:defRPr sz="2400"/>
            </a:lvl1pPr>
            <a:lvl2pPr>
              <a:defRPr sz="2400"/>
            </a:lvl2pPr>
            <a:lvl3pPr>
              <a:defRPr sz="2400"/>
            </a:lvl3pPr>
            <a:lvl4pPr>
              <a:defRPr sz="2400"/>
            </a:lvl4pPr>
            <a:lvl5pPr marL="914400" indent="0">
              <a:buNone/>
              <a:defRPr sz="2400"/>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2" name="Picture 1">
            <a:extLst>
              <a:ext uri="{FF2B5EF4-FFF2-40B4-BE49-F238E27FC236}">
                <a16:creationId xmlns:a16="http://schemas.microsoft.com/office/drawing/2014/main" id="{FC711D7A-2847-889C-5EEA-CDEF9EE38535}"/>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7299325" y="149772"/>
            <a:ext cx="1371599" cy="614855"/>
          </a:xfrm>
          <a:prstGeom prst="rect">
            <a:avLst/>
          </a:prstGeom>
        </p:spPr>
      </p:pic>
    </p:spTree>
    <p:extLst>
      <p:ext uri="{BB962C8B-B14F-4D97-AF65-F5344CB8AC3E}">
        <p14:creationId xmlns:p14="http://schemas.microsoft.com/office/powerpoint/2010/main" val="141252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ontent - Header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9826C6-B9D1-DB76-8F11-CD8DD2AE5E95}"/>
              </a:ext>
            </a:extLst>
          </p:cNvPr>
          <p:cNvSpPr/>
          <p:nvPr userDrawn="1"/>
        </p:nvSpPr>
        <p:spPr>
          <a:xfrm>
            <a:off x="1" y="0"/>
            <a:ext cx="9144000" cy="914400"/>
          </a:xfrm>
          <a:prstGeom prst="rect">
            <a:avLst/>
          </a:prstGeom>
          <a:gradFill>
            <a:gsLst>
              <a:gs pos="0">
                <a:srgbClr val="E1E1E1">
                  <a:alpha val="30000"/>
                </a:srgbClr>
              </a:gs>
              <a:gs pos="100000">
                <a:srgbClr val="E1E1E1">
                  <a:alpha val="39998"/>
                </a:srgb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Title">
            <a:extLst>
              <a:ext uri="{FF2B5EF4-FFF2-40B4-BE49-F238E27FC236}">
                <a16:creationId xmlns:a16="http://schemas.microsoft.com/office/drawing/2014/main" id="{BBFC146C-8EDA-5FB3-D2D6-FF4B4499838B}"/>
              </a:ext>
            </a:extLst>
          </p:cNvPr>
          <p:cNvSpPr>
            <a:spLocks noGrp="1"/>
          </p:cNvSpPr>
          <p:nvPr>
            <p:ph type="ctrTitle" hasCustomPrompt="1"/>
          </p:nvPr>
        </p:nvSpPr>
        <p:spPr>
          <a:xfrm>
            <a:off x="457197" y="200707"/>
            <a:ext cx="6842127" cy="640080"/>
          </a:xfrm>
          <a:prstGeom prst="rect">
            <a:avLst/>
          </a:prstGeom>
        </p:spPr>
        <p:txBody>
          <a:bodyPr lIns="0" tIns="0" rIns="0" bIns="0" anchor="ctr" anchorCtr="0"/>
          <a:lstStyle>
            <a:lvl1pPr algn="l">
              <a:defRPr sz="4000" b="0" i="0">
                <a:solidFill>
                  <a:srgbClr val="005192"/>
                </a:solidFill>
                <a:latin typeface="Calibri" panose="020F0502020204030204" pitchFamily="34" charset="0"/>
                <a:cs typeface="Calibri" panose="020F0502020204030204" pitchFamily="34" charset="0"/>
              </a:defRPr>
            </a:lvl1pPr>
          </a:lstStyle>
          <a:p>
            <a:r>
              <a:rPr lang="en-US"/>
              <a:t>Title Here (Calibri Regular)</a:t>
            </a:r>
          </a:p>
        </p:txBody>
      </p:sp>
      <p:sp>
        <p:nvSpPr>
          <p:cNvPr id="11" name="Text Placeholder 10">
            <a:extLst>
              <a:ext uri="{FF2B5EF4-FFF2-40B4-BE49-F238E27FC236}">
                <a16:creationId xmlns:a16="http://schemas.microsoft.com/office/drawing/2014/main" id="{409177D4-11EE-AA88-2EA5-DEE94E73DECD}"/>
              </a:ext>
            </a:extLst>
          </p:cNvPr>
          <p:cNvSpPr>
            <a:spLocks noGrp="1"/>
          </p:cNvSpPr>
          <p:nvPr>
            <p:ph type="body" sz="quarter" idx="10"/>
          </p:nvPr>
        </p:nvSpPr>
        <p:spPr>
          <a:xfrm>
            <a:off x="457200" y="1188720"/>
            <a:ext cx="3974951" cy="3383280"/>
          </a:xfrm>
          <a:prstGeom prst="rect">
            <a:avLst/>
          </a:prstGeom>
        </p:spPr>
        <p:txBody>
          <a:bodyPr lIns="0">
            <a:noAutofit/>
          </a:bodyPr>
          <a:lstStyle>
            <a:lvl1pPr>
              <a:defRPr sz="2400"/>
            </a:lvl1pPr>
            <a:lvl2pPr>
              <a:defRPr sz="2400"/>
            </a:lvl2pPr>
            <a:lvl3pPr>
              <a:defRPr sz="2400"/>
            </a:lvl3pPr>
            <a:lvl4pPr>
              <a:defRPr sz="2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Picture Placeholder 3">
            <a:extLst>
              <a:ext uri="{FF2B5EF4-FFF2-40B4-BE49-F238E27FC236}">
                <a16:creationId xmlns:a16="http://schemas.microsoft.com/office/drawing/2014/main" id="{B601524B-5750-2A57-CE33-70C6F11CB394}"/>
              </a:ext>
            </a:extLst>
          </p:cNvPr>
          <p:cNvSpPr>
            <a:spLocks noGrp="1"/>
          </p:cNvSpPr>
          <p:nvPr>
            <p:ph type="pic" sz="quarter" idx="17" hasCustomPrompt="1"/>
          </p:nvPr>
        </p:nvSpPr>
        <p:spPr>
          <a:xfrm>
            <a:off x="4803291" y="1188720"/>
            <a:ext cx="3977639" cy="3383280"/>
          </a:xfrm>
          <a:prstGeom prst="rect">
            <a:avLst/>
          </a:prstGeom>
        </p:spPr>
        <p:txBody>
          <a:bodyPr/>
          <a:lstStyle>
            <a:lvl1pPr marL="0" indent="0">
              <a:buNone/>
              <a:defRPr sz="1800"/>
            </a:lvl1pPr>
          </a:lstStyle>
          <a:p>
            <a:r>
              <a:rPr lang="en-US"/>
              <a:t>Insert image here</a:t>
            </a:r>
          </a:p>
        </p:txBody>
      </p:sp>
      <p:pic>
        <p:nvPicPr>
          <p:cNvPr id="5" name="Picture 4">
            <a:extLst>
              <a:ext uri="{FF2B5EF4-FFF2-40B4-BE49-F238E27FC236}">
                <a16:creationId xmlns:a16="http://schemas.microsoft.com/office/drawing/2014/main" id="{58CFD55F-6EFD-320E-E5CF-38AD528F96D7}"/>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7299325" y="149772"/>
            <a:ext cx="1371599" cy="614855"/>
          </a:xfrm>
          <a:prstGeom prst="rect">
            <a:avLst/>
          </a:prstGeom>
        </p:spPr>
      </p:pic>
    </p:spTree>
    <p:extLst>
      <p:ext uri="{BB962C8B-B14F-4D97-AF65-F5344CB8AC3E}">
        <p14:creationId xmlns:p14="http://schemas.microsoft.com/office/powerpoint/2010/main" val="3855359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Blank - Im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4F2569-669C-3718-4908-B7F22D506FD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276854" y="920921"/>
            <a:ext cx="4590292" cy="3657600"/>
          </a:xfrm>
          <a:prstGeom prst="rect">
            <a:avLst/>
          </a:prstGeom>
        </p:spPr>
      </p:pic>
      <p:sp>
        <p:nvSpPr>
          <p:cNvPr id="2" name="Title 1">
            <a:extLst>
              <a:ext uri="{FF2B5EF4-FFF2-40B4-BE49-F238E27FC236}">
                <a16:creationId xmlns:a16="http://schemas.microsoft.com/office/drawing/2014/main" id="{BA566E86-C8BF-1338-E1FF-6D75D00247E8}"/>
              </a:ext>
            </a:extLst>
          </p:cNvPr>
          <p:cNvSpPr>
            <a:spLocks noGrp="1"/>
          </p:cNvSpPr>
          <p:nvPr>
            <p:ph type="title"/>
          </p:nvPr>
        </p:nvSpPr>
        <p:spPr>
          <a:xfrm>
            <a:off x="3181002" y="2087318"/>
            <a:ext cx="2781995" cy="99377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06881627"/>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1709803"/>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701A2E-9D6E-D6FA-492C-3EFBB516422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5143500"/>
          </a:xfrm>
          <a:prstGeom prst="rect">
            <a:avLst/>
          </a:prstGeom>
        </p:spPr>
      </p:pic>
      <p:pic>
        <p:nvPicPr>
          <p:cNvPr id="2" name="Picture 1">
            <a:extLst>
              <a:ext uri="{FF2B5EF4-FFF2-40B4-BE49-F238E27FC236}">
                <a16:creationId xmlns:a16="http://schemas.microsoft.com/office/drawing/2014/main" id="{20976BC6-38D5-9330-8D54-2B7BCBB81C9D}"/>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2532888" y="1554480"/>
            <a:ext cx="4078224" cy="1828168"/>
          </a:xfrm>
          <a:prstGeom prst="rect">
            <a:avLst/>
          </a:prstGeom>
        </p:spPr>
      </p:pic>
    </p:spTree>
    <p:extLst>
      <p:ext uri="{BB962C8B-B14F-4D97-AF65-F5344CB8AC3E}">
        <p14:creationId xmlns:p14="http://schemas.microsoft.com/office/powerpoint/2010/main" val="1582806952"/>
      </p:ext>
    </p:extLst>
  </p:cSld>
  <p:clrMapOvr>
    <a:masterClrMapping/>
  </p:clrMapOvr>
  <p:extLst>
    <p:ext uri="{DCECCB84-F9BA-43D5-87BE-67443E8EF086}">
      <p15:sldGuideLst xmlns:p15="http://schemas.microsoft.com/office/powerpoint/2012/main">
        <p15:guide id="1" orient="horz" pos="1620">
          <p15:clr>
            <a:srgbClr val="FBAE40"/>
          </p15:clr>
        </p15:guide>
        <p15:guide id="2" pos="403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vider Slide - Text (Whit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E30E4D1E-F920-4137-092C-B85FCC1F73D5}"/>
              </a:ext>
            </a:extLst>
          </p:cNvPr>
          <p:cNvSpPr>
            <a:spLocks noGrp="1"/>
          </p:cNvSpPr>
          <p:nvPr>
            <p:ph type="title" hasCustomPrompt="1"/>
          </p:nvPr>
        </p:nvSpPr>
        <p:spPr>
          <a:xfrm>
            <a:off x="1143000" y="514350"/>
            <a:ext cx="6858000" cy="4114800"/>
          </a:xfrm>
          <a:prstGeom prst="rect">
            <a:avLst/>
          </a:prstGeom>
          <a:noFill/>
        </p:spPr>
        <p:txBody>
          <a:bodyPr lIns="457200" tIns="274320" rIns="457200" bIns="274320" anchor="ctr"/>
          <a:lstStyle>
            <a:lvl1pPr algn="ctr">
              <a:defRPr sz="3200"/>
            </a:lvl1pPr>
          </a:lstStyle>
          <a:p>
            <a:r>
              <a:rPr lang="en-US"/>
              <a:t>Divider slides can be helpful with organizing your presentation</a:t>
            </a:r>
          </a:p>
        </p:txBody>
      </p:sp>
    </p:spTree>
    <p:extLst>
      <p:ext uri="{BB962C8B-B14F-4D97-AF65-F5344CB8AC3E}">
        <p14:creationId xmlns:p14="http://schemas.microsoft.com/office/powerpoint/2010/main" val="245872698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Divider Slide - Text (Whit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E30E4D1E-F920-4137-092C-B85FCC1F73D5}"/>
              </a:ext>
            </a:extLst>
          </p:cNvPr>
          <p:cNvSpPr>
            <a:spLocks noGrp="1"/>
          </p:cNvSpPr>
          <p:nvPr>
            <p:ph type="title" hasCustomPrompt="1"/>
          </p:nvPr>
        </p:nvSpPr>
        <p:spPr>
          <a:xfrm>
            <a:off x="1143000" y="514350"/>
            <a:ext cx="6858000" cy="4114800"/>
          </a:xfrm>
          <a:prstGeom prst="rect">
            <a:avLst/>
          </a:prstGeom>
          <a:noFill/>
        </p:spPr>
        <p:txBody>
          <a:bodyPr lIns="457200" tIns="274320" rIns="457200" bIns="274320" anchor="ctr"/>
          <a:lstStyle>
            <a:lvl1pPr algn="ctr">
              <a:defRPr sz="3200"/>
            </a:lvl1pPr>
          </a:lstStyle>
          <a:p>
            <a:r>
              <a:rPr lang="en-US"/>
              <a:t>Divider slides can be helpful with organizing your presentation</a:t>
            </a:r>
          </a:p>
        </p:txBody>
      </p:sp>
    </p:spTree>
    <p:extLst>
      <p:ext uri="{BB962C8B-B14F-4D97-AF65-F5344CB8AC3E}">
        <p14:creationId xmlns:p14="http://schemas.microsoft.com/office/powerpoint/2010/main" val="323578618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ivider Slide - Tex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94F463-03A9-D09B-9611-5BA27BF0069E}"/>
              </a:ext>
            </a:extLst>
          </p:cNvPr>
          <p:cNvPicPr>
            <a:picLocks noChangeAspect="1"/>
          </p:cNvPicPr>
          <p:nvPr userDrawn="1"/>
        </p:nvPicPr>
        <p:blipFill>
          <a:blip r:embed="rId2"/>
          <a:stretch>
            <a:fillRect/>
          </a:stretch>
        </p:blipFill>
        <p:spPr>
          <a:xfrm>
            <a:off x="5336842" y="1895410"/>
            <a:ext cx="3017520" cy="1352681"/>
          </a:xfrm>
          <a:prstGeom prst="rect">
            <a:avLst/>
          </a:prstGeom>
        </p:spPr>
      </p:pic>
      <p:sp>
        <p:nvSpPr>
          <p:cNvPr id="4" name="Title 2">
            <a:extLst>
              <a:ext uri="{FF2B5EF4-FFF2-40B4-BE49-F238E27FC236}">
                <a16:creationId xmlns:a16="http://schemas.microsoft.com/office/drawing/2014/main" id="{60E66366-2AD9-A825-D970-1DC5868BB734}"/>
              </a:ext>
            </a:extLst>
          </p:cNvPr>
          <p:cNvSpPr>
            <a:spLocks noGrp="1"/>
          </p:cNvSpPr>
          <p:nvPr>
            <p:ph type="title" hasCustomPrompt="1"/>
          </p:nvPr>
        </p:nvSpPr>
        <p:spPr>
          <a:xfrm>
            <a:off x="0" y="0"/>
            <a:ext cx="4572000" cy="5143500"/>
          </a:xfrm>
          <a:prstGeom prst="rect">
            <a:avLst/>
          </a:prstGeom>
          <a:solidFill>
            <a:schemeClr val="bg1"/>
          </a:solidFill>
        </p:spPr>
        <p:txBody>
          <a:bodyPr lIns="457200" tIns="274320" rIns="457200" bIns="274320" anchor="ctr"/>
          <a:lstStyle>
            <a:lvl1pPr>
              <a:defRPr sz="3200"/>
            </a:lvl1pPr>
          </a:lstStyle>
          <a:p>
            <a:r>
              <a:rPr lang="en-US"/>
              <a:t>Divider slides can be helpful with organizing your presentation</a:t>
            </a:r>
          </a:p>
        </p:txBody>
      </p:sp>
      <p:pic>
        <p:nvPicPr>
          <p:cNvPr id="9" name="Picture 8">
            <a:extLst>
              <a:ext uri="{FF2B5EF4-FFF2-40B4-BE49-F238E27FC236}">
                <a16:creationId xmlns:a16="http://schemas.microsoft.com/office/drawing/2014/main" id="{D7F72477-8DFC-FD24-D4CF-AC365EFACBC5}"/>
              </a:ext>
            </a:extLst>
          </p:cNvPr>
          <p:cNvPicPr>
            <a:picLocks noChangeAspect="1"/>
          </p:cNvPicPr>
          <p:nvPr userDrawn="1"/>
        </p:nvPicPr>
        <p:blipFill>
          <a:blip r:embed="rId3"/>
          <a:stretch>
            <a:fillRect/>
          </a:stretch>
        </p:blipFill>
        <p:spPr>
          <a:xfrm>
            <a:off x="5321602" y="4216400"/>
            <a:ext cx="1524000" cy="927100"/>
          </a:xfrm>
          <a:prstGeom prst="rect">
            <a:avLst/>
          </a:prstGeom>
        </p:spPr>
      </p:pic>
    </p:spTree>
    <p:extLst>
      <p:ext uri="{BB962C8B-B14F-4D97-AF65-F5344CB8AC3E}">
        <p14:creationId xmlns:p14="http://schemas.microsoft.com/office/powerpoint/2010/main" val="224662507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Divider Slide - Text (Whit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E30E4D1E-F920-4137-092C-B85FCC1F73D5}"/>
              </a:ext>
            </a:extLst>
          </p:cNvPr>
          <p:cNvSpPr>
            <a:spLocks noGrp="1"/>
          </p:cNvSpPr>
          <p:nvPr>
            <p:ph type="title" hasCustomPrompt="1"/>
          </p:nvPr>
        </p:nvSpPr>
        <p:spPr>
          <a:xfrm>
            <a:off x="1143000" y="514350"/>
            <a:ext cx="6858000" cy="4114800"/>
          </a:xfrm>
          <a:prstGeom prst="rect">
            <a:avLst/>
          </a:prstGeom>
          <a:noFill/>
        </p:spPr>
        <p:txBody>
          <a:bodyPr lIns="457200" tIns="274320" rIns="457200" bIns="274320" anchor="ctr"/>
          <a:lstStyle>
            <a:lvl1pPr algn="ctr">
              <a:defRPr sz="3200"/>
            </a:lvl1pPr>
          </a:lstStyle>
          <a:p>
            <a:r>
              <a:rPr lang="en-US"/>
              <a:t>Divider slides can be helpful with organizing your presentation</a:t>
            </a:r>
          </a:p>
        </p:txBody>
      </p:sp>
      <p:pic>
        <p:nvPicPr>
          <p:cNvPr id="3" name="Picture 2">
            <a:extLst>
              <a:ext uri="{FF2B5EF4-FFF2-40B4-BE49-F238E27FC236}">
                <a16:creationId xmlns:a16="http://schemas.microsoft.com/office/drawing/2014/main" id="{D41F5C61-F3FA-D789-CCDF-7ED5B58C8549}"/>
              </a:ext>
            </a:extLst>
          </p:cNvPr>
          <p:cNvPicPr>
            <a:picLocks noChangeAspect="1"/>
          </p:cNvPicPr>
          <p:nvPr userDrawn="1"/>
        </p:nvPicPr>
        <p:blipFill>
          <a:blip r:embed="rId2">
            <a:duotone>
              <a:schemeClr val="accent6">
                <a:shade val="45000"/>
                <a:satMod val="135000"/>
              </a:schemeClr>
              <a:prstClr val="white"/>
            </a:duotone>
            <a:lum bright="-5000"/>
          </a:blip>
          <a:stretch>
            <a:fillRect/>
          </a:stretch>
        </p:blipFill>
        <p:spPr>
          <a:xfrm rot="10800000">
            <a:off x="3810000" y="-13751"/>
            <a:ext cx="1524000" cy="927100"/>
          </a:xfrm>
          <a:prstGeom prst="rect">
            <a:avLst/>
          </a:prstGeom>
        </p:spPr>
      </p:pic>
      <p:pic>
        <p:nvPicPr>
          <p:cNvPr id="4" name="Picture 3">
            <a:extLst>
              <a:ext uri="{FF2B5EF4-FFF2-40B4-BE49-F238E27FC236}">
                <a16:creationId xmlns:a16="http://schemas.microsoft.com/office/drawing/2014/main" id="{C18C47C0-148F-C08B-7C4F-677C68BFC55E}"/>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0" y="151252"/>
            <a:ext cx="1478165" cy="2640073"/>
          </a:xfrm>
          <a:prstGeom prst="rect">
            <a:avLst/>
          </a:prstGeom>
        </p:spPr>
      </p:pic>
    </p:spTree>
    <p:extLst>
      <p:ext uri="{BB962C8B-B14F-4D97-AF65-F5344CB8AC3E}">
        <p14:creationId xmlns:p14="http://schemas.microsoft.com/office/powerpoint/2010/main" val="234327474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ntent - Header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F3369E-D815-1E65-D3F4-D04651BF67BC}"/>
              </a:ext>
            </a:extLst>
          </p:cNvPr>
          <p:cNvSpPr/>
          <p:nvPr userDrawn="1"/>
        </p:nvSpPr>
        <p:spPr>
          <a:xfrm>
            <a:off x="1" y="0"/>
            <a:ext cx="9144000" cy="914400"/>
          </a:xfrm>
          <a:prstGeom prst="rect">
            <a:avLst/>
          </a:prstGeom>
          <a:gradFill>
            <a:gsLst>
              <a:gs pos="0">
                <a:srgbClr val="E1E1E1">
                  <a:alpha val="30000"/>
                </a:srgbClr>
              </a:gs>
              <a:gs pos="100000">
                <a:srgbClr val="E1E1E1">
                  <a:alpha val="39998"/>
                </a:srgb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Title">
            <a:extLst>
              <a:ext uri="{FF2B5EF4-FFF2-40B4-BE49-F238E27FC236}">
                <a16:creationId xmlns:a16="http://schemas.microsoft.com/office/drawing/2014/main" id="{BBFC146C-8EDA-5FB3-D2D6-FF4B4499838B}"/>
              </a:ext>
            </a:extLst>
          </p:cNvPr>
          <p:cNvSpPr>
            <a:spLocks noGrp="1"/>
          </p:cNvSpPr>
          <p:nvPr>
            <p:ph type="ctrTitle" hasCustomPrompt="1"/>
          </p:nvPr>
        </p:nvSpPr>
        <p:spPr>
          <a:xfrm>
            <a:off x="457198" y="199434"/>
            <a:ext cx="7294882" cy="640080"/>
          </a:xfrm>
          <a:prstGeom prst="rect">
            <a:avLst/>
          </a:prstGeom>
        </p:spPr>
        <p:txBody>
          <a:bodyPr lIns="0" tIns="0" rIns="0" bIns="0" anchor="ctr" anchorCtr="0"/>
          <a:lstStyle>
            <a:lvl1pPr algn="l">
              <a:defRPr sz="4000" b="0" i="0">
                <a:solidFill>
                  <a:srgbClr val="005192"/>
                </a:solidFill>
                <a:latin typeface="Calibri" panose="020F0502020204030204" pitchFamily="34" charset="0"/>
                <a:cs typeface="Calibri" panose="020F0502020204030204" pitchFamily="34" charset="0"/>
              </a:defRPr>
            </a:lvl1pPr>
          </a:lstStyle>
          <a:p>
            <a:r>
              <a:rPr lang="en-US"/>
              <a:t>Title Here (Calibri Regular)</a:t>
            </a:r>
          </a:p>
        </p:txBody>
      </p:sp>
      <p:sp>
        <p:nvSpPr>
          <p:cNvPr id="11" name="Text Placeholder 10">
            <a:extLst>
              <a:ext uri="{FF2B5EF4-FFF2-40B4-BE49-F238E27FC236}">
                <a16:creationId xmlns:a16="http://schemas.microsoft.com/office/drawing/2014/main" id="{409177D4-11EE-AA88-2EA5-DEE94E73DECD}"/>
              </a:ext>
            </a:extLst>
          </p:cNvPr>
          <p:cNvSpPr>
            <a:spLocks noGrp="1"/>
          </p:cNvSpPr>
          <p:nvPr>
            <p:ph type="body" sz="quarter" idx="10"/>
          </p:nvPr>
        </p:nvSpPr>
        <p:spPr>
          <a:xfrm>
            <a:off x="457200" y="1188720"/>
            <a:ext cx="8213725" cy="3383280"/>
          </a:xfrm>
          <a:prstGeom prst="rect">
            <a:avLst/>
          </a:prstGeom>
        </p:spPr>
        <p:txBody>
          <a:bodyPr lIns="0">
            <a:noAutofit/>
          </a:bodyPr>
          <a:lstStyle>
            <a:lvl1pPr>
              <a:defRPr sz="2400"/>
            </a:lvl1pPr>
            <a:lvl2pPr>
              <a:defRPr sz="2400"/>
            </a:lvl2pPr>
            <a:lvl3pPr>
              <a:defRPr sz="2400"/>
            </a:lvl3pPr>
            <a:lvl4pPr>
              <a:defRPr sz="2400"/>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6" name="Picture 5">
            <a:extLst>
              <a:ext uri="{FF2B5EF4-FFF2-40B4-BE49-F238E27FC236}">
                <a16:creationId xmlns:a16="http://schemas.microsoft.com/office/drawing/2014/main" id="{D89FF954-D200-88E8-D710-EAAD324A3886}"/>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7299325" y="149772"/>
            <a:ext cx="1371599" cy="614855"/>
          </a:xfrm>
          <a:prstGeom prst="rect">
            <a:avLst/>
          </a:prstGeom>
        </p:spPr>
      </p:pic>
    </p:spTree>
    <p:extLst>
      <p:ext uri="{BB962C8B-B14F-4D97-AF65-F5344CB8AC3E}">
        <p14:creationId xmlns:p14="http://schemas.microsoft.com/office/powerpoint/2010/main" val="255731929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ontent - Header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F3369E-D815-1E65-D3F4-D04651BF67BC}"/>
              </a:ext>
            </a:extLst>
          </p:cNvPr>
          <p:cNvSpPr/>
          <p:nvPr userDrawn="1"/>
        </p:nvSpPr>
        <p:spPr>
          <a:xfrm>
            <a:off x="1" y="0"/>
            <a:ext cx="9144000" cy="914400"/>
          </a:xfrm>
          <a:prstGeom prst="rect">
            <a:avLst/>
          </a:prstGeom>
          <a:gradFill>
            <a:gsLst>
              <a:gs pos="0">
                <a:srgbClr val="E1E1E1">
                  <a:alpha val="30000"/>
                </a:srgbClr>
              </a:gs>
              <a:gs pos="100000">
                <a:srgbClr val="E1E1E1">
                  <a:alpha val="39998"/>
                </a:srgb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Title">
            <a:extLst>
              <a:ext uri="{FF2B5EF4-FFF2-40B4-BE49-F238E27FC236}">
                <a16:creationId xmlns:a16="http://schemas.microsoft.com/office/drawing/2014/main" id="{BBFC146C-8EDA-5FB3-D2D6-FF4B4499838B}"/>
              </a:ext>
            </a:extLst>
          </p:cNvPr>
          <p:cNvSpPr>
            <a:spLocks noGrp="1"/>
          </p:cNvSpPr>
          <p:nvPr>
            <p:ph type="ctrTitle" hasCustomPrompt="1"/>
          </p:nvPr>
        </p:nvSpPr>
        <p:spPr>
          <a:xfrm>
            <a:off x="457198" y="199434"/>
            <a:ext cx="7294882" cy="640080"/>
          </a:xfrm>
          <a:prstGeom prst="rect">
            <a:avLst/>
          </a:prstGeom>
        </p:spPr>
        <p:txBody>
          <a:bodyPr lIns="0" tIns="0" rIns="0" bIns="0" anchor="ctr" anchorCtr="0"/>
          <a:lstStyle>
            <a:lvl1pPr algn="l">
              <a:defRPr sz="4000" b="0" i="0">
                <a:solidFill>
                  <a:srgbClr val="005192"/>
                </a:solidFill>
                <a:latin typeface="Calibri" panose="020F0502020204030204" pitchFamily="34" charset="0"/>
                <a:cs typeface="Calibri" panose="020F0502020204030204" pitchFamily="34" charset="0"/>
              </a:defRPr>
            </a:lvl1pPr>
          </a:lstStyle>
          <a:p>
            <a:r>
              <a:rPr lang="en-US"/>
              <a:t>Title Here (Calibri Regular)</a:t>
            </a:r>
          </a:p>
        </p:txBody>
      </p:sp>
      <p:sp>
        <p:nvSpPr>
          <p:cNvPr id="11" name="Text Placeholder 10">
            <a:extLst>
              <a:ext uri="{FF2B5EF4-FFF2-40B4-BE49-F238E27FC236}">
                <a16:creationId xmlns:a16="http://schemas.microsoft.com/office/drawing/2014/main" id="{409177D4-11EE-AA88-2EA5-DEE94E73DECD}"/>
              </a:ext>
            </a:extLst>
          </p:cNvPr>
          <p:cNvSpPr>
            <a:spLocks noGrp="1"/>
          </p:cNvSpPr>
          <p:nvPr>
            <p:ph type="body" sz="quarter" idx="10"/>
          </p:nvPr>
        </p:nvSpPr>
        <p:spPr>
          <a:xfrm>
            <a:off x="457200" y="1188720"/>
            <a:ext cx="8213725" cy="3383280"/>
          </a:xfrm>
          <a:prstGeom prst="rect">
            <a:avLst/>
          </a:prstGeom>
        </p:spPr>
        <p:txBody>
          <a:bodyPr lIns="0">
            <a:noAutofit/>
          </a:bodyPr>
          <a:lstStyle>
            <a:lvl1pPr>
              <a:defRPr sz="2400"/>
            </a:lvl1pPr>
            <a:lvl2pPr>
              <a:defRPr sz="2400"/>
            </a:lvl2pPr>
            <a:lvl3pPr>
              <a:defRPr sz="2400"/>
            </a:lvl3pPr>
            <a:lvl4pPr>
              <a:defRPr sz="24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77167870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ntent - Header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FFE41C7-5D91-8FA2-0BDB-0065B362F4DF}"/>
              </a:ext>
            </a:extLst>
          </p:cNvPr>
          <p:cNvSpPr/>
          <p:nvPr userDrawn="1"/>
        </p:nvSpPr>
        <p:spPr>
          <a:xfrm>
            <a:off x="1" y="0"/>
            <a:ext cx="9144000" cy="914400"/>
          </a:xfrm>
          <a:prstGeom prst="rect">
            <a:avLst/>
          </a:prstGeom>
          <a:gradFill>
            <a:gsLst>
              <a:gs pos="0">
                <a:srgbClr val="E1E1E1">
                  <a:alpha val="30000"/>
                </a:srgbClr>
              </a:gs>
              <a:gs pos="100000">
                <a:srgbClr val="E1E1E1">
                  <a:alpha val="39998"/>
                </a:srgb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Title">
            <a:extLst>
              <a:ext uri="{FF2B5EF4-FFF2-40B4-BE49-F238E27FC236}">
                <a16:creationId xmlns:a16="http://schemas.microsoft.com/office/drawing/2014/main" id="{BBFC146C-8EDA-5FB3-D2D6-FF4B4499838B}"/>
              </a:ext>
            </a:extLst>
          </p:cNvPr>
          <p:cNvSpPr>
            <a:spLocks noGrp="1"/>
          </p:cNvSpPr>
          <p:nvPr>
            <p:ph type="ctrTitle" hasCustomPrompt="1"/>
          </p:nvPr>
        </p:nvSpPr>
        <p:spPr>
          <a:xfrm>
            <a:off x="457198" y="200572"/>
            <a:ext cx="5943600" cy="640080"/>
          </a:xfrm>
          <a:prstGeom prst="rect">
            <a:avLst/>
          </a:prstGeom>
        </p:spPr>
        <p:txBody>
          <a:bodyPr lIns="0" tIns="0" rIns="0" bIns="0" anchor="ctr" anchorCtr="0"/>
          <a:lstStyle>
            <a:lvl1pPr algn="l">
              <a:defRPr sz="4000" b="0" i="0">
                <a:solidFill>
                  <a:srgbClr val="005192"/>
                </a:solidFill>
                <a:latin typeface="Calibri" panose="020F0502020204030204" pitchFamily="34" charset="0"/>
                <a:cs typeface="Calibri" panose="020F0502020204030204" pitchFamily="34" charset="0"/>
              </a:defRPr>
            </a:lvl1pPr>
          </a:lstStyle>
          <a:p>
            <a:r>
              <a:rPr lang="en-US"/>
              <a:t>Title Here (Calibri Regular)</a:t>
            </a:r>
          </a:p>
        </p:txBody>
      </p:sp>
      <p:sp>
        <p:nvSpPr>
          <p:cNvPr id="11" name="Text Placeholder 10">
            <a:extLst>
              <a:ext uri="{FF2B5EF4-FFF2-40B4-BE49-F238E27FC236}">
                <a16:creationId xmlns:a16="http://schemas.microsoft.com/office/drawing/2014/main" id="{409177D4-11EE-AA88-2EA5-DEE94E73DECD}"/>
              </a:ext>
            </a:extLst>
          </p:cNvPr>
          <p:cNvSpPr>
            <a:spLocks noGrp="1"/>
          </p:cNvSpPr>
          <p:nvPr>
            <p:ph type="body" sz="quarter" idx="10"/>
          </p:nvPr>
        </p:nvSpPr>
        <p:spPr>
          <a:xfrm>
            <a:off x="457200" y="1188720"/>
            <a:ext cx="8213725" cy="3383280"/>
          </a:xfrm>
          <a:prstGeom prst="rect">
            <a:avLst/>
          </a:prstGeom>
        </p:spPr>
        <p:txBody>
          <a:bodyPr lIns="0">
            <a:noAutofit/>
          </a:bodyPr>
          <a:lstStyle>
            <a:lvl1pPr marL="0" indent="0">
              <a:buNone/>
              <a:defRPr sz="2400"/>
            </a:lvl1pPr>
          </a:lstStyle>
          <a:p>
            <a:pPr lvl="0"/>
            <a:r>
              <a:rPr lang="en-US"/>
              <a:t>Click to edit Master text styles</a:t>
            </a:r>
          </a:p>
        </p:txBody>
      </p:sp>
      <p:pic>
        <p:nvPicPr>
          <p:cNvPr id="5" name="Picture 4">
            <a:extLst>
              <a:ext uri="{FF2B5EF4-FFF2-40B4-BE49-F238E27FC236}">
                <a16:creationId xmlns:a16="http://schemas.microsoft.com/office/drawing/2014/main" id="{727D6E41-13A9-9F34-DC70-03665C37B300}"/>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7299325" y="149772"/>
            <a:ext cx="1371599" cy="614855"/>
          </a:xfrm>
          <a:prstGeom prst="rect">
            <a:avLst/>
          </a:prstGeom>
        </p:spPr>
      </p:pic>
    </p:spTree>
    <p:extLst>
      <p:ext uri="{BB962C8B-B14F-4D97-AF65-F5344CB8AC3E}">
        <p14:creationId xmlns:p14="http://schemas.microsoft.com/office/powerpoint/2010/main" val="6981372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2370431"/>
      </p:ext>
    </p:extLst>
  </p:cSld>
  <p:clrMap bg1="lt1" tx1="dk1" bg2="lt2" tx2="dk2" accent1="accent1" accent2="accent2" accent3="accent3" accent4="accent4" accent5="accent5" accent6="accent6" hlink="hlink" folHlink="folHlink"/>
  <p:sldLayoutIdLst>
    <p:sldLayoutId id="2147483661" r:id="rId1"/>
    <p:sldLayoutId id="2147483712" r:id="rId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BB19F93-1527-B3E2-3DEC-3C115213B2AC}"/>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a:xfrm>
            <a:off x="0" y="0"/>
            <a:ext cx="9144000" cy="5143500"/>
          </a:xfrm>
          <a:prstGeom prst="rect">
            <a:avLst/>
          </a:prstGeom>
        </p:spPr>
      </p:pic>
    </p:spTree>
    <p:extLst>
      <p:ext uri="{BB962C8B-B14F-4D97-AF65-F5344CB8AC3E}">
        <p14:creationId xmlns:p14="http://schemas.microsoft.com/office/powerpoint/2010/main" val="2517278652"/>
      </p:ext>
    </p:extLst>
  </p:cSld>
  <p:clrMap bg1="lt1" tx1="dk1" bg2="lt2" tx2="dk2" accent1="accent1" accent2="accent2" accent3="accent3" accent4="accent4" accent5="accent5" accent6="accent6" hlink="hlink" folHlink="folHlink"/>
  <p:sldLayoutIdLst>
    <p:sldLayoutId id="2147483692" r:id="rId1"/>
    <p:sldLayoutId id="2147483718" r:id="rId2"/>
    <p:sldLayoutId id="2147483695" r:id="rId3"/>
  </p:sldLayoutIdLst>
  <p:hf hdr="0" ftr="0" dt="0"/>
  <p:txStyles>
    <p:titleStyle>
      <a:lvl1pPr algn="l" defTabSz="914400" rtl="0" eaLnBrk="1" latinLnBrk="0" hangingPunct="1">
        <a:lnSpc>
          <a:spcPct val="85000"/>
        </a:lnSpc>
        <a:spcBef>
          <a:spcPct val="0"/>
        </a:spcBef>
        <a:buNone/>
        <a:defRPr sz="40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BB19F93-1527-B3E2-3DEC-3C115213B2AC}"/>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0" y="3712602"/>
            <a:ext cx="5197642" cy="1430898"/>
          </a:xfrm>
          <a:prstGeom prst="rect">
            <a:avLst/>
          </a:prstGeom>
        </p:spPr>
      </p:pic>
    </p:spTree>
    <p:extLst>
      <p:ext uri="{BB962C8B-B14F-4D97-AF65-F5344CB8AC3E}">
        <p14:creationId xmlns:p14="http://schemas.microsoft.com/office/powerpoint/2010/main" val="3664351438"/>
      </p:ext>
    </p:extLst>
  </p:cSld>
  <p:clrMap bg1="lt1" tx1="dk1" bg2="lt2" tx2="dk2" accent1="accent1" accent2="accent2" accent3="accent3" accent4="accent4" accent5="accent5" accent6="accent6" hlink="hlink" folHlink="folHlink"/>
  <p:sldLayoutIdLst>
    <p:sldLayoutId id="2147483721" r:id="rId1"/>
  </p:sldLayoutIdLst>
  <p:hf hdr="0" ftr="0" dt="0"/>
  <p:txStyles>
    <p:titleStyle>
      <a:lvl1pPr algn="l" defTabSz="914400" rtl="0" eaLnBrk="1" latinLnBrk="0" hangingPunct="1">
        <a:lnSpc>
          <a:spcPct val="85000"/>
        </a:lnSpc>
        <a:spcBef>
          <a:spcPct val="0"/>
        </a:spcBef>
        <a:buNone/>
        <a:defRPr sz="40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A854758-29D1-138D-D750-9D84736A0C89}"/>
              </a:ext>
            </a:extLst>
          </p:cNvPr>
          <p:cNvSpPr>
            <a:spLocks noGrp="1"/>
          </p:cNvSpPr>
          <p:nvPr>
            <p:ph type="body" idx="1"/>
          </p:nvPr>
        </p:nvSpPr>
        <p:spPr>
          <a:xfrm>
            <a:off x="628650" y="1188720"/>
            <a:ext cx="7886700" cy="3262312"/>
          </a:xfrm>
          <a:prstGeom prst="rect">
            <a:avLst/>
          </a:prstGeom>
        </p:spPr>
        <p:txBody>
          <a:bodyPr vert="horz" lIns="91440" tIns="45720" rIns="91440" bIns="45720" rtlCol="0">
            <a:noAutofit/>
          </a:bodyPr>
          <a:lstStyle/>
          <a:p>
            <a:pPr lvl="0"/>
            <a:r>
              <a:rPr lang="en-US"/>
              <a:t>Click to edit Master text styles</a:t>
            </a:r>
          </a:p>
          <a:p>
            <a:pPr lvl="1"/>
            <a:r>
              <a:rPr lang="en-US"/>
              <a:t>First level</a:t>
            </a:r>
          </a:p>
          <a:p>
            <a:pPr lvl="2"/>
            <a:r>
              <a:rPr lang="en-US"/>
              <a:t>Second level</a:t>
            </a:r>
          </a:p>
          <a:p>
            <a:pPr lvl="3"/>
            <a:r>
              <a:rPr lang="en-US"/>
              <a:t>Third level</a:t>
            </a:r>
          </a:p>
        </p:txBody>
      </p:sp>
      <p:sp>
        <p:nvSpPr>
          <p:cNvPr id="2" name="Slide Number Placeholder 12">
            <a:extLst>
              <a:ext uri="{FF2B5EF4-FFF2-40B4-BE49-F238E27FC236}">
                <a16:creationId xmlns:a16="http://schemas.microsoft.com/office/drawing/2014/main" id="{ACF58855-3F3D-1632-F41D-571BBA6CBD0B}"/>
              </a:ext>
            </a:extLst>
          </p:cNvPr>
          <p:cNvSpPr txBox="1">
            <a:spLocks/>
          </p:cNvSpPr>
          <p:nvPr userDrawn="1"/>
        </p:nvSpPr>
        <p:spPr>
          <a:xfrm>
            <a:off x="6766560" y="4800600"/>
            <a:ext cx="2057400" cy="274637"/>
          </a:xfrm>
          <a:prstGeom prst="rect">
            <a:avLst/>
          </a:prstGeom>
        </p:spPr>
        <p:txBody>
          <a:bodyPr vert="horz" lIns="91440" tIns="45720" rIns="0" bIns="45720" rtlCol="0" anchor="ctr"/>
          <a:lstStyle>
            <a:defPPr>
              <a:defRPr lang="en-US"/>
            </a:defPPr>
            <a:lvl1pPr marL="0" algn="r" defTabSz="685800" rtl="0" eaLnBrk="1" latinLnBrk="0" hangingPunct="1">
              <a:defRPr sz="900" kern="1200">
                <a:solidFill>
                  <a:schemeClr val="tx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t> ATIA 2025 Conference  |  </a:t>
            </a:r>
            <a:fld id="{3C227BEB-8A3B-F241-A7E1-855E870BE287}" type="slidenum">
              <a:rPr lang="en-US" smtClean="0"/>
              <a:pPr/>
              <a:t>‹#›</a:t>
            </a:fld>
            <a:endParaRPr lang="en-US"/>
          </a:p>
        </p:txBody>
      </p:sp>
    </p:spTree>
    <p:extLst>
      <p:ext uri="{BB962C8B-B14F-4D97-AF65-F5344CB8AC3E}">
        <p14:creationId xmlns:p14="http://schemas.microsoft.com/office/powerpoint/2010/main" val="3635783895"/>
      </p:ext>
    </p:extLst>
  </p:cSld>
  <p:clrMap bg1="lt1" tx1="dk1" bg2="lt2" tx2="dk2" accent1="accent1" accent2="accent2" accent3="accent3" accent4="accent4" accent5="accent5" accent6="accent6" hlink="hlink" folHlink="folHlink"/>
  <p:sldLayoutIdLst>
    <p:sldLayoutId id="2147483699" r:id="rId1"/>
    <p:sldLayoutId id="2147483713" r:id="rId2"/>
    <p:sldLayoutId id="2147483711" r:id="rId3"/>
    <p:sldLayoutId id="2147483710" r:id="rId4"/>
    <p:sldLayoutId id="2147483717" r:id="rId5"/>
    <p:sldLayoutId id="2147483715" r:id="rId6"/>
    <p:sldLayoutId id="2147483716" r:id="rId7"/>
    <p:sldLayoutId id="2147483714"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320040" indent="-228600" algn="l" defTabSz="914400" rtl="0" eaLnBrk="1" latinLnBrk="0" hangingPunct="1">
        <a:lnSpc>
          <a:spcPct val="110000"/>
        </a:lnSpc>
        <a:spcBef>
          <a:spcPts val="1000"/>
        </a:spcBef>
        <a:buFont typeface="Wingdings" pitchFamily="2" charset="2"/>
        <a:buChar char="§"/>
        <a:defRPr sz="2400" kern="1200">
          <a:solidFill>
            <a:schemeClr val="tx1"/>
          </a:solidFill>
          <a:latin typeface="+mn-lt"/>
          <a:ea typeface="+mn-ea"/>
          <a:cs typeface="+mn-cs"/>
        </a:defRPr>
      </a:lvl1pPr>
      <a:lvl2pPr marL="59436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868680" indent="-228600" algn="l" defTabSz="914400" rtl="0" eaLnBrk="1" latinLnBrk="0" hangingPunct="1">
        <a:lnSpc>
          <a:spcPct val="110000"/>
        </a:lnSpc>
        <a:spcBef>
          <a:spcPts val="500"/>
        </a:spcBef>
        <a:buFont typeface="Courier New" panose="02070309020205020404" pitchFamily="49" charset="0"/>
        <a:buChar char="o"/>
        <a:defRPr sz="2400" kern="1200">
          <a:solidFill>
            <a:schemeClr val="tx1"/>
          </a:solidFill>
          <a:latin typeface="+mn-lt"/>
          <a:ea typeface="+mn-ea"/>
          <a:cs typeface="+mn-cs"/>
        </a:defRPr>
      </a:lvl3pPr>
      <a:lvl4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2309942"/>
      </p:ext>
    </p:extLst>
  </p:cSld>
  <p:clrMap bg1="lt1" tx1="dk1" bg2="lt2" tx2="dk2" accent1="accent1" accent2="accent2" accent3="accent3" accent4="accent4" accent5="accent5" accent6="accent6" hlink="hlink" folHlink="folHlink"/>
  <p:sldLayoutIdLst>
    <p:sldLayoutId id="2147483648" r:id="rId1"/>
    <p:sldLayoutId id="2147483649" r:id="rId2"/>
  </p:sldLayoutIdLst>
  <p:hf hdr="0" ftr="0" dt="0"/>
  <p:txStyles>
    <p:titleStyle>
      <a:lvl1pPr algn="l" defTabSz="914400" rtl="0" eaLnBrk="1" latinLnBrk="0" hangingPunct="1">
        <a:lnSpc>
          <a:spcPct val="85000"/>
        </a:lnSpc>
        <a:spcBef>
          <a:spcPct val="0"/>
        </a:spcBef>
        <a:buNone/>
        <a:defRPr sz="40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s://ncademi.org/aem-guide"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bit.ly/atia-more-myths" TargetMode="Externa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hyperlink" Target="https://ncademi.org/input" TargetMode="External"/><Relationship Id="rId2" Type="http://schemas.openxmlformats.org/officeDocument/2006/relationships/notesSlide" Target="../notesSlides/notesSlide32.xml"/><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s://ncademi.org" TargetMode="External"/><Relationship Id="rId7"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10.xml"/><Relationship Id="rId6" Type="http://schemas.openxmlformats.org/officeDocument/2006/relationships/image" Target="../media/image30.png"/><Relationship Id="rId11" Type="http://schemas.openxmlformats.org/officeDocument/2006/relationships/image" Target="../media/image34.png"/><Relationship Id="rId5" Type="http://schemas.openxmlformats.org/officeDocument/2006/relationships/hyperlink" Target="https://www.linkedin.com/company/ncademi/" TargetMode="External"/><Relationship Id="rId10" Type="http://schemas.openxmlformats.org/officeDocument/2006/relationships/hyperlink" Target="https://ncademi.org/newsletter" TargetMode="External"/><Relationship Id="rId4" Type="http://schemas.openxmlformats.org/officeDocument/2006/relationships/hyperlink" Target="mailto:ncademi@usu.edu" TargetMode="External"/><Relationship Id="rId9" Type="http://schemas.openxmlformats.org/officeDocument/2006/relationships/image" Target="../media/image33.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creativecommons.org/licenses/by-sa/4.0/" TargetMode="External"/><Relationship Id="rId1" Type="http://schemas.openxmlformats.org/officeDocument/2006/relationships/slideLayout" Target="../slideLayouts/slideLayout8.xml"/><Relationship Id="rId4" Type="http://schemas.openxmlformats.org/officeDocument/2006/relationships/image" Target="../media/image36.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8.xml"/><Relationship Id="rId1" Type="http://schemas.openxmlformats.org/officeDocument/2006/relationships/video" Target="https://www.youtube.com/embed/IaJ7Y5p4kLU?feature=oembed"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81E4E-1A0D-329F-6EE6-B9F9DB56DEF1}"/>
              </a:ext>
            </a:extLst>
          </p:cNvPr>
          <p:cNvSpPr>
            <a:spLocks noGrp="1"/>
          </p:cNvSpPr>
          <p:nvPr>
            <p:ph type="title"/>
          </p:nvPr>
        </p:nvSpPr>
        <p:spPr>
          <a:xfrm>
            <a:off x="196850" y="532435"/>
            <a:ext cx="4584700" cy="2982482"/>
          </a:xfrm>
        </p:spPr>
        <p:txBody>
          <a:bodyPr/>
          <a:lstStyle/>
          <a:p>
            <a:pPr>
              <a:lnSpc>
                <a:spcPct val="100000"/>
              </a:lnSpc>
              <a:spcBef>
                <a:spcPts val="2400"/>
              </a:spcBef>
            </a:pPr>
            <a:r>
              <a:rPr lang="en-US" sz="4000" b="1"/>
              <a:t>More Myths &amp; Facts: Let’s Talk About the Role of AEM in the 2024 AT Guidance</a:t>
            </a:r>
            <a:endParaRPr lang="en-US" sz="3000"/>
          </a:p>
        </p:txBody>
      </p:sp>
      <p:sp>
        <p:nvSpPr>
          <p:cNvPr id="4" name="Text Placeholder 3">
            <a:extLst>
              <a:ext uri="{FF2B5EF4-FFF2-40B4-BE49-F238E27FC236}">
                <a16:creationId xmlns:a16="http://schemas.microsoft.com/office/drawing/2014/main" id="{A729D7EA-7951-58A3-883E-568D45EC06FF}"/>
              </a:ext>
            </a:extLst>
          </p:cNvPr>
          <p:cNvSpPr>
            <a:spLocks noGrp="1"/>
          </p:cNvSpPr>
          <p:nvPr>
            <p:ph type="body" sz="quarter" idx="10"/>
          </p:nvPr>
        </p:nvSpPr>
        <p:spPr>
          <a:xfrm>
            <a:off x="196850" y="3764756"/>
            <a:ext cx="4203700" cy="1239837"/>
          </a:xfrm>
        </p:spPr>
        <p:txBody>
          <a:bodyPr/>
          <a:lstStyle/>
          <a:p>
            <a:r>
              <a:rPr lang="en-US" sz="2400"/>
              <a:t>Cynthia Curry, MSEd</a:t>
            </a:r>
          </a:p>
          <a:p>
            <a:r>
              <a:rPr lang="en-US" sz="2400"/>
              <a:t>Jena Fahlbush, MEd</a:t>
            </a:r>
          </a:p>
        </p:txBody>
      </p:sp>
      <p:pic>
        <p:nvPicPr>
          <p:cNvPr id="3" name="Picture 2" descr="ATIA 2025 Conference logo.">
            <a:extLst>
              <a:ext uri="{FF2B5EF4-FFF2-40B4-BE49-F238E27FC236}">
                <a16:creationId xmlns:a16="http://schemas.microsoft.com/office/drawing/2014/main" id="{0B7F8C42-9791-E16C-EE0C-04C99F0AEB8B}"/>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5344842" y="1926590"/>
            <a:ext cx="2878408" cy="1290320"/>
          </a:xfrm>
          <a:prstGeom prst="rect">
            <a:avLst/>
          </a:prstGeom>
        </p:spPr>
      </p:pic>
    </p:spTree>
    <p:extLst>
      <p:ext uri="{BB962C8B-B14F-4D97-AF65-F5344CB8AC3E}">
        <p14:creationId xmlns:p14="http://schemas.microsoft.com/office/powerpoint/2010/main" val="3876081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36126-4F74-7DF7-BD71-7CB4272FD6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2AAFF9-7807-1ED7-85D8-EFE08469C204}"/>
              </a:ext>
            </a:extLst>
          </p:cNvPr>
          <p:cNvSpPr>
            <a:spLocks noGrp="1"/>
          </p:cNvSpPr>
          <p:nvPr>
            <p:ph type="ctrTitle"/>
          </p:nvPr>
        </p:nvSpPr>
        <p:spPr/>
        <p:txBody>
          <a:bodyPr/>
          <a:lstStyle/>
          <a:p>
            <a:r>
              <a:rPr lang="en-US"/>
              <a:t>Session Overview</a:t>
            </a:r>
          </a:p>
        </p:txBody>
      </p:sp>
      <p:graphicFrame>
        <p:nvGraphicFramePr>
          <p:cNvPr id="4" name="Diagram 3" descr="Flowchart outlining the session. Begins with definitions and background knowledge. Next, review More to the Myths and Facts document. Then, test your knowledge. Last, questions and wrap-up.">
            <a:extLst>
              <a:ext uri="{FF2B5EF4-FFF2-40B4-BE49-F238E27FC236}">
                <a16:creationId xmlns:a16="http://schemas.microsoft.com/office/drawing/2014/main" id="{1350DE1E-9FCC-8D46-F232-754B449D61AC}"/>
              </a:ext>
            </a:extLst>
          </p:cNvPr>
          <p:cNvGraphicFramePr/>
          <p:nvPr>
            <p:extLst>
              <p:ext uri="{D42A27DB-BD31-4B8C-83A1-F6EECF244321}">
                <p14:modId xmlns:p14="http://schemas.microsoft.com/office/powerpoint/2010/main" val="142544880"/>
              </p:ext>
            </p:extLst>
          </p:nvPr>
        </p:nvGraphicFramePr>
        <p:xfrm>
          <a:off x="312614" y="672612"/>
          <a:ext cx="8526585"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145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1980AE69-A239-4644-9845-A6DC35ABA0C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F1444120-48E4-4487-8773-E9037F70E414}"/>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6F708C34-D31B-46EE-B98F-E53E94D3C61A}"/>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88E5EF86-5911-4679-9FF6-8145ED1D25A6}"/>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E87BBD67-65D1-4F38-A09C-C2CFFB10EFC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BE4BC864-90B0-43D5-BBCE-D0B259B579CB}"/>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0F80982E-44BF-4C46-A6FD-E618FD878E0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CB8BB-6598-5A30-E4B5-EF53998579C0}"/>
              </a:ext>
            </a:extLst>
          </p:cNvPr>
          <p:cNvSpPr>
            <a:spLocks noGrp="1"/>
          </p:cNvSpPr>
          <p:nvPr>
            <p:ph type="ctrTitle"/>
          </p:nvPr>
        </p:nvSpPr>
        <p:spPr>
          <a:xfrm>
            <a:off x="457197" y="199434"/>
            <a:ext cx="8213727" cy="640080"/>
          </a:xfrm>
        </p:spPr>
        <p:txBody>
          <a:bodyPr/>
          <a:lstStyle/>
          <a:p>
            <a:r>
              <a:rPr lang="en-US"/>
              <a:t>Accessible Educational Materials (AEM)​</a:t>
            </a:r>
          </a:p>
        </p:txBody>
      </p:sp>
      <p:sp>
        <p:nvSpPr>
          <p:cNvPr id="3" name="Text Placeholder 2">
            <a:extLst>
              <a:ext uri="{FF2B5EF4-FFF2-40B4-BE49-F238E27FC236}">
                <a16:creationId xmlns:a16="http://schemas.microsoft.com/office/drawing/2014/main" id="{1EAF9F84-3CE2-5AD5-0D2E-EBADA65778C9}"/>
              </a:ext>
            </a:extLst>
          </p:cNvPr>
          <p:cNvSpPr>
            <a:spLocks noGrp="1"/>
          </p:cNvSpPr>
          <p:nvPr>
            <p:ph type="body" sz="quarter" idx="10"/>
          </p:nvPr>
        </p:nvSpPr>
        <p:spPr/>
        <p:txBody>
          <a:bodyPr>
            <a:normAutofit lnSpcReduction="10000"/>
          </a:bodyPr>
          <a:lstStyle/>
          <a:p>
            <a:pPr marL="91440" indent="0">
              <a:lnSpc>
                <a:spcPct val="114000"/>
              </a:lnSpc>
              <a:buNone/>
            </a:pPr>
            <a:r>
              <a:rPr lang="en-US" sz="2400"/>
              <a:t>“</a:t>
            </a:r>
            <a:r>
              <a:rPr lang="en-US" sz="2400" b="1"/>
              <a:t>Print- and technology-based </a:t>
            </a:r>
            <a:r>
              <a:rPr lang="en-US" sz="2400"/>
              <a:t>educational materials, including printed and electronic textbooks and related core materials that are </a:t>
            </a:r>
            <a:r>
              <a:rPr lang="en-US" sz="2400" b="1"/>
              <a:t>required by SEAs and LEAs for use by all students</a:t>
            </a:r>
            <a:r>
              <a:rPr lang="en-US" sz="2400"/>
              <a:t>, </a:t>
            </a:r>
            <a:r>
              <a:rPr lang="en-US" sz="2400" b="1" i="1"/>
              <a:t>produced</a:t>
            </a:r>
            <a:r>
              <a:rPr lang="en-US" sz="2400" b="1"/>
              <a:t> or </a:t>
            </a:r>
            <a:r>
              <a:rPr lang="en-US" sz="2400" b="1" i="1"/>
              <a:t>rendered</a:t>
            </a:r>
            <a:r>
              <a:rPr lang="en-US" sz="2400" b="1"/>
              <a:t> in accessible media</a:t>
            </a:r>
            <a:r>
              <a:rPr lang="en-US" sz="2400"/>
              <a:t>, written and published primarily for use in early learning programs, elementary, or secondary schools to support teaching and learning.”​​</a:t>
            </a:r>
          </a:p>
          <a:p>
            <a:pPr marL="91440" indent="0">
              <a:buNone/>
            </a:pPr>
            <a:endParaRPr lang="en-US" sz="2400"/>
          </a:p>
          <a:p>
            <a:pPr marL="91440" indent="0" algn="r">
              <a:buNone/>
            </a:pPr>
            <a:r>
              <a:rPr lang="en-US" sz="2400"/>
              <a:t>U.S. Department of Education, 2014 (footnote 10)​</a:t>
            </a:r>
          </a:p>
        </p:txBody>
      </p:sp>
    </p:spTree>
    <p:extLst>
      <p:ext uri="{BB962C8B-B14F-4D97-AF65-F5344CB8AC3E}">
        <p14:creationId xmlns:p14="http://schemas.microsoft.com/office/powerpoint/2010/main" val="1107205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885077-ED68-9D23-49BC-9A98185F85E6}"/>
              </a:ext>
            </a:extLst>
          </p:cNvPr>
          <p:cNvSpPr>
            <a:spLocks noGrp="1"/>
          </p:cNvSpPr>
          <p:nvPr>
            <p:ph type="ctrTitle"/>
          </p:nvPr>
        </p:nvSpPr>
        <p:spPr/>
        <p:txBody>
          <a:bodyPr/>
          <a:lstStyle/>
          <a:p>
            <a:r>
              <a:rPr lang="en-US"/>
              <a:t>Two Types of AEM</a:t>
            </a:r>
          </a:p>
        </p:txBody>
      </p:sp>
      <p:sp>
        <p:nvSpPr>
          <p:cNvPr id="7" name="Text Placeholder 6">
            <a:extLst>
              <a:ext uri="{FF2B5EF4-FFF2-40B4-BE49-F238E27FC236}">
                <a16:creationId xmlns:a16="http://schemas.microsoft.com/office/drawing/2014/main" id="{6CCF9922-DA74-1D9E-22C7-DAE3C24FC78A}"/>
              </a:ext>
            </a:extLst>
          </p:cNvPr>
          <p:cNvSpPr>
            <a:spLocks noGrp="1"/>
          </p:cNvSpPr>
          <p:nvPr>
            <p:ph type="body" sz="quarter" idx="12"/>
          </p:nvPr>
        </p:nvSpPr>
        <p:spPr/>
        <p:txBody>
          <a:bodyPr/>
          <a:lstStyle/>
          <a:p>
            <a:r>
              <a:rPr lang="en-US"/>
              <a:t>Accessible Digital Material</a:t>
            </a:r>
          </a:p>
        </p:txBody>
      </p:sp>
      <p:sp>
        <p:nvSpPr>
          <p:cNvPr id="5" name="Text Placeholder 4">
            <a:extLst>
              <a:ext uri="{FF2B5EF4-FFF2-40B4-BE49-F238E27FC236}">
                <a16:creationId xmlns:a16="http://schemas.microsoft.com/office/drawing/2014/main" id="{D1D4C82C-F784-56FE-CD69-D863FA350F65}"/>
              </a:ext>
            </a:extLst>
          </p:cNvPr>
          <p:cNvSpPr>
            <a:spLocks noGrp="1"/>
          </p:cNvSpPr>
          <p:nvPr>
            <p:ph type="body" sz="quarter" idx="10"/>
          </p:nvPr>
        </p:nvSpPr>
        <p:spPr/>
        <p:txBody>
          <a:bodyPr/>
          <a:lstStyle/>
          <a:p>
            <a:r>
              <a:rPr lang="en-US"/>
              <a:t>Designed to be digitally accessible from the beginning</a:t>
            </a:r>
          </a:p>
          <a:p>
            <a:r>
              <a:rPr lang="en-US"/>
              <a:t>Procured or selected for use by all students</a:t>
            </a:r>
          </a:p>
          <a:p>
            <a:r>
              <a:rPr lang="en-US" b="1"/>
              <a:t>Produced</a:t>
            </a:r>
            <a:r>
              <a:rPr lang="en-US"/>
              <a:t> by publishers and vendors</a:t>
            </a:r>
          </a:p>
        </p:txBody>
      </p:sp>
      <p:sp>
        <p:nvSpPr>
          <p:cNvPr id="8" name="Text Placeholder 7">
            <a:extLst>
              <a:ext uri="{FF2B5EF4-FFF2-40B4-BE49-F238E27FC236}">
                <a16:creationId xmlns:a16="http://schemas.microsoft.com/office/drawing/2014/main" id="{0DE68705-55D4-D672-5265-397CBAA6C254}"/>
              </a:ext>
            </a:extLst>
          </p:cNvPr>
          <p:cNvSpPr>
            <a:spLocks noGrp="1"/>
          </p:cNvSpPr>
          <p:nvPr>
            <p:ph type="body" sz="quarter" idx="13"/>
          </p:nvPr>
        </p:nvSpPr>
        <p:spPr/>
        <p:txBody>
          <a:bodyPr/>
          <a:lstStyle/>
          <a:p>
            <a:r>
              <a:rPr lang="en-US"/>
              <a:t>Accessible Format</a:t>
            </a:r>
          </a:p>
        </p:txBody>
      </p:sp>
      <p:sp>
        <p:nvSpPr>
          <p:cNvPr id="10" name="Text Placeholder 4">
            <a:extLst>
              <a:ext uri="{FF2B5EF4-FFF2-40B4-BE49-F238E27FC236}">
                <a16:creationId xmlns:a16="http://schemas.microsoft.com/office/drawing/2014/main" id="{71B648D9-A70B-E135-F6F8-E8E64B23A6C6}"/>
              </a:ext>
            </a:extLst>
          </p:cNvPr>
          <p:cNvSpPr txBox="1">
            <a:spLocks/>
          </p:cNvSpPr>
          <p:nvPr/>
        </p:nvSpPr>
        <p:spPr>
          <a:xfrm>
            <a:off x="4572000" y="1578708"/>
            <a:ext cx="4135438" cy="3144275"/>
          </a:xfrm>
          <a:prstGeom prst="rect">
            <a:avLst/>
          </a:prstGeom>
        </p:spPr>
        <p:txBody>
          <a:bodyPr vert="horz" lIns="0" tIns="45720" rIns="91440" bIns="45720" rtlCol="0">
            <a:noAutofit/>
          </a:bodyPr>
          <a:lstStyle>
            <a:lvl1pPr marL="514350" indent="-342900" algn="l" defTabSz="914400" rtl="0" eaLnBrk="1" latinLnBrk="0" hangingPunct="1">
              <a:lnSpc>
                <a:spcPct val="110000"/>
              </a:lnSpc>
              <a:spcBef>
                <a:spcPts val="1000"/>
              </a:spcBef>
              <a:buFont typeface="Wingdings" panose="05000000000000000000" pitchFamily="2" charset="2"/>
              <a:buChar char="§"/>
              <a:defRPr sz="2400" kern="1200">
                <a:solidFill>
                  <a:schemeClr val="tx1"/>
                </a:solidFill>
                <a:latin typeface="+mn-lt"/>
                <a:ea typeface="+mn-ea"/>
                <a:cs typeface="+mn-cs"/>
              </a:defRPr>
            </a:lvl1pPr>
            <a:lvl2pPr marL="59436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868680" indent="-228600" algn="l" defTabSz="914400" rtl="0" eaLnBrk="1" latinLnBrk="0" hangingPunct="1">
              <a:lnSpc>
                <a:spcPct val="110000"/>
              </a:lnSpc>
              <a:spcBef>
                <a:spcPts val="500"/>
              </a:spcBef>
              <a:buFont typeface="Courier New" panose="02070309020205020404" pitchFamily="49" charset="0"/>
              <a:buChar char="o"/>
              <a:defRPr sz="2400" kern="1200">
                <a:solidFill>
                  <a:schemeClr val="tx1"/>
                </a:solidFill>
                <a:latin typeface="+mn-lt"/>
                <a:ea typeface="+mn-ea"/>
                <a:cs typeface="+mn-cs"/>
              </a:defRPr>
            </a:lvl3pPr>
            <a:lvl4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Converted from an inaccessible material</a:t>
            </a:r>
          </a:p>
          <a:p>
            <a:r>
              <a:rPr lang="en-US" dirty="0"/>
              <a:t>Acquired for use by an eligible student with a disability</a:t>
            </a:r>
          </a:p>
          <a:p>
            <a:r>
              <a:rPr lang="en-US" b="1" dirty="0"/>
              <a:t>Rendered</a:t>
            </a:r>
            <a:r>
              <a:rPr lang="en-US" dirty="0"/>
              <a:t> by accessible media producers</a:t>
            </a:r>
          </a:p>
        </p:txBody>
      </p:sp>
    </p:spTree>
    <p:extLst>
      <p:ext uri="{BB962C8B-B14F-4D97-AF65-F5344CB8AC3E}">
        <p14:creationId xmlns:p14="http://schemas.microsoft.com/office/powerpoint/2010/main" val="4027563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7DB37-EDBD-F8B3-D01A-32D0465BC852}"/>
              </a:ext>
            </a:extLst>
          </p:cNvPr>
          <p:cNvSpPr>
            <a:spLocks noGrp="1"/>
          </p:cNvSpPr>
          <p:nvPr>
            <p:ph type="ctrTitle"/>
          </p:nvPr>
        </p:nvSpPr>
        <p:spPr>
          <a:xfrm>
            <a:off x="280548" y="199434"/>
            <a:ext cx="8686803" cy="640080"/>
          </a:xfrm>
        </p:spPr>
        <p:txBody>
          <a:bodyPr/>
          <a:lstStyle/>
          <a:p>
            <a:r>
              <a:rPr lang="en-US" sz="3600"/>
              <a:t>Two Pathways to Provide AEM​</a:t>
            </a:r>
          </a:p>
        </p:txBody>
      </p:sp>
      <p:graphicFrame>
        <p:nvGraphicFramePr>
          <p:cNvPr id="5" name="Content Placeholder 4" descr="A flowchart showing the two ways SEAs and LEAs can provide AEM to a student in a timely manner: (1) Provide materials produced to be accessible from the beginning or (2) Provide materials rendered in accessible formats (e.g., braille, audio, captions).">
            <a:extLst>
              <a:ext uri="{FF2B5EF4-FFF2-40B4-BE49-F238E27FC236}">
                <a16:creationId xmlns:a16="http://schemas.microsoft.com/office/drawing/2014/main" id="{5039265E-ADCD-5E1F-1A70-C9B95D626C58}"/>
              </a:ext>
            </a:extLst>
          </p:cNvPr>
          <p:cNvGraphicFramePr>
            <a:graphicFrameLocks noGrp="1"/>
          </p:cNvGraphicFramePr>
          <p:nvPr>
            <p:extLst>
              <p:ext uri="{D42A27DB-BD31-4B8C-83A1-F6EECF244321}">
                <p14:modId xmlns:p14="http://schemas.microsoft.com/office/powerpoint/2010/main" val="542447492"/>
              </p:ext>
            </p:extLst>
          </p:nvPr>
        </p:nvGraphicFramePr>
        <p:xfrm>
          <a:off x="-560440" y="993058"/>
          <a:ext cx="10254481" cy="377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741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68D19319-2CB5-470F-B09A-A5A398C8723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7169FD94-65F8-46C8-B3E5-FE6A4186308D}"/>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CB2D18EB-17F6-49F0-8918-B9EC2157FB2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8E004673-90E8-4689-8C55-69B11D8CA1F6}"/>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79E4C902-4A82-46CC-ABE9-54C6FDE2A7D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41557-2CD5-4A01-2631-CC3D862D92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9C8B69-9620-D8B8-DBD7-6A6652DCB7AB}"/>
              </a:ext>
            </a:extLst>
          </p:cNvPr>
          <p:cNvSpPr>
            <a:spLocks noGrp="1"/>
          </p:cNvSpPr>
          <p:nvPr>
            <p:ph type="ctrTitle"/>
          </p:nvPr>
        </p:nvSpPr>
        <p:spPr>
          <a:xfrm>
            <a:off x="280548" y="199434"/>
            <a:ext cx="8686803" cy="640080"/>
          </a:xfrm>
        </p:spPr>
        <p:txBody>
          <a:bodyPr/>
          <a:lstStyle/>
          <a:p>
            <a:r>
              <a:rPr lang="en-US" sz="3600"/>
              <a:t>Two Pathways to Provide AEM:​ Related Laws</a:t>
            </a:r>
          </a:p>
        </p:txBody>
      </p:sp>
      <p:graphicFrame>
        <p:nvGraphicFramePr>
          <p:cNvPr id="5" name="Content Placeholder 4" descr="A flowchart showing the two ways SEAs and LEAs can provide AEM to a student in a timely manner: (1) Provide materials produced to be accessible from the beginning or (2) Provide materials rendered in accessible formats (e.g., braille, audio, captions).">
            <a:extLst>
              <a:ext uri="{FF2B5EF4-FFF2-40B4-BE49-F238E27FC236}">
                <a16:creationId xmlns:a16="http://schemas.microsoft.com/office/drawing/2014/main" id="{E16021ED-6D8B-13B4-25DC-6064AE52BC97}"/>
              </a:ext>
            </a:extLst>
          </p:cNvPr>
          <p:cNvGraphicFramePr>
            <a:graphicFrameLocks noGrp="1"/>
          </p:cNvGraphicFramePr>
          <p:nvPr>
            <p:extLst>
              <p:ext uri="{D42A27DB-BD31-4B8C-83A1-F6EECF244321}">
                <p14:modId xmlns:p14="http://schemas.microsoft.com/office/powerpoint/2010/main" val="2300641412"/>
              </p:ext>
            </p:extLst>
          </p:nvPr>
        </p:nvGraphicFramePr>
        <p:xfrm>
          <a:off x="-560440" y="993058"/>
          <a:ext cx="10254481" cy="377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descr="Accessibility icon.">
            <a:extLst>
              <a:ext uri="{FF2B5EF4-FFF2-40B4-BE49-F238E27FC236}">
                <a16:creationId xmlns:a16="http://schemas.microsoft.com/office/drawing/2014/main" id="{93AE4984-DE87-F333-EA22-2A68C0547074}"/>
              </a:ext>
            </a:extLst>
          </p:cNvPr>
          <p:cNvPicPr>
            <a:picLocks noChangeAspect="1"/>
          </p:cNvPicPr>
          <p:nvPr/>
        </p:nvPicPr>
        <p:blipFill>
          <a:blip r:embed="rId8"/>
          <a:stretch>
            <a:fillRect/>
          </a:stretch>
        </p:blipFill>
        <p:spPr>
          <a:xfrm>
            <a:off x="-75432" y="2288765"/>
            <a:ext cx="1724025" cy="1352550"/>
          </a:xfrm>
          <a:prstGeom prst="rect">
            <a:avLst/>
          </a:prstGeom>
        </p:spPr>
      </p:pic>
      <p:pic>
        <p:nvPicPr>
          <p:cNvPr id="12" name="Picture 11" descr="A stack of books.&#10;">
            <a:extLst>
              <a:ext uri="{FF2B5EF4-FFF2-40B4-BE49-F238E27FC236}">
                <a16:creationId xmlns:a16="http://schemas.microsoft.com/office/drawing/2014/main" id="{FFAB444F-E0D9-48A5-2986-FDE72072F002}"/>
              </a:ext>
            </a:extLst>
          </p:cNvPr>
          <p:cNvPicPr>
            <a:picLocks noChangeAspect="1"/>
          </p:cNvPicPr>
          <p:nvPr/>
        </p:nvPicPr>
        <p:blipFill>
          <a:blip r:embed="rId9"/>
          <a:stretch>
            <a:fillRect/>
          </a:stretch>
        </p:blipFill>
        <p:spPr>
          <a:xfrm>
            <a:off x="7668584" y="2307815"/>
            <a:ext cx="1409700" cy="1314450"/>
          </a:xfrm>
          <a:prstGeom prst="rect">
            <a:avLst/>
          </a:prstGeom>
        </p:spPr>
      </p:pic>
    </p:spTree>
    <p:extLst>
      <p:ext uri="{BB962C8B-B14F-4D97-AF65-F5344CB8AC3E}">
        <p14:creationId xmlns:p14="http://schemas.microsoft.com/office/powerpoint/2010/main" val="50236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68D19319-2CB5-470F-B09A-A5A398C8723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7169FD94-65F8-46C8-B3E5-FE6A4186308D}"/>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CB2D18EB-17F6-49F0-8918-B9EC2157FB27}"/>
                                            </p:graphic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8E004673-90E8-4689-8C55-69B11D8CA1F6}"/>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graphicEl>
                                              <a:dgm id="{79E4C902-4A82-46CC-ABE9-54C6FDE2A7DB}"/>
                                            </p:graphic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925AE-CE46-AB35-8ED7-A552B6AAF7CF}"/>
              </a:ext>
            </a:extLst>
          </p:cNvPr>
          <p:cNvSpPr>
            <a:spLocks noGrp="1"/>
          </p:cNvSpPr>
          <p:nvPr>
            <p:ph type="ctrTitle"/>
          </p:nvPr>
        </p:nvSpPr>
        <p:spPr/>
        <p:txBody>
          <a:bodyPr/>
          <a:lstStyle/>
          <a:p>
            <a:r>
              <a:rPr lang="en-US"/>
              <a:t>For More on ADA Title II</a:t>
            </a:r>
          </a:p>
        </p:txBody>
      </p:sp>
      <p:sp>
        <p:nvSpPr>
          <p:cNvPr id="3" name="Text Placeholder 2">
            <a:extLst>
              <a:ext uri="{FF2B5EF4-FFF2-40B4-BE49-F238E27FC236}">
                <a16:creationId xmlns:a16="http://schemas.microsoft.com/office/drawing/2014/main" id="{9B23C3A7-A143-77E0-332F-871DCECD3FE5}"/>
              </a:ext>
            </a:extLst>
          </p:cNvPr>
          <p:cNvSpPr>
            <a:spLocks noGrp="1"/>
          </p:cNvSpPr>
          <p:nvPr>
            <p:ph type="body" sz="quarter" idx="10"/>
          </p:nvPr>
        </p:nvSpPr>
        <p:spPr>
          <a:xfrm>
            <a:off x="457201" y="1083945"/>
            <a:ext cx="8058150" cy="3383280"/>
          </a:xfrm>
        </p:spPr>
        <p:txBody>
          <a:bodyPr>
            <a:normAutofit/>
          </a:bodyPr>
          <a:lstStyle/>
          <a:p>
            <a:pPr marL="91440" indent="0">
              <a:lnSpc>
                <a:spcPct val="114000"/>
              </a:lnSpc>
              <a:buNone/>
            </a:pPr>
            <a:r>
              <a:rPr lang="en-US" sz="2800" b="1"/>
              <a:t>Navigating a New Landscape of Digital Accessibility Requirements in K-12</a:t>
            </a:r>
          </a:p>
          <a:p>
            <a:pPr>
              <a:lnSpc>
                <a:spcPct val="114000"/>
              </a:lnSpc>
            </a:pPr>
            <a:r>
              <a:rPr lang="en-US"/>
              <a:t>Friday at 1:00pm </a:t>
            </a:r>
          </a:p>
          <a:p>
            <a:pPr>
              <a:lnSpc>
                <a:spcPct val="114000"/>
              </a:lnSpc>
            </a:pPr>
            <a:r>
              <a:rPr lang="en-US" sz="2400"/>
              <a:t>Grand Ballroom 5/6</a:t>
            </a:r>
          </a:p>
          <a:p>
            <a:pPr>
              <a:lnSpc>
                <a:spcPct val="114000"/>
              </a:lnSpc>
            </a:pPr>
            <a:r>
              <a:rPr lang="en-US" sz="2400"/>
              <a:t>Presented by Rob Carr &amp; Christopher Phillips</a:t>
            </a:r>
          </a:p>
        </p:txBody>
      </p:sp>
    </p:spTree>
    <p:extLst>
      <p:ext uri="{BB962C8B-B14F-4D97-AF65-F5344CB8AC3E}">
        <p14:creationId xmlns:p14="http://schemas.microsoft.com/office/powerpoint/2010/main" val="1456940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AF723-4997-6EBE-A1A4-BEDD7B6C4AF1}"/>
              </a:ext>
            </a:extLst>
          </p:cNvPr>
          <p:cNvSpPr>
            <a:spLocks noGrp="1"/>
          </p:cNvSpPr>
          <p:nvPr>
            <p:ph type="ctrTitle"/>
          </p:nvPr>
        </p:nvSpPr>
        <p:spPr>
          <a:xfrm>
            <a:off x="457197" y="200707"/>
            <a:ext cx="6842127" cy="640080"/>
          </a:xfrm>
        </p:spPr>
        <p:txBody>
          <a:bodyPr anchor="ctr">
            <a:normAutofit/>
          </a:bodyPr>
          <a:lstStyle/>
          <a:p>
            <a:r>
              <a:rPr lang="en-US"/>
              <a:t>2024 AT Guidance</a:t>
            </a:r>
          </a:p>
        </p:txBody>
      </p:sp>
      <p:sp>
        <p:nvSpPr>
          <p:cNvPr id="17" name="Text Placeholder 2">
            <a:extLst>
              <a:ext uri="{FF2B5EF4-FFF2-40B4-BE49-F238E27FC236}">
                <a16:creationId xmlns:a16="http://schemas.microsoft.com/office/drawing/2014/main" id="{21F9FF9C-6D14-D1C6-2D6F-668E73EB8D4B}"/>
              </a:ext>
            </a:extLst>
          </p:cNvPr>
          <p:cNvSpPr>
            <a:spLocks noGrp="1"/>
          </p:cNvSpPr>
          <p:nvPr>
            <p:ph type="body" sz="quarter" idx="10"/>
          </p:nvPr>
        </p:nvSpPr>
        <p:spPr>
          <a:xfrm>
            <a:off x="362102" y="1188720"/>
            <a:ext cx="4868266" cy="3383280"/>
          </a:xfrm>
        </p:spPr>
        <p:txBody>
          <a:bodyPr/>
          <a:lstStyle/>
          <a:p>
            <a:r>
              <a:rPr lang="en-US"/>
              <a:t>Published jointly by Office of Educational Technology and Office of Special Education Programs</a:t>
            </a:r>
          </a:p>
          <a:p>
            <a:pPr lvl="1"/>
            <a:r>
              <a:rPr lang="en-US"/>
              <a:t>Increase understanding of the IDEA’s requirements regarding AT</a:t>
            </a:r>
          </a:p>
          <a:p>
            <a:pPr lvl="1"/>
            <a:r>
              <a:rPr lang="en-US"/>
              <a:t>Dispel common misconceptions</a:t>
            </a:r>
          </a:p>
          <a:p>
            <a:pPr lvl="1"/>
            <a:r>
              <a:rPr lang="en-US"/>
              <a:t>Provide examples of the use of AT</a:t>
            </a:r>
          </a:p>
        </p:txBody>
      </p:sp>
      <p:pic>
        <p:nvPicPr>
          <p:cNvPr id="12" name="Picture Placeholder 11" descr="Cover of the AT guidance document, Myths and Facts Surrounding Assistive Technology Devices and Services, U.S. Department of Education, January 2024">
            <a:extLst>
              <a:ext uri="{FF2B5EF4-FFF2-40B4-BE49-F238E27FC236}">
                <a16:creationId xmlns:a16="http://schemas.microsoft.com/office/drawing/2014/main" id="{F589D940-2C57-1BFF-4316-EDB482FB0566}"/>
              </a:ext>
            </a:extLst>
          </p:cNvPr>
          <p:cNvPicPr>
            <a:picLocks noGrp="1" noChangeAspect="1"/>
          </p:cNvPicPr>
          <p:nvPr>
            <p:ph sz="quarter" idx="11"/>
          </p:nvPr>
        </p:nvPicPr>
        <p:blipFill>
          <a:blip r:embed="rId3"/>
          <a:stretch>
            <a:fillRect/>
          </a:stretch>
        </p:blipFill>
        <p:spPr>
          <a:xfrm>
            <a:off x="5694347" y="1188720"/>
            <a:ext cx="2605125" cy="3383280"/>
          </a:xfrm>
          <a:noFill/>
        </p:spPr>
      </p:pic>
    </p:spTree>
    <p:extLst>
      <p:ext uri="{BB962C8B-B14F-4D97-AF65-F5344CB8AC3E}">
        <p14:creationId xmlns:p14="http://schemas.microsoft.com/office/powerpoint/2010/main" val="280237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15AA9-2C4E-9E68-86A3-EF726295966C}"/>
              </a:ext>
            </a:extLst>
          </p:cNvPr>
          <p:cNvSpPr>
            <a:spLocks noGrp="1"/>
          </p:cNvSpPr>
          <p:nvPr>
            <p:ph type="ctrTitle"/>
          </p:nvPr>
        </p:nvSpPr>
        <p:spPr>
          <a:xfrm>
            <a:off x="379925" y="759477"/>
            <a:ext cx="4681472" cy="4733174"/>
          </a:xfrm>
        </p:spPr>
        <p:txBody>
          <a:bodyPr/>
          <a:lstStyle/>
          <a:p>
            <a:r>
              <a:rPr lang="en-US"/>
              <a:t>More to the Myths and Facts: Addressing AEM in the 2024 Assistive Technology Guidance </a:t>
            </a:r>
            <a:br>
              <a:rPr lang="en-US"/>
            </a:br>
            <a:endParaRPr lang="en-US"/>
          </a:p>
        </p:txBody>
      </p:sp>
      <p:sp>
        <p:nvSpPr>
          <p:cNvPr id="8" name="Text Placeholder 7">
            <a:extLst>
              <a:ext uri="{FF2B5EF4-FFF2-40B4-BE49-F238E27FC236}">
                <a16:creationId xmlns:a16="http://schemas.microsoft.com/office/drawing/2014/main" id="{89123B56-900A-10F3-E6DA-1E4D50FA8513}"/>
              </a:ext>
            </a:extLst>
          </p:cNvPr>
          <p:cNvSpPr>
            <a:spLocks noGrp="1"/>
          </p:cNvSpPr>
          <p:nvPr>
            <p:ph type="body" sz="quarter" idx="10"/>
          </p:nvPr>
        </p:nvSpPr>
        <p:spPr>
          <a:xfrm>
            <a:off x="5527203" y="1183524"/>
            <a:ext cx="3245586" cy="576909"/>
          </a:xfrm>
        </p:spPr>
        <p:txBody>
          <a:bodyPr/>
          <a:lstStyle/>
          <a:p>
            <a:pPr marL="91440" indent="0">
              <a:buNone/>
            </a:pPr>
            <a:r>
              <a:rPr lang="en-US">
                <a:solidFill>
                  <a:srgbClr val="115AC5"/>
                </a:solidFill>
                <a:hlinkClick r:id="rId3">
                  <a:extLst>
                    <a:ext uri="{A12FA001-AC4F-418D-AE19-62706E023703}">
                      <ahyp:hlinkClr xmlns:ahyp="http://schemas.microsoft.com/office/drawing/2018/hyperlinkcolor" val="tx"/>
                    </a:ext>
                  </a:extLst>
                </a:hlinkClick>
              </a:rPr>
              <a:t>ncademi.org/aem-guide</a:t>
            </a:r>
            <a:endParaRPr lang="en-US">
              <a:solidFill>
                <a:srgbClr val="115AC5"/>
              </a:solidFill>
            </a:endParaRPr>
          </a:p>
        </p:txBody>
      </p:sp>
      <p:pic>
        <p:nvPicPr>
          <p:cNvPr id="4" name="Picture 3">
            <a:extLst>
              <a:ext uri="{FF2B5EF4-FFF2-40B4-BE49-F238E27FC236}">
                <a16:creationId xmlns:a16="http://schemas.microsoft.com/office/drawing/2014/main" id="{1D60B2E1-DC84-0FB1-856B-568D6D04FEC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846869" y="1686559"/>
            <a:ext cx="2606253" cy="2606253"/>
          </a:xfrm>
          <a:prstGeom prst="rect">
            <a:avLst/>
          </a:prstGeom>
        </p:spPr>
      </p:pic>
    </p:spTree>
    <p:extLst>
      <p:ext uri="{BB962C8B-B14F-4D97-AF65-F5344CB8AC3E}">
        <p14:creationId xmlns:p14="http://schemas.microsoft.com/office/powerpoint/2010/main" val="1245711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9BDC4-92FE-B774-E4CB-9AAC9796CF4D}"/>
              </a:ext>
            </a:extLst>
          </p:cNvPr>
          <p:cNvSpPr>
            <a:spLocks noGrp="1"/>
          </p:cNvSpPr>
          <p:nvPr>
            <p:ph type="ctrTitle"/>
          </p:nvPr>
        </p:nvSpPr>
        <p:spPr>
          <a:xfrm>
            <a:off x="211949" y="199434"/>
            <a:ext cx="8932051" cy="640080"/>
          </a:xfrm>
        </p:spPr>
        <p:txBody>
          <a:bodyPr/>
          <a:lstStyle/>
          <a:p>
            <a:r>
              <a:rPr lang="en-US" sz="3000">
                <a:latin typeface="Calibri"/>
                <a:ea typeface="Calibri"/>
                <a:cs typeface="Calibri"/>
              </a:rPr>
              <a:t>Side-by-Side: AT Guidance &amp; NCADEMI AEM Supplement</a:t>
            </a:r>
            <a:endParaRPr lang="en-US" sz="3000"/>
          </a:p>
        </p:txBody>
      </p:sp>
      <p:pic>
        <p:nvPicPr>
          <p:cNvPr id="5" name="Picture 4" descr="Screenshot of a section of OSEP's AT Myths and Facts doc. It includes the myth, the fact, and a paragraph of additional information.">
            <a:extLst>
              <a:ext uri="{FF2B5EF4-FFF2-40B4-BE49-F238E27FC236}">
                <a16:creationId xmlns:a16="http://schemas.microsoft.com/office/drawing/2014/main" id="{C35660CF-6F82-8682-24D7-FE8B81EA80EA}"/>
              </a:ext>
            </a:extLst>
          </p:cNvPr>
          <p:cNvPicPr>
            <a:picLocks noChangeAspect="1"/>
          </p:cNvPicPr>
          <p:nvPr/>
        </p:nvPicPr>
        <p:blipFill>
          <a:blip r:embed="rId3" cstate="hqprint">
            <a:extLst>
              <a:ext uri="{28A0092B-C50C-407E-A947-70E740481C1C}">
                <a14:useLocalDpi xmlns:a14="http://schemas.microsoft.com/office/drawing/2010/main"/>
              </a:ext>
            </a:extLst>
          </a:blip>
          <a:srcRect l="11831" t="17750" r="12286"/>
          <a:stretch/>
        </p:blipFill>
        <p:spPr>
          <a:xfrm>
            <a:off x="211949" y="1223522"/>
            <a:ext cx="4360051" cy="2969342"/>
          </a:xfrm>
          <a:prstGeom prst="rect">
            <a:avLst/>
          </a:prstGeom>
          <a:ln>
            <a:noFill/>
          </a:ln>
          <a:effectLst>
            <a:outerShdw blurRad="190500" algn="tl" rotWithShape="0">
              <a:srgbClr val="000000">
                <a:alpha val="70000"/>
              </a:srgbClr>
            </a:outerShdw>
          </a:effectLst>
        </p:spPr>
      </p:pic>
      <p:pic>
        <p:nvPicPr>
          <p:cNvPr id="15" name="Picture 14" descr="Screenshot of a section of NCADEMI's More to the Myths and Facts: Addressing Accessible Educational Materials in the 2024 Assistive Technology Guidance document that includes a repost of AT myth and fact 1 from OSEP's AT Myths and Facts doc and NCADEMI's AEM Tie-in for this myth and fact. A paragraph of additional information follows the AEM tie-in.">
            <a:extLst>
              <a:ext uri="{FF2B5EF4-FFF2-40B4-BE49-F238E27FC236}">
                <a16:creationId xmlns:a16="http://schemas.microsoft.com/office/drawing/2014/main" id="{AD0E8E11-5891-383C-0C78-BB962F254906}"/>
              </a:ext>
            </a:extLst>
          </p:cNvPr>
          <p:cNvPicPr>
            <a:picLocks noChangeAspect="1"/>
          </p:cNvPicPr>
          <p:nvPr/>
        </p:nvPicPr>
        <p:blipFill>
          <a:blip r:embed="rId4"/>
          <a:stretch>
            <a:fillRect/>
          </a:stretch>
        </p:blipFill>
        <p:spPr>
          <a:xfrm>
            <a:off x="4817249" y="1223522"/>
            <a:ext cx="4114802" cy="340059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05244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AAAB1-2610-178D-4C62-EB77C7723AAC}"/>
              </a:ext>
            </a:extLst>
          </p:cNvPr>
          <p:cNvSpPr>
            <a:spLocks noGrp="1"/>
          </p:cNvSpPr>
          <p:nvPr>
            <p:ph type="title"/>
          </p:nvPr>
        </p:nvSpPr>
        <p:spPr/>
        <p:txBody>
          <a:bodyPr/>
          <a:lstStyle/>
          <a:p>
            <a:r>
              <a:rPr lang="en-US" sz="6000" dirty="0">
                <a:latin typeface="Calibri"/>
                <a:ea typeface="Calibri"/>
                <a:cs typeface="Calibri"/>
              </a:rPr>
              <a:t>Bust the Myths!</a:t>
            </a:r>
            <a:endParaRPr lang="en-US" sz="6000" dirty="0"/>
          </a:p>
        </p:txBody>
      </p:sp>
    </p:spTree>
    <p:extLst>
      <p:ext uri="{BB962C8B-B14F-4D97-AF65-F5344CB8AC3E}">
        <p14:creationId xmlns:p14="http://schemas.microsoft.com/office/powerpoint/2010/main" val="3964621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31C7A-94C5-EE2B-C904-DCBC8818EAFE}"/>
              </a:ext>
            </a:extLst>
          </p:cNvPr>
          <p:cNvSpPr>
            <a:spLocks noGrp="1"/>
          </p:cNvSpPr>
          <p:nvPr>
            <p:ph type="ctrTitle"/>
          </p:nvPr>
        </p:nvSpPr>
        <p:spPr>
          <a:xfrm>
            <a:off x="457198" y="200572"/>
            <a:ext cx="6626182" cy="640080"/>
          </a:xfrm>
        </p:spPr>
        <p:txBody>
          <a:bodyPr/>
          <a:lstStyle/>
          <a:p>
            <a:r>
              <a:rPr lang="en-US"/>
              <a:t>ACVREP CEU Session Start Code</a:t>
            </a:r>
          </a:p>
        </p:txBody>
      </p:sp>
      <p:sp>
        <p:nvSpPr>
          <p:cNvPr id="3" name="Text Placeholder 2">
            <a:extLst>
              <a:ext uri="{FF2B5EF4-FFF2-40B4-BE49-F238E27FC236}">
                <a16:creationId xmlns:a16="http://schemas.microsoft.com/office/drawing/2014/main" id="{DA15235A-DE52-4894-B87A-34CC4AFB151E}"/>
              </a:ext>
            </a:extLst>
          </p:cNvPr>
          <p:cNvSpPr>
            <a:spLocks noGrp="1"/>
          </p:cNvSpPr>
          <p:nvPr>
            <p:ph type="body" sz="quarter" idx="10"/>
          </p:nvPr>
        </p:nvSpPr>
        <p:spPr>
          <a:xfrm>
            <a:off x="457200" y="1211580"/>
            <a:ext cx="8213725" cy="3731348"/>
          </a:xfrm>
        </p:spPr>
        <p:txBody>
          <a:bodyPr vert="horz" lIns="0" tIns="45720" rIns="91440" bIns="45720" rtlCol="0" anchor="t">
            <a:noAutofit/>
          </a:bodyPr>
          <a:lstStyle/>
          <a:p>
            <a:pPr>
              <a:lnSpc>
                <a:spcPct val="90000"/>
              </a:lnSpc>
            </a:pPr>
            <a:r>
              <a:rPr lang="en-US" dirty="0"/>
              <a:t>If you do not plan to claim ACVREP CEUs (primarily for Vision Impairment Specialists), </a:t>
            </a:r>
            <a:r>
              <a:rPr lang="en-US" b="1" dirty="0"/>
              <a:t>you do not need to note these codes</a:t>
            </a:r>
            <a:r>
              <a:rPr lang="en-US" dirty="0"/>
              <a:t>.</a:t>
            </a:r>
          </a:p>
          <a:p>
            <a:pPr>
              <a:lnSpc>
                <a:spcPct val="90000"/>
              </a:lnSpc>
            </a:pPr>
            <a:r>
              <a:rPr lang="en-US" b="1" dirty="0">
                <a:highlight>
                  <a:srgbClr val="FFFF00"/>
                </a:highlight>
              </a:rPr>
              <a:t>Start Code</a:t>
            </a:r>
            <a:r>
              <a:rPr lang="en-US" dirty="0">
                <a:highlight>
                  <a:srgbClr val="FFFF00"/>
                </a:highlight>
              </a:rPr>
              <a:t>: </a:t>
            </a:r>
          </a:p>
          <a:p>
            <a:pPr>
              <a:lnSpc>
                <a:spcPct val="90000"/>
              </a:lnSpc>
            </a:pPr>
            <a:r>
              <a:rPr lang="en-US" dirty="0"/>
              <a:t>This session has been approved for ACVREP CEUs. If you plan to claim ACVREP CEUs, please note this code, </a:t>
            </a:r>
            <a:r>
              <a:rPr lang="en-US" b="1" dirty="0"/>
              <a:t>and</a:t>
            </a:r>
            <a:r>
              <a:rPr lang="en-US" dirty="0"/>
              <a:t> the end code that will be shown at the end of this session.</a:t>
            </a:r>
          </a:p>
          <a:p>
            <a:pPr>
              <a:lnSpc>
                <a:spcPct val="90000"/>
              </a:lnSpc>
            </a:pPr>
            <a:r>
              <a:rPr lang="en-US" dirty="0">
                <a:solidFill>
                  <a:srgbClr val="005192"/>
                </a:solidFill>
              </a:rPr>
              <a:t>Please visit </a:t>
            </a:r>
            <a:r>
              <a:rPr lang="en-US" b="1" u="sng" dirty="0">
                <a:solidFill>
                  <a:srgbClr val="0076C3"/>
                </a:solidFill>
              </a:rPr>
              <a:t>atia.org/</a:t>
            </a:r>
            <a:r>
              <a:rPr lang="en-US" b="1" u="sng" dirty="0" err="1">
                <a:solidFill>
                  <a:srgbClr val="0076C3"/>
                </a:solidFill>
              </a:rPr>
              <a:t>ceus</a:t>
            </a:r>
            <a:r>
              <a:rPr lang="en-US" b="1" u="sng" dirty="0">
                <a:solidFill>
                  <a:srgbClr val="0076C3"/>
                </a:solidFill>
              </a:rPr>
              <a:t>-in-person</a:t>
            </a:r>
            <a:r>
              <a:rPr lang="en-US" sz="2000" b="1" dirty="0">
                <a:solidFill>
                  <a:srgbClr val="0076C3"/>
                </a:solidFill>
              </a:rPr>
              <a:t> </a:t>
            </a:r>
            <a:r>
              <a:rPr lang="en-US" dirty="0">
                <a:solidFill>
                  <a:srgbClr val="005192"/>
                </a:solidFill>
              </a:rPr>
              <a:t>for full information on how to claim CEUs.</a:t>
            </a:r>
            <a:endParaRPr lang="en-US" dirty="0">
              <a:solidFill>
                <a:srgbClr val="005192"/>
              </a:solidFill>
              <a:ea typeface="Calibri"/>
              <a:cs typeface="Calibri"/>
            </a:endParaRPr>
          </a:p>
        </p:txBody>
      </p:sp>
    </p:spTree>
    <p:extLst>
      <p:ext uri="{BB962C8B-B14F-4D97-AF65-F5344CB8AC3E}">
        <p14:creationId xmlns:p14="http://schemas.microsoft.com/office/powerpoint/2010/main" val="4095637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1A155-060C-40C7-37E9-0CD34A4B52AA}"/>
              </a:ext>
            </a:extLst>
          </p:cNvPr>
          <p:cNvSpPr>
            <a:spLocks noGrp="1"/>
          </p:cNvSpPr>
          <p:nvPr>
            <p:ph type="ctrTitle"/>
          </p:nvPr>
        </p:nvSpPr>
        <p:spPr/>
        <p:txBody>
          <a:bodyPr/>
          <a:lstStyle/>
          <a:p>
            <a:r>
              <a:rPr lang="en-US" dirty="0"/>
              <a:t>Join In!</a:t>
            </a:r>
          </a:p>
        </p:txBody>
      </p:sp>
      <p:sp>
        <p:nvSpPr>
          <p:cNvPr id="3" name="Text Placeholder 2">
            <a:extLst>
              <a:ext uri="{FF2B5EF4-FFF2-40B4-BE49-F238E27FC236}">
                <a16:creationId xmlns:a16="http://schemas.microsoft.com/office/drawing/2014/main" id="{6E76F3C5-4F3B-B9BF-5581-EAFF2538476E}"/>
              </a:ext>
            </a:extLst>
          </p:cNvPr>
          <p:cNvSpPr>
            <a:spLocks noGrp="1"/>
          </p:cNvSpPr>
          <p:nvPr>
            <p:ph type="body" sz="quarter" idx="10"/>
          </p:nvPr>
        </p:nvSpPr>
        <p:spPr>
          <a:xfrm>
            <a:off x="457200" y="1162050"/>
            <a:ext cx="3603812" cy="3383280"/>
          </a:xfrm>
        </p:spPr>
        <p:txBody>
          <a:bodyPr/>
          <a:lstStyle/>
          <a:p>
            <a:r>
              <a:rPr lang="en-US" sz="3000" dirty="0"/>
              <a:t>Join at </a:t>
            </a:r>
            <a:r>
              <a:rPr lang="en-US" sz="3000" b="1" dirty="0"/>
              <a:t>menti.com Code 1848 1749</a:t>
            </a:r>
          </a:p>
          <a:p>
            <a:r>
              <a:rPr lang="en-US" sz="3000" dirty="0"/>
              <a:t>Keep track using your preferred method</a:t>
            </a:r>
          </a:p>
        </p:txBody>
      </p:sp>
      <p:pic>
        <p:nvPicPr>
          <p:cNvPr id="5" name="Picture 4">
            <a:extLst>
              <a:ext uri="{FF2B5EF4-FFF2-40B4-BE49-F238E27FC236}">
                <a16:creationId xmlns:a16="http://schemas.microsoft.com/office/drawing/2014/main" id="{994DFE83-D65B-2B70-509F-0D8738A2247D}"/>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5210176" y="1162050"/>
            <a:ext cx="3359115" cy="3383280"/>
          </a:xfrm>
          <a:prstGeom prst="rect">
            <a:avLst/>
          </a:prstGeom>
        </p:spPr>
      </p:pic>
      <p:sp>
        <p:nvSpPr>
          <p:cNvPr id="7" name="Arrow: Right 6">
            <a:extLst>
              <a:ext uri="{FF2B5EF4-FFF2-40B4-BE49-F238E27FC236}">
                <a16:creationId xmlns:a16="http://schemas.microsoft.com/office/drawing/2014/main" id="{9AD0B6CD-4478-EAF3-54FF-FC96F08A6343}"/>
              </a:ext>
              <a:ext uri="{C183D7F6-B498-43B3-948B-1728B52AA6E4}">
                <adec:decorative xmlns:adec="http://schemas.microsoft.com/office/drawing/2017/decorative" val="1"/>
              </a:ext>
            </a:extLst>
          </p:cNvPr>
          <p:cNvSpPr/>
          <p:nvPr/>
        </p:nvSpPr>
        <p:spPr>
          <a:xfrm>
            <a:off x="3763910" y="1438275"/>
            <a:ext cx="1319080" cy="4572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1065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ADE13-957D-88DF-32B2-93D273A4E344}"/>
              </a:ext>
            </a:extLst>
          </p:cNvPr>
          <p:cNvSpPr>
            <a:spLocks noGrp="1"/>
          </p:cNvSpPr>
          <p:nvPr>
            <p:ph type="ctrTitle"/>
          </p:nvPr>
        </p:nvSpPr>
        <p:spPr/>
        <p:txBody>
          <a:bodyPr/>
          <a:lstStyle/>
          <a:p>
            <a:r>
              <a:rPr lang="en-US" dirty="0"/>
              <a:t>Fact or Myth 1-2</a:t>
            </a:r>
          </a:p>
        </p:txBody>
      </p:sp>
      <p:sp>
        <p:nvSpPr>
          <p:cNvPr id="3" name="Text Placeholder 2">
            <a:extLst>
              <a:ext uri="{FF2B5EF4-FFF2-40B4-BE49-F238E27FC236}">
                <a16:creationId xmlns:a16="http://schemas.microsoft.com/office/drawing/2014/main" id="{CD496EA9-D446-3781-CB5F-369B5B5B5126}"/>
              </a:ext>
            </a:extLst>
          </p:cNvPr>
          <p:cNvSpPr>
            <a:spLocks noGrp="1"/>
          </p:cNvSpPr>
          <p:nvPr>
            <p:ph type="body" sz="quarter" idx="10"/>
          </p:nvPr>
        </p:nvSpPr>
        <p:spPr>
          <a:xfrm>
            <a:off x="457198" y="1195359"/>
            <a:ext cx="7707747" cy="3841071"/>
          </a:xfrm>
        </p:spPr>
        <p:txBody>
          <a:bodyPr vert="horz" lIns="0" tIns="45720" rIns="91440" bIns="45720" rtlCol="0" anchor="t">
            <a:noAutofit/>
          </a:bodyPr>
          <a:lstStyle/>
          <a:p>
            <a:pPr marL="548640" indent="-457200">
              <a:buFont typeface="+mj-lt"/>
              <a:buAutoNum type="arabicPeriod"/>
            </a:pPr>
            <a:r>
              <a:rPr lang="en-US" sz="2600" dirty="0">
                <a:solidFill>
                  <a:srgbClr val="005192"/>
                </a:solidFill>
              </a:rPr>
              <a:t>Accessible formats should only be considered at some individualized education program (IEP) Team meetings. </a:t>
            </a:r>
          </a:p>
          <a:p>
            <a:pPr marL="548640" indent="-457200">
              <a:buFont typeface="+mj-lt"/>
              <a:buAutoNum type="arabicPeriod"/>
            </a:pPr>
            <a:r>
              <a:rPr lang="en-US" sz="2600" dirty="0">
                <a:ea typeface="+mn-lt"/>
                <a:cs typeface="+mn-lt"/>
              </a:rPr>
              <a:t>An accessible format evaluation must be conducted prior to providing an accessible format to a child with a disability. </a:t>
            </a:r>
            <a:endParaRPr lang="en-US" sz="2000" dirty="0">
              <a:ea typeface="+mn-lt"/>
              <a:cs typeface="+mn-lt"/>
            </a:endParaRPr>
          </a:p>
        </p:txBody>
      </p:sp>
    </p:spTree>
    <p:extLst>
      <p:ext uri="{BB962C8B-B14F-4D97-AF65-F5344CB8AC3E}">
        <p14:creationId xmlns:p14="http://schemas.microsoft.com/office/powerpoint/2010/main" val="1168187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84BD0-7B8A-920F-7076-B700D09059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568387-8523-476D-F6CC-5DE3AFD30E45}"/>
              </a:ext>
            </a:extLst>
          </p:cNvPr>
          <p:cNvSpPr>
            <a:spLocks noGrp="1"/>
          </p:cNvSpPr>
          <p:nvPr>
            <p:ph type="ctrTitle"/>
          </p:nvPr>
        </p:nvSpPr>
        <p:spPr/>
        <p:txBody>
          <a:bodyPr/>
          <a:lstStyle/>
          <a:p>
            <a:r>
              <a:rPr lang="en-US" dirty="0"/>
              <a:t>Fact or Myth 3-5</a:t>
            </a:r>
          </a:p>
        </p:txBody>
      </p:sp>
      <p:sp>
        <p:nvSpPr>
          <p:cNvPr id="3" name="Text Placeholder 2">
            <a:extLst>
              <a:ext uri="{FF2B5EF4-FFF2-40B4-BE49-F238E27FC236}">
                <a16:creationId xmlns:a16="http://schemas.microsoft.com/office/drawing/2014/main" id="{0E169869-1CC3-D4F8-F488-816BCBD09042}"/>
              </a:ext>
            </a:extLst>
          </p:cNvPr>
          <p:cNvSpPr>
            <a:spLocks noGrp="1"/>
          </p:cNvSpPr>
          <p:nvPr>
            <p:ph type="body" sz="quarter" idx="10"/>
          </p:nvPr>
        </p:nvSpPr>
        <p:spPr>
          <a:xfrm>
            <a:off x="457199" y="1189990"/>
            <a:ext cx="8261928" cy="3383280"/>
          </a:xfrm>
        </p:spPr>
        <p:txBody>
          <a:bodyPr vert="horz" lIns="0" tIns="45720" rIns="91440" bIns="45720" rtlCol="0" anchor="t">
            <a:noAutofit/>
          </a:bodyPr>
          <a:lstStyle/>
          <a:p>
            <a:pPr marL="548640" indent="-457200">
              <a:buFont typeface="+mj-lt"/>
              <a:buAutoNum type="arabicPeriod" startAt="3"/>
            </a:pPr>
            <a:r>
              <a:rPr lang="en-US" sz="2500" dirty="0">
                <a:ea typeface="+mn-lt"/>
                <a:cs typeface="+mn-lt"/>
              </a:rPr>
              <a:t>Children can learn to use accessible formats on their own; educators have no obligation to provide training to a child or their family. </a:t>
            </a:r>
          </a:p>
          <a:p>
            <a:pPr marL="548640" indent="-457200">
              <a:buFont typeface="+mj-lt"/>
              <a:buAutoNum type="arabicPeriod" startAt="3"/>
            </a:pPr>
            <a:r>
              <a:rPr lang="en-US" sz="2500" dirty="0">
                <a:ea typeface="+mn-lt"/>
                <a:cs typeface="+mn-lt"/>
              </a:rPr>
              <a:t>Accessible formats cannot be used for participation in State academic assessments.</a:t>
            </a:r>
            <a:r>
              <a:rPr kumimoji="0" lang="en-US" sz="2500" b="0" i="0" u="none" strike="noStrike" kern="1200" cap="none" spc="0" normalizeH="0" baseline="0" noProof="0" dirty="0">
                <a:ln>
                  <a:noFill/>
                </a:ln>
                <a:solidFill>
                  <a:srgbClr val="005192"/>
                </a:solidFill>
                <a:effectLst/>
                <a:uLnTx/>
                <a:uFillTx/>
                <a:latin typeface="Calibri" panose="020F0502020204030204"/>
                <a:ea typeface="+mn-lt"/>
                <a:cs typeface="Calibri" panose="020F0502020204030204"/>
              </a:rPr>
              <a:t> </a:t>
            </a:r>
          </a:p>
          <a:p>
            <a:pPr marL="548640" indent="-457200">
              <a:buFont typeface="+mj-lt"/>
              <a:buAutoNum type="arabicPeriod" startAt="3"/>
            </a:pPr>
            <a:r>
              <a:rPr kumimoji="0" lang="en-US" sz="2500" b="0" i="0" u="none" strike="noStrike" kern="1200" cap="none" spc="0" normalizeH="0" baseline="0" noProof="0" dirty="0">
                <a:ln>
                  <a:noFill/>
                </a:ln>
                <a:solidFill>
                  <a:srgbClr val="005192"/>
                </a:solidFill>
                <a:effectLst/>
                <a:uLnTx/>
                <a:uFillTx/>
                <a:latin typeface="Calibri" panose="020F0502020204030204"/>
                <a:ea typeface="+mn-lt"/>
                <a:cs typeface="Calibri" panose="020F0502020204030204"/>
              </a:rPr>
              <a:t>Accessible formats and services should only be considered for children with certain disabilities. </a:t>
            </a:r>
            <a:endParaRPr kumimoji="0" lang="en-US" sz="2000" b="0" i="0" u="none" strike="noStrike" kern="1200" cap="none" spc="0" normalizeH="0" baseline="0" noProof="0" dirty="0">
              <a:ln>
                <a:noFill/>
              </a:ln>
              <a:solidFill>
                <a:srgbClr val="005192"/>
              </a:solidFill>
              <a:effectLst/>
              <a:uLnTx/>
              <a:uFillTx/>
              <a:latin typeface="Calibri" panose="020F0502020204030204"/>
              <a:ea typeface="+mn-lt"/>
              <a:cs typeface="Calibri" panose="020F0502020204030204"/>
            </a:endParaRPr>
          </a:p>
        </p:txBody>
      </p:sp>
    </p:spTree>
    <p:extLst>
      <p:ext uri="{BB962C8B-B14F-4D97-AF65-F5344CB8AC3E}">
        <p14:creationId xmlns:p14="http://schemas.microsoft.com/office/powerpoint/2010/main" val="1443229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8A14C-ADDF-2515-21C6-0A4F992D65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77A9E6-9D87-09AA-F6C4-A8F4A63DA0A4}"/>
              </a:ext>
            </a:extLst>
          </p:cNvPr>
          <p:cNvSpPr>
            <a:spLocks noGrp="1"/>
          </p:cNvSpPr>
          <p:nvPr>
            <p:ph type="ctrTitle"/>
          </p:nvPr>
        </p:nvSpPr>
        <p:spPr/>
        <p:txBody>
          <a:bodyPr/>
          <a:lstStyle/>
          <a:p>
            <a:r>
              <a:rPr lang="en-US" dirty="0">
                <a:latin typeface="Calibri"/>
                <a:ea typeface="Calibri"/>
                <a:cs typeface="Calibri"/>
              </a:rPr>
              <a:t>Fact or Myth 6-7</a:t>
            </a:r>
          </a:p>
        </p:txBody>
      </p:sp>
      <p:sp>
        <p:nvSpPr>
          <p:cNvPr id="3" name="Text Placeholder 2">
            <a:extLst>
              <a:ext uri="{FF2B5EF4-FFF2-40B4-BE49-F238E27FC236}">
                <a16:creationId xmlns:a16="http://schemas.microsoft.com/office/drawing/2014/main" id="{77B9ECFF-AE0A-0DEC-4314-B3BA8F845696}"/>
              </a:ext>
            </a:extLst>
          </p:cNvPr>
          <p:cNvSpPr>
            <a:spLocks noGrp="1"/>
          </p:cNvSpPr>
          <p:nvPr>
            <p:ph type="body" sz="quarter" idx="10"/>
          </p:nvPr>
        </p:nvSpPr>
        <p:spPr>
          <a:xfrm>
            <a:off x="457199" y="1180753"/>
            <a:ext cx="7494424" cy="3383280"/>
          </a:xfrm>
        </p:spPr>
        <p:txBody>
          <a:bodyPr vert="horz" lIns="0" tIns="45720" rIns="91440" bIns="45720" rtlCol="0" anchor="t">
            <a:noAutofit/>
          </a:bodyPr>
          <a:lstStyle/>
          <a:p>
            <a:pPr marL="548640" indent="-457200">
              <a:buFont typeface="+mj-lt"/>
              <a:buAutoNum type="arabicPeriod" startAt="6"/>
              <a:defRPr/>
            </a:pPr>
            <a:r>
              <a:rPr lang="en-US" sz="2500" dirty="0">
                <a:ea typeface="+mn-lt"/>
                <a:cs typeface="+mn-lt"/>
              </a:rPr>
              <a:t>Acquiring accessible formats takes a long time and won’t give timely services to the child as required.</a:t>
            </a:r>
            <a:r>
              <a:rPr kumimoji="0" lang="en-US" sz="2500" b="0" i="0" u="none" strike="noStrike" kern="1200" cap="none" spc="0" normalizeH="0" baseline="0" noProof="0" dirty="0">
                <a:ln>
                  <a:noFill/>
                </a:ln>
                <a:solidFill>
                  <a:srgbClr val="005192"/>
                </a:solidFill>
                <a:effectLst/>
                <a:uLnTx/>
                <a:uFillTx/>
                <a:latin typeface="Calibri" panose="020F0502020204030204"/>
                <a:ea typeface="+mn-lt"/>
                <a:cs typeface="Calibri" panose="020F0502020204030204"/>
              </a:rPr>
              <a:t> </a:t>
            </a:r>
          </a:p>
          <a:p>
            <a:pPr marL="548640" indent="-457200">
              <a:buFont typeface="+mj-lt"/>
              <a:buAutoNum type="arabicPeriod" startAt="6"/>
              <a:defRPr/>
            </a:pPr>
            <a:r>
              <a:rPr lang="en-US" sz="2500" dirty="0"/>
              <a:t>Infants, toddlers, and families served under IDEA Part C do not benefit from accessible formats.</a:t>
            </a:r>
            <a:r>
              <a:rPr kumimoji="0" lang="en-US" sz="2500" b="0" i="0" u="none" strike="noStrike" kern="1200" cap="none" spc="0" normalizeH="0" baseline="0" noProof="0" dirty="0">
                <a:ln>
                  <a:noFill/>
                </a:ln>
                <a:solidFill>
                  <a:srgbClr val="005192"/>
                </a:solidFill>
                <a:effectLst/>
                <a:uLnTx/>
                <a:uFillTx/>
                <a:latin typeface="Calibri" panose="020F0502020204030204"/>
                <a:ea typeface="+mn-lt"/>
                <a:cs typeface="Calibri" panose="020F0502020204030204"/>
              </a:rPr>
              <a:t> </a:t>
            </a:r>
            <a:endParaRPr lang="en-US" sz="2000" dirty="0">
              <a:effectLst/>
            </a:endParaRPr>
          </a:p>
        </p:txBody>
      </p:sp>
    </p:spTree>
    <p:extLst>
      <p:ext uri="{BB962C8B-B14F-4D97-AF65-F5344CB8AC3E}">
        <p14:creationId xmlns:p14="http://schemas.microsoft.com/office/powerpoint/2010/main" val="25835786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9EEAC-6F25-72DD-3C8E-E4B60E638733}"/>
              </a:ext>
            </a:extLst>
          </p:cNvPr>
          <p:cNvSpPr>
            <a:spLocks noGrp="1"/>
          </p:cNvSpPr>
          <p:nvPr>
            <p:ph type="title"/>
          </p:nvPr>
        </p:nvSpPr>
        <p:spPr/>
        <p:txBody>
          <a:bodyPr/>
          <a:lstStyle/>
          <a:p>
            <a:r>
              <a:rPr lang="en-US" sz="6000" dirty="0"/>
              <a:t>Myth Busting Discussion</a:t>
            </a:r>
          </a:p>
        </p:txBody>
      </p:sp>
    </p:spTree>
    <p:extLst>
      <p:ext uri="{BB962C8B-B14F-4D97-AF65-F5344CB8AC3E}">
        <p14:creationId xmlns:p14="http://schemas.microsoft.com/office/powerpoint/2010/main" val="2503112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4580AA7-9073-0193-96B3-911B055C22AD}"/>
              </a:ext>
            </a:extLst>
          </p:cNvPr>
          <p:cNvSpPr>
            <a:spLocks noGrp="1"/>
          </p:cNvSpPr>
          <p:nvPr>
            <p:ph type="ctrTitle"/>
          </p:nvPr>
        </p:nvSpPr>
        <p:spPr/>
        <p:txBody>
          <a:bodyPr/>
          <a:lstStyle/>
          <a:p>
            <a:r>
              <a:rPr lang="en-US" dirty="0"/>
              <a:t>Myth #1</a:t>
            </a:r>
          </a:p>
        </p:txBody>
      </p:sp>
      <p:sp>
        <p:nvSpPr>
          <p:cNvPr id="2" name="Text Placeholder 1">
            <a:extLst>
              <a:ext uri="{FF2B5EF4-FFF2-40B4-BE49-F238E27FC236}">
                <a16:creationId xmlns:a16="http://schemas.microsoft.com/office/drawing/2014/main" id="{B4F1277F-E896-7F83-4496-40040BF40E3E}"/>
              </a:ext>
            </a:extLst>
          </p:cNvPr>
          <p:cNvSpPr>
            <a:spLocks noGrp="1"/>
          </p:cNvSpPr>
          <p:nvPr>
            <p:ph type="body" sz="quarter" idx="12"/>
          </p:nvPr>
        </p:nvSpPr>
        <p:spPr>
          <a:xfrm>
            <a:off x="371758" y="1078521"/>
            <a:ext cx="3975100" cy="500187"/>
          </a:xfrm>
        </p:spPr>
        <p:txBody>
          <a:bodyPr/>
          <a:lstStyle/>
          <a:p>
            <a:r>
              <a:rPr lang="en-US"/>
              <a:t>Assistive Technology</a:t>
            </a:r>
          </a:p>
        </p:txBody>
      </p:sp>
      <p:sp>
        <p:nvSpPr>
          <p:cNvPr id="3" name="Text Placeholder 2">
            <a:extLst>
              <a:ext uri="{FF2B5EF4-FFF2-40B4-BE49-F238E27FC236}">
                <a16:creationId xmlns:a16="http://schemas.microsoft.com/office/drawing/2014/main" id="{874AA8D7-6AEF-0751-86C9-BB65E1C5D0E0}"/>
              </a:ext>
            </a:extLst>
          </p:cNvPr>
          <p:cNvSpPr>
            <a:spLocks noGrp="1"/>
          </p:cNvSpPr>
          <p:nvPr>
            <p:ph type="body" sz="quarter" idx="10"/>
          </p:nvPr>
        </p:nvSpPr>
        <p:spPr/>
        <p:txBody>
          <a:bodyPr vert="horz" lIns="0" tIns="45720" rIns="91440" bIns="45720" rtlCol="0" anchor="t">
            <a:noAutofit/>
          </a:bodyPr>
          <a:lstStyle/>
          <a:p>
            <a:pPr marL="91440" indent="0">
              <a:buNone/>
            </a:pPr>
            <a:r>
              <a:rPr lang="en-US">
                <a:ea typeface="+mn-lt"/>
                <a:cs typeface="+mn-lt"/>
              </a:rPr>
              <a:t>AT should only be considered at some individualized education program (IEP) Team meetings.</a:t>
            </a:r>
          </a:p>
        </p:txBody>
      </p:sp>
      <p:sp>
        <p:nvSpPr>
          <p:cNvPr id="4" name="Text Placeholder 3">
            <a:extLst>
              <a:ext uri="{FF2B5EF4-FFF2-40B4-BE49-F238E27FC236}">
                <a16:creationId xmlns:a16="http://schemas.microsoft.com/office/drawing/2014/main" id="{F60D09F9-D1CC-32F9-D795-75B622143560}"/>
              </a:ext>
            </a:extLst>
          </p:cNvPr>
          <p:cNvSpPr>
            <a:spLocks noGrp="1"/>
          </p:cNvSpPr>
          <p:nvPr>
            <p:ph type="body" sz="quarter" idx="13"/>
          </p:nvPr>
        </p:nvSpPr>
        <p:spPr/>
        <p:txBody>
          <a:bodyPr/>
          <a:lstStyle/>
          <a:p>
            <a:r>
              <a:rPr lang="en-US"/>
              <a:t>Accessible Formats</a:t>
            </a:r>
          </a:p>
        </p:txBody>
      </p:sp>
      <p:sp>
        <p:nvSpPr>
          <p:cNvPr id="6" name="Content Placeholder 5">
            <a:extLst>
              <a:ext uri="{FF2B5EF4-FFF2-40B4-BE49-F238E27FC236}">
                <a16:creationId xmlns:a16="http://schemas.microsoft.com/office/drawing/2014/main" id="{5462938E-7368-36BA-1514-DB77A0E88190}"/>
              </a:ext>
            </a:extLst>
          </p:cNvPr>
          <p:cNvSpPr>
            <a:spLocks noGrp="1"/>
          </p:cNvSpPr>
          <p:nvPr>
            <p:ph sz="quarter" idx="11"/>
          </p:nvPr>
        </p:nvSpPr>
        <p:spPr/>
        <p:txBody>
          <a:bodyPr/>
          <a:lstStyle/>
          <a:p>
            <a:pPr marL="91440" indent="0">
              <a:buNone/>
            </a:pPr>
            <a:r>
              <a:rPr lang="en-US">
                <a:ea typeface="+mn-lt"/>
                <a:cs typeface="+mn-lt"/>
              </a:rPr>
              <a:t>Accessible formats should only be considered at some individualized education program (IEP) Team meetings.</a:t>
            </a:r>
          </a:p>
        </p:txBody>
      </p:sp>
    </p:spTree>
    <p:extLst>
      <p:ext uri="{BB962C8B-B14F-4D97-AF65-F5344CB8AC3E}">
        <p14:creationId xmlns:p14="http://schemas.microsoft.com/office/powerpoint/2010/main" val="32656964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6D9B4-3BC1-5073-914D-345B48C06FE5}"/>
              </a:ext>
            </a:extLst>
          </p:cNvPr>
          <p:cNvSpPr>
            <a:spLocks noGrp="1"/>
          </p:cNvSpPr>
          <p:nvPr>
            <p:ph type="ctrTitle"/>
          </p:nvPr>
        </p:nvSpPr>
        <p:spPr/>
        <p:txBody>
          <a:bodyPr/>
          <a:lstStyle/>
          <a:p>
            <a:r>
              <a:rPr lang="en-US"/>
              <a:t>AEM Tie-In for AT Fact 1</a:t>
            </a:r>
          </a:p>
        </p:txBody>
      </p:sp>
      <p:sp>
        <p:nvSpPr>
          <p:cNvPr id="3" name="Text Placeholder 2">
            <a:extLst>
              <a:ext uri="{FF2B5EF4-FFF2-40B4-BE49-F238E27FC236}">
                <a16:creationId xmlns:a16="http://schemas.microsoft.com/office/drawing/2014/main" id="{2AF9995B-8217-4F18-FF84-684D53871D13}"/>
              </a:ext>
            </a:extLst>
          </p:cNvPr>
          <p:cNvSpPr>
            <a:spLocks noGrp="1"/>
          </p:cNvSpPr>
          <p:nvPr>
            <p:ph type="body" sz="quarter" idx="10"/>
          </p:nvPr>
        </p:nvSpPr>
        <p:spPr>
          <a:xfrm>
            <a:off x="457201" y="1188720"/>
            <a:ext cx="4567382" cy="3383280"/>
          </a:xfrm>
        </p:spPr>
        <p:txBody>
          <a:bodyPr vert="horz" lIns="0" tIns="45720" rIns="91440" bIns="45720" rtlCol="0" anchor="t">
            <a:noAutofit/>
          </a:bodyPr>
          <a:lstStyle/>
          <a:p>
            <a:pPr marL="91440" indent="0">
              <a:buNone/>
            </a:pPr>
            <a:r>
              <a:rPr lang="en-US" dirty="0"/>
              <a:t>Though it is not specified as a requirement under IDEA, the IEP Team is </a:t>
            </a:r>
            <a:r>
              <a:rPr lang="en-US" b="1" dirty="0"/>
              <a:t>strongly encouraged to consider whether a child needs an accessible format and which format(s) they need each time they develop, review, or revise an IEP</a:t>
            </a:r>
            <a:r>
              <a:rPr lang="en-US" dirty="0"/>
              <a:t>.</a:t>
            </a:r>
          </a:p>
        </p:txBody>
      </p:sp>
      <p:pic>
        <p:nvPicPr>
          <p:cNvPr id="4" name="Picture 3" descr="A group of teachers working at an IEP meeting.">
            <a:extLst>
              <a:ext uri="{FF2B5EF4-FFF2-40B4-BE49-F238E27FC236}">
                <a16:creationId xmlns:a16="http://schemas.microsoft.com/office/drawing/2014/main" id="{5D5BA880-21AB-2ABC-11F8-F99707A37756}"/>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234584" y="1608244"/>
            <a:ext cx="3452215" cy="22987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115042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6AD42-C1D6-8D6F-8BE3-3AAD9B85BE7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5A7C10D-53D1-354A-B482-C387CBDC06A2}"/>
              </a:ext>
            </a:extLst>
          </p:cNvPr>
          <p:cNvSpPr>
            <a:spLocks noGrp="1"/>
          </p:cNvSpPr>
          <p:nvPr>
            <p:ph type="ctrTitle"/>
          </p:nvPr>
        </p:nvSpPr>
        <p:spPr/>
        <p:txBody>
          <a:bodyPr/>
          <a:lstStyle/>
          <a:p>
            <a:r>
              <a:rPr lang="en-US" dirty="0"/>
              <a:t>Myth #4</a:t>
            </a:r>
            <a:endParaRPr lang="en-US" sz="2000" dirty="0"/>
          </a:p>
        </p:txBody>
      </p:sp>
      <p:sp>
        <p:nvSpPr>
          <p:cNvPr id="2" name="Text Placeholder 1">
            <a:extLst>
              <a:ext uri="{FF2B5EF4-FFF2-40B4-BE49-F238E27FC236}">
                <a16:creationId xmlns:a16="http://schemas.microsoft.com/office/drawing/2014/main" id="{5EF755CC-3B1C-A975-BF8A-A57239C3970D}"/>
              </a:ext>
            </a:extLst>
          </p:cNvPr>
          <p:cNvSpPr>
            <a:spLocks noGrp="1"/>
          </p:cNvSpPr>
          <p:nvPr>
            <p:ph type="body" sz="quarter" idx="12"/>
          </p:nvPr>
        </p:nvSpPr>
        <p:spPr/>
        <p:txBody>
          <a:bodyPr/>
          <a:lstStyle/>
          <a:p>
            <a:r>
              <a:rPr lang="en-US"/>
              <a:t>Assistive Technology	</a:t>
            </a:r>
          </a:p>
        </p:txBody>
      </p:sp>
      <p:sp>
        <p:nvSpPr>
          <p:cNvPr id="3" name="Text Placeholder 2">
            <a:extLst>
              <a:ext uri="{FF2B5EF4-FFF2-40B4-BE49-F238E27FC236}">
                <a16:creationId xmlns:a16="http://schemas.microsoft.com/office/drawing/2014/main" id="{B3F556DA-0576-E90F-869F-65DF4A0A8F6B}"/>
              </a:ext>
            </a:extLst>
          </p:cNvPr>
          <p:cNvSpPr>
            <a:spLocks noGrp="1"/>
          </p:cNvSpPr>
          <p:nvPr>
            <p:ph type="body" sz="quarter" idx="10"/>
          </p:nvPr>
        </p:nvSpPr>
        <p:spPr>
          <a:xfrm>
            <a:off x="457200" y="1591846"/>
            <a:ext cx="3569855" cy="3144275"/>
          </a:xfrm>
        </p:spPr>
        <p:txBody>
          <a:bodyPr vert="horz" lIns="0" tIns="45720" rIns="91440" bIns="45720" rtlCol="0" anchor="t">
            <a:noAutofit/>
          </a:bodyPr>
          <a:lstStyle/>
          <a:p>
            <a:pPr marL="171450" indent="0">
              <a:buNone/>
            </a:pPr>
            <a:r>
              <a:rPr lang="en-US">
                <a:ea typeface="+mn-lt"/>
                <a:cs typeface="+mn-lt"/>
              </a:rPr>
              <a:t>An AT evaluation must be conducted prior to providing an AT device and service to a child with a disability.</a:t>
            </a:r>
            <a:endParaRPr lang="en-US">
              <a:ea typeface="Calibri"/>
              <a:cs typeface="Calibri"/>
            </a:endParaRPr>
          </a:p>
        </p:txBody>
      </p:sp>
      <p:sp>
        <p:nvSpPr>
          <p:cNvPr id="4" name="Text Placeholder 3">
            <a:extLst>
              <a:ext uri="{FF2B5EF4-FFF2-40B4-BE49-F238E27FC236}">
                <a16:creationId xmlns:a16="http://schemas.microsoft.com/office/drawing/2014/main" id="{596A6DD7-5A26-7A1A-1EA4-EEF01D08D498}"/>
              </a:ext>
            </a:extLst>
          </p:cNvPr>
          <p:cNvSpPr>
            <a:spLocks noGrp="1"/>
          </p:cNvSpPr>
          <p:nvPr>
            <p:ph type="body" sz="quarter" idx="13"/>
          </p:nvPr>
        </p:nvSpPr>
        <p:spPr/>
        <p:txBody>
          <a:bodyPr/>
          <a:lstStyle/>
          <a:p>
            <a:r>
              <a:rPr lang="en-US"/>
              <a:t>Accessible Formats</a:t>
            </a:r>
          </a:p>
        </p:txBody>
      </p:sp>
      <p:sp>
        <p:nvSpPr>
          <p:cNvPr id="6" name="Content Placeholder 5">
            <a:extLst>
              <a:ext uri="{FF2B5EF4-FFF2-40B4-BE49-F238E27FC236}">
                <a16:creationId xmlns:a16="http://schemas.microsoft.com/office/drawing/2014/main" id="{A62D9F7A-1EA6-1D6D-6D19-836121016775}"/>
              </a:ext>
            </a:extLst>
          </p:cNvPr>
          <p:cNvSpPr>
            <a:spLocks noGrp="1"/>
          </p:cNvSpPr>
          <p:nvPr>
            <p:ph sz="quarter" idx="11"/>
          </p:nvPr>
        </p:nvSpPr>
        <p:spPr/>
        <p:txBody>
          <a:bodyPr/>
          <a:lstStyle/>
          <a:p>
            <a:r>
              <a:rPr lang="en-US">
                <a:ea typeface="+mn-lt"/>
                <a:cs typeface="+mn-lt"/>
              </a:rPr>
              <a:t>An accessible format evaluation must be conducted prior to providing an accessible format to a child with a disability.</a:t>
            </a:r>
            <a:endParaRPr lang="en-US"/>
          </a:p>
        </p:txBody>
      </p:sp>
    </p:spTree>
    <p:extLst>
      <p:ext uri="{BB962C8B-B14F-4D97-AF65-F5344CB8AC3E}">
        <p14:creationId xmlns:p14="http://schemas.microsoft.com/office/powerpoint/2010/main" val="15569991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A0CA3-5C9E-5C0A-FB54-DEFE2D76D7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681139-7FA1-34F0-8157-F309ABD8DF18}"/>
              </a:ext>
            </a:extLst>
          </p:cNvPr>
          <p:cNvSpPr>
            <a:spLocks noGrp="1"/>
          </p:cNvSpPr>
          <p:nvPr>
            <p:ph type="ctrTitle"/>
          </p:nvPr>
        </p:nvSpPr>
        <p:spPr/>
        <p:txBody>
          <a:bodyPr/>
          <a:lstStyle/>
          <a:p>
            <a:r>
              <a:rPr lang="en-US"/>
              <a:t>AEM Tie-In for AT Fact 4</a:t>
            </a:r>
          </a:p>
        </p:txBody>
      </p:sp>
      <p:pic>
        <p:nvPicPr>
          <p:cNvPr id="4" name="Picture 3" descr="Student hand pointing to braille on story book page.">
            <a:extLst>
              <a:ext uri="{FF2B5EF4-FFF2-40B4-BE49-F238E27FC236}">
                <a16:creationId xmlns:a16="http://schemas.microsoft.com/office/drawing/2014/main" id="{DFEEC02B-F9BA-B4AD-D8A1-B087A0FD8F6E}"/>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57198" y="1299556"/>
            <a:ext cx="4050506" cy="2702009"/>
          </a:xfrm>
          <a:prstGeom prst="rect">
            <a:avLst/>
          </a:prstGeom>
          <a:ln>
            <a:noFill/>
          </a:ln>
          <a:effectLst>
            <a:outerShdw blurRad="292100" dist="139700" dir="2700000" algn="tl" rotWithShape="0">
              <a:srgbClr val="333333">
                <a:alpha val="65000"/>
              </a:srgbClr>
            </a:outerShdw>
          </a:effectLst>
        </p:spPr>
      </p:pic>
      <p:sp>
        <p:nvSpPr>
          <p:cNvPr id="3" name="Text Placeholder 2">
            <a:extLst>
              <a:ext uri="{FF2B5EF4-FFF2-40B4-BE49-F238E27FC236}">
                <a16:creationId xmlns:a16="http://schemas.microsoft.com/office/drawing/2014/main" id="{A51E5726-BCD8-E2BD-92C9-06C23731C003}"/>
              </a:ext>
            </a:extLst>
          </p:cNvPr>
          <p:cNvSpPr>
            <a:spLocks noGrp="1"/>
          </p:cNvSpPr>
          <p:nvPr>
            <p:ph type="body" sz="quarter" idx="10"/>
          </p:nvPr>
        </p:nvSpPr>
        <p:spPr>
          <a:xfrm>
            <a:off x="4804968" y="1299556"/>
            <a:ext cx="3713163" cy="3383280"/>
          </a:xfrm>
        </p:spPr>
        <p:txBody>
          <a:bodyPr/>
          <a:lstStyle/>
          <a:p>
            <a:pPr marL="91440" indent="0">
              <a:buNone/>
            </a:pPr>
            <a:r>
              <a:rPr lang="en-US" b="1"/>
              <a:t>Unless a child is blind or visually impaired</a:t>
            </a:r>
            <a:r>
              <a:rPr lang="en-US"/>
              <a:t>, IDEA does not specify requirements for an accessible format evaluation.</a:t>
            </a:r>
          </a:p>
        </p:txBody>
      </p:sp>
    </p:spTree>
    <p:extLst>
      <p:ext uri="{BB962C8B-B14F-4D97-AF65-F5344CB8AC3E}">
        <p14:creationId xmlns:p14="http://schemas.microsoft.com/office/powerpoint/2010/main" val="21720551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BC283-25FB-5C70-22B3-021A73FEC5F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74FE60C-C0D3-4700-B143-BF0FE016CB56}"/>
              </a:ext>
            </a:extLst>
          </p:cNvPr>
          <p:cNvSpPr>
            <a:spLocks noGrp="1"/>
          </p:cNvSpPr>
          <p:nvPr>
            <p:ph type="ctrTitle"/>
          </p:nvPr>
        </p:nvSpPr>
        <p:spPr/>
        <p:txBody>
          <a:bodyPr/>
          <a:lstStyle/>
          <a:p>
            <a:r>
              <a:rPr lang="en-US"/>
              <a:t>Myth #5</a:t>
            </a:r>
          </a:p>
        </p:txBody>
      </p:sp>
      <p:sp>
        <p:nvSpPr>
          <p:cNvPr id="2" name="Text Placeholder 1">
            <a:extLst>
              <a:ext uri="{FF2B5EF4-FFF2-40B4-BE49-F238E27FC236}">
                <a16:creationId xmlns:a16="http://schemas.microsoft.com/office/drawing/2014/main" id="{D8772D47-7BCA-7C8B-BAC9-749F6EFAF69E}"/>
              </a:ext>
            </a:extLst>
          </p:cNvPr>
          <p:cNvSpPr>
            <a:spLocks noGrp="1"/>
          </p:cNvSpPr>
          <p:nvPr>
            <p:ph type="body" sz="quarter" idx="12"/>
          </p:nvPr>
        </p:nvSpPr>
        <p:spPr/>
        <p:txBody>
          <a:bodyPr/>
          <a:lstStyle/>
          <a:p>
            <a:r>
              <a:rPr lang="en-US"/>
              <a:t>Assistive Technology</a:t>
            </a:r>
          </a:p>
        </p:txBody>
      </p:sp>
      <p:sp>
        <p:nvSpPr>
          <p:cNvPr id="3" name="Text Placeholder 2">
            <a:extLst>
              <a:ext uri="{FF2B5EF4-FFF2-40B4-BE49-F238E27FC236}">
                <a16:creationId xmlns:a16="http://schemas.microsoft.com/office/drawing/2014/main" id="{B2482819-9789-BE08-4D90-AC31D0C67E03}"/>
              </a:ext>
            </a:extLst>
          </p:cNvPr>
          <p:cNvSpPr>
            <a:spLocks noGrp="1"/>
          </p:cNvSpPr>
          <p:nvPr>
            <p:ph type="body" sz="quarter" idx="10"/>
          </p:nvPr>
        </p:nvSpPr>
        <p:spPr/>
        <p:txBody>
          <a:bodyPr vert="horz" lIns="0" tIns="45720" rIns="91440" bIns="45720" rtlCol="0" anchor="t">
            <a:noAutofit/>
          </a:bodyPr>
          <a:lstStyle/>
          <a:p>
            <a:pPr marL="171450" indent="0">
              <a:buNone/>
            </a:pPr>
            <a:r>
              <a:rPr lang="en-US">
                <a:ea typeface="+mn-lt"/>
                <a:cs typeface="+mn-lt"/>
              </a:rPr>
              <a:t>Children can learn to use an AT device on their own; educators have no obligation to provide training to a child or their family.</a:t>
            </a:r>
            <a:endParaRPr lang="en-US">
              <a:ea typeface="Calibri"/>
              <a:cs typeface="Calibri"/>
            </a:endParaRPr>
          </a:p>
        </p:txBody>
      </p:sp>
      <p:sp>
        <p:nvSpPr>
          <p:cNvPr id="4" name="Text Placeholder 3">
            <a:extLst>
              <a:ext uri="{FF2B5EF4-FFF2-40B4-BE49-F238E27FC236}">
                <a16:creationId xmlns:a16="http://schemas.microsoft.com/office/drawing/2014/main" id="{4020996E-17E6-1B82-2B21-45BE43A6389B}"/>
              </a:ext>
            </a:extLst>
          </p:cNvPr>
          <p:cNvSpPr>
            <a:spLocks noGrp="1"/>
          </p:cNvSpPr>
          <p:nvPr>
            <p:ph type="body" sz="quarter" idx="13"/>
          </p:nvPr>
        </p:nvSpPr>
        <p:spPr/>
        <p:txBody>
          <a:bodyPr/>
          <a:lstStyle/>
          <a:p>
            <a:r>
              <a:rPr lang="en-US"/>
              <a:t>Accessible Formats</a:t>
            </a:r>
          </a:p>
        </p:txBody>
      </p:sp>
      <p:sp>
        <p:nvSpPr>
          <p:cNvPr id="6" name="Content Placeholder 5">
            <a:extLst>
              <a:ext uri="{FF2B5EF4-FFF2-40B4-BE49-F238E27FC236}">
                <a16:creationId xmlns:a16="http://schemas.microsoft.com/office/drawing/2014/main" id="{C49E6E12-3EE3-80EC-0833-206FA5343663}"/>
              </a:ext>
            </a:extLst>
          </p:cNvPr>
          <p:cNvSpPr>
            <a:spLocks noGrp="1"/>
          </p:cNvSpPr>
          <p:nvPr>
            <p:ph sz="quarter" idx="11"/>
          </p:nvPr>
        </p:nvSpPr>
        <p:spPr/>
        <p:txBody>
          <a:bodyPr/>
          <a:lstStyle/>
          <a:p>
            <a:r>
              <a:rPr lang="en-US"/>
              <a:t>Children can learn to use accessible formats on their own; educators have no obligation to provide training to a child or their family.</a:t>
            </a:r>
          </a:p>
        </p:txBody>
      </p:sp>
    </p:spTree>
    <p:extLst>
      <p:ext uri="{BB962C8B-B14F-4D97-AF65-F5344CB8AC3E}">
        <p14:creationId xmlns:p14="http://schemas.microsoft.com/office/powerpoint/2010/main" val="649396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440BA-8849-98DE-DB96-B8937A8B9FF5}"/>
              </a:ext>
            </a:extLst>
          </p:cNvPr>
          <p:cNvSpPr>
            <a:spLocks noGrp="1"/>
          </p:cNvSpPr>
          <p:nvPr>
            <p:ph type="title"/>
          </p:nvPr>
        </p:nvSpPr>
        <p:spPr>
          <a:xfrm>
            <a:off x="1143000" y="873940"/>
            <a:ext cx="4124915" cy="3350102"/>
          </a:xfrm>
        </p:spPr>
        <p:txBody>
          <a:bodyPr/>
          <a:lstStyle/>
          <a:p>
            <a:pPr algn="l"/>
            <a:r>
              <a:rPr lang="en-US" sz="6000"/>
              <a:t>Session Resources </a:t>
            </a:r>
          </a:p>
        </p:txBody>
      </p:sp>
      <p:sp>
        <p:nvSpPr>
          <p:cNvPr id="9" name="TextBox 8">
            <a:extLst>
              <a:ext uri="{FF2B5EF4-FFF2-40B4-BE49-F238E27FC236}">
                <a16:creationId xmlns:a16="http://schemas.microsoft.com/office/drawing/2014/main" id="{E773ACE7-3084-898E-11EA-90960A4BA9EF}"/>
              </a:ext>
            </a:extLst>
          </p:cNvPr>
          <p:cNvSpPr txBox="1"/>
          <p:nvPr/>
        </p:nvSpPr>
        <p:spPr>
          <a:xfrm>
            <a:off x="4996453" y="986575"/>
            <a:ext cx="3922045" cy="553998"/>
          </a:xfrm>
          <a:prstGeom prst="rect">
            <a:avLst/>
          </a:prstGeom>
          <a:noFill/>
        </p:spPr>
        <p:txBody>
          <a:bodyPr wrap="square" lIns="91440" tIns="45720" rIns="91440" bIns="45720" rtlCol="0" anchor="t">
            <a:spAutoFit/>
          </a:bodyPr>
          <a:lstStyle/>
          <a:p>
            <a:r>
              <a:rPr lang="en-US" sz="3000" b="1" dirty="0">
                <a:solidFill>
                  <a:srgbClr val="115AC5"/>
                </a:solidFill>
                <a:hlinkClick r:id="rId2">
                  <a:extLst>
                    <a:ext uri="{A12FA001-AC4F-418D-AE19-62706E023703}">
                      <ahyp:hlinkClr xmlns:ahyp="http://schemas.microsoft.com/office/drawing/2018/hyperlinkcolor" val="tx"/>
                    </a:ext>
                  </a:extLst>
                </a:hlinkClick>
              </a:rPr>
              <a:t>bit.ly/</a:t>
            </a:r>
            <a:r>
              <a:rPr lang="en-US" sz="3000" b="1" dirty="0" err="1">
                <a:solidFill>
                  <a:srgbClr val="115AC5"/>
                </a:solidFill>
                <a:hlinkClick r:id="rId2">
                  <a:extLst>
                    <a:ext uri="{A12FA001-AC4F-418D-AE19-62706E023703}">
                      <ahyp:hlinkClr xmlns:ahyp="http://schemas.microsoft.com/office/drawing/2018/hyperlinkcolor" val="tx"/>
                    </a:ext>
                  </a:extLst>
                </a:hlinkClick>
              </a:rPr>
              <a:t>atia</a:t>
            </a:r>
            <a:r>
              <a:rPr lang="en-US" sz="3000" b="1" dirty="0">
                <a:solidFill>
                  <a:srgbClr val="115AC5"/>
                </a:solidFill>
                <a:hlinkClick r:id="rId2">
                  <a:extLst>
                    <a:ext uri="{A12FA001-AC4F-418D-AE19-62706E023703}">
                      <ahyp:hlinkClr xmlns:ahyp="http://schemas.microsoft.com/office/drawing/2018/hyperlinkcolor" val="tx"/>
                    </a:ext>
                  </a:extLst>
                </a:hlinkClick>
              </a:rPr>
              <a:t>-more-myths</a:t>
            </a:r>
            <a:endParaRPr lang="en-US" sz="3000" b="1" dirty="0">
              <a:solidFill>
                <a:srgbClr val="115AC5"/>
              </a:solidFill>
              <a:ea typeface="Calibri"/>
              <a:cs typeface="Calibri"/>
            </a:endParaRPr>
          </a:p>
        </p:txBody>
      </p:sp>
      <p:pic>
        <p:nvPicPr>
          <p:cNvPr id="3" name="Picture 2">
            <a:extLst>
              <a:ext uri="{FF2B5EF4-FFF2-40B4-BE49-F238E27FC236}">
                <a16:creationId xmlns:a16="http://schemas.microsoft.com/office/drawing/2014/main" id="{24E40CF8-F760-77D6-F045-179543FF4C0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647722" y="1542327"/>
            <a:ext cx="2615879" cy="2615879"/>
          </a:xfrm>
          <a:prstGeom prst="rect">
            <a:avLst/>
          </a:prstGeom>
        </p:spPr>
      </p:pic>
    </p:spTree>
    <p:extLst>
      <p:ext uri="{BB962C8B-B14F-4D97-AF65-F5344CB8AC3E}">
        <p14:creationId xmlns:p14="http://schemas.microsoft.com/office/powerpoint/2010/main" val="23117608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F8A55-AACE-37FF-5AB5-F5FBD38C8D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831C7F-5BD7-3736-400C-4D59BF3C7046}"/>
              </a:ext>
            </a:extLst>
          </p:cNvPr>
          <p:cNvSpPr>
            <a:spLocks noGrp="1"/>
          </p:cNvSpPr>
          <p:nvPr>
            <p:ph type="ctrTitle"/>
          </p:nvPr>
        </p:nvSpPr>
        <p:spPr/>
        <p:txBody>
          <a:bodyPr/>
          <a:lstStyle/>
          <a:p>
            <a:r>
              <a:rPr lang="en-US"/>
              <a:t>AEM Tie-In for AT Fact 5</a:t>
            </a:r>
          </a:p>
        </p:txBody>
      </p:sp>
      <p:pic>
        <p:nvPicPr>
          <p:cNvPr id="7" name="Picture 6" descr="Teacher providing individualized support to a student at their desk, with a classroom full of students working on laptops in the background.">
            <a:extLst>
              <a:ext uri="{FF2B5EF4-FFF2-40B4-BE49-F238E27FC236}">
                <a16:creationId xmlns:a16="http://schemas.microsoft.com/office/drawing/2014/main" id="{080BAC55-F7EF-9674-7B74-96D794237778}"/>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457198" y="1291705"/>
            <a:ext cx="3705714" cy="2473744"/>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9D4DBBF3-A8A0-6B89-8888-9EEB96BD3292}"/>
              </a:ext>
            </a:extLst>
          </p:cNvPr>
          <p:cNvSpPr txBox="1"/>
          <p:nvPr/>
        </p:nvSpPr>
        <p:spPr>
          <a:xfrm>
            <a:off x="457198" y="3866975"/>
            <a:ext cx="3089014" cy="246221"/>
          </a:xfrm>
          <a:prstGeom prst="rect">
            <a:avLst/>
          </a:prstGeom>
          <a:noFill/>
        </p:spPr>
        <p:txBody>
          <a:bodyPr wrap="square" rtlCol="0">
            <a:spAutoFit/>
          </a:bodyPr>
          <a:lstStyle/>
          <a:p>
            <a:r>
              <a:rPr lang="en-US" sz="1000">
                <a:solidFill>
                  <a:srgbClr val="000000"/>
                </a:solidFill>
              </a:rPr>
              <a:t>Photo courtesy of Alexis Spence, Utah State University</a:t>
            </a:r>
          </a:p>
        </p:txBody>
      </p:sp>
      <p:sp>
        <p:nvSpPr>
          <p:cNvPr id="3" name="Text Placeholder 2">
            <a:extLst>
              <a:ext uri="{FF2B5EF4-FFF2-40B4-BE49-F238E27FC236}">
                <a16:creationId xmlns:a16="http://schemas.microsoft.com/office/drawing/2014/main" id="{7DB885B8-49D7-059D-BC95-6CDB6789BE17}"/>
              </a:ext>
            </a:extLst>
          </p:cNvPr>
          <p:cNvSpPr>
            <a:spLocks noGrp="1"/>
          </p:cNvSpPr>
          <p:nvPr>
            <p:ph type="body" sz="quarter" idx="10"/>
          </p:nvPr>
        </p:nvSpPr>
        <p:spPr>
          <a:xfrm>
            <a:off x="4451926" y="1188720"/>
            <a:ext cx="4091709" cy="3383280"/>
          </a:xfrm>
        </p:spPr>
        <p:txBody>
          <a:bodyPr/>
          <a:lstStyle/>
          <a:p>
            <a:pPr marL="91440" indent="0">
              <a:buNone/>
            </a:pPr>
            <a:r>
              <a:rPr lang="en-US" b="1"/>
              <a:t>Services may be required to support a child’s use of accessible formats to effectively participate</a:t>
            </a:r>
            <a:r>
              <a:rPr lang="en-US"/>
              <a:t> in the general education curriculum as specified in the IEP.</a:t>
            </a:r>
          </a:p>
        </p:txBody>
      </p:sp>
    </p:spTree>
    <p:extLst>
      <p:ext uri="{BB962C8B-B14F-4D97-AF65-F5344CB8AC3E}">
        <p14:creationId xmlns:p14="http://schemas.microsoft.com/office/powerpoint/2010/main" val="26791717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C7D28-B520-226F-A7F8-A0D0FEBE10E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CB633DA-FCA2-17DB-2C35-EA0C09C422DF}"/>
              </a:ext>
            </a:extLst>
          </p:cNvPr>
          <p:cNvSpPr>
            <a:spLocks noGrp="1"/>
          </p:cNvSpPr>
          <p:nvPr>
            <p:ph type="ctrTitle"/>
          </p:nvPr>
        </p:nvSpPr>
        <p:spPr/>
        <p:txBody>
          <a:bodyPr/>
          <a:lstStyle/>
          <a:p>
            <a:r>
              <a:rPr lang="en-US"/>
              <a:t>Myth #8</a:t>
            </a:r>
          </a:p>
        </p:txBody>
      </p:sp>
      <p:sp>
        <p:nvSpPr>
          <p:cNvPr id="2" name="Text Placeholder 1">
            <a:extLst>
              <a:ext uri="{FF2B5EF4-FFF2-40B4-BE49-F238E27FC236}">
                <a16:creationId xmlns:a16="http://schemas.microsoft.com/office/drawing/2014/main" id="{AA63BC62-2438-DF6C-16BA-61582A384EBF}"/>
              </a:ext>
            </a:extLst>
          </p:cNvPr>
          <p:cNvSpPr>
            <a:spLocks noGrp="1"/>
          </p:cNvSpPr>
          <p:nvPr>
            <p:ph type="body" sz="quarter" idx="12"/>
          </p:nvPr>
        </p:nvSpPr>
        <p:spPr/>
        <p:txBody>
          <a:bodyPr/>
          <a:lstStyle/>
          <a:p>
            <a:r>
              <a:rPr lang="en-US"/>
              <a:t>Assistive Technology</a:t>
            </a:r>
          </a:p>
        </p:txBody>
      </p:sp>
      <p:sp>
        <p:nvSpPr>
          <p:cNvPr id="3" name="Text Placeholder 2">
            <a:extLst>
              <a:ext uri="{FF2B5EF4-FFF2-40B4-BE49-F238E27FC236}">
                <a16:creationId xmlns:a16="http://schemas.microsoft.com/office/drawing/2014/main" id="{C66B5C3A-F418-BF5C-5FAF-6C8A0F2E65E7}"/>
              </a:ext>
            </a:extLst>
          </p:cNvPr>
          <p:cNvSpPr>
            <a:spLocks noGrp="1"/>
          </p:cNvSpPr>
          <p:nvPr>
            <p:ph type="body" sz="quarter" idx="10"/>
          </p:nvPr>
        </p:nvSpPr>
        <p:spPr/>
        <p:txBody>
          <a:bodyPr vert="horz" lIns="0" tIns="45720" rIns="91440" bIns="45720" rtlCol="0" anchor="t">
            <a:noAutofit/>
          </a:bodyPr>
          <a:lstStyle/>
          <a:p>
            <a:pPr marL="171450" indent="0">
              <a:buNone/>
            </a:pPr>
            <a:r>
              <a:rPr lang="en-US">
                <a:ea typeface="+mn-lt"/>
                <a:cs typeface="+mn-lt"/>
              </a:rPr>
              <a:t>AT cannot be used for participation in State academic assessments.</a:t>
            </a:r>
            <a:endParaRPr lang="en-US"/>
          </a:p>
        </p:txBody>
      </p:sp>
      <p:sp>
        <p:nvSpPr>
          <p:cNvPr id="4" name="Text Placeholder 3">
            <a:extLst>
              <a:ext uri="{FF2B5EF4-FFF2-40B4-BE49-F238E27FC236}">
                <a16:creationId xmlns:a16="http://schemas.microsoft.com/office/drawing/2014/main" id="{34880D2E-9BA4-3B12-D94D-DF5B1F2D11ED}"/>
              </a:ext>
            </a:extLst>
          </p:cNvPr>
          <p:cNvSpPr>
            <a:spLocks noGrp="1"/>
          </p:cNvSpPr>
          <p:nvPr>
            <p:ph type="body" sz="quarter" idx="13"/>
          </p:nvPr>
        </p:nvSpPr>
        <p:spPr/>
        <p:txBody>
          <a:bodyPr/>
          <a:lstStyle/>
          <a:p>
            <a:r>
              <a:rPr lang="en-US"/>
              <a:t>Accessible Formats</a:t>
            </a:r>
          </a:p>
        </p:txBody>
      </p:sp>
      <p:sp>
        <p:nvSpPr>
          <p:cNvPr id="6" name="Content Placeholder 5">
            <a:extLst>
              <a:ext uri="{FF2B5EF4-FFF2-40B4-BE49-F238E27FC236}">
                <a16:creationId xmlns:a16="http://schemas.microsoft.com/office/drawing/2014/main" id="{4A3773EF-CA4E-5087-DAE0-46BE40FAE841}"/>
              </a:ext>
            </a:extLst>
          </p:cNvPr>
          <p:cNvSpPr>
            <a:spLocks noGrp="1"/>
          </p:cNvSpPr>
          <p:nvPr>
            <p:ph sz="quarter" idx="11"/>
          </p:nvPr>
        </p:nvSpPr>
        <p:spPr>
          <a:xfrm>
            <a:off x="4732337" y="1591846"/>
            <a:ext cx="3875953" cy="3144275"/>
          </a:xfrm>
        </p:spPr>
        <p:txBody>
          <a:bodyPr/>
          <a:lstStyle/>
          <a:p>
            <a:r>
              <a:rPr lang="en-US">
                <a:ea typeface="+mn-lt"/>
                <a:cs typeface="+mn-lt"/>
              </a:rPr>
              <a:t>Accessible formats cannot be used for participation in State academic assessments.</a:t>
            </a:r>
            <a:endParaRPr lang="en-US"/>
          </a:p>
        </p:txBody>
      </p:sp>
    </p:spTree>
    <p:extLst>
      <p:ext uri="{BB962C8B-B14F-4D97-AF65-F5344CB8AC3E}">
        <p14:creationId xmlns:p14="http://schemas.microsoft.com/office/powerpoint/2010/main" val="3510766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9985F-A70E-8F7B-B123-C3F07D0B2F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8E1BA0-4922-1EF4-919C-936BA97DE25F}"/>
              </a:ext>
            </a:extLst>
          </p:cNvPr>
          <p:cNvSpPr>
            <a:spLocks noGrp="1"/>
          </p:cNvSpPr>
          <p:nvPr>
            <p:ph type="ctrTitle"/>
          </p:nvPr>
        </p:nvSpPr>
        <p:spPr>
          <a:xfrm>
            <a:off x="457197" y="200707"/>
            <a:ext cx="6842127" cy="640080"/>
          </a:xfrm>
        </p:spPr>
        <p:txBody>
          <a:bodyPr anchor="ctr">
            <a:normAutofit/>
          </a:bodyPr>
          <a:lstStyle/>
          <a:p>
            <a:r>
              <a:rPr lang="en-US"/>
              <a:t>AEM Tie-In for AT Fact 8</a:t>
            </a:r>
          </a:p>
        </p:txBody>
      </p:sp>
      <p:sp>
        <p:nvSpPr>
          <p:cNvPr id="3" name="Text Placeholder 2">
            <a:extLst>
              <a:ext uri="{FF2B5EF4-FFF2-40B4-BE49-F238E27FC236}">
                <a16:creationId xmlns:a16="http://schemas.microsoft.com/office/drawing/2014/main" id="{B48D3785-CEB7-2EC7-3F83-89C0677DD755}"/>
              </a:ext>
            </a:extLst>
          </p:cNvPr>
          <p:cNvSpPr>
            <a:spLocks noGrp="1"/>
          </p:cNvSpPr>
          <p:nvPr>
            <p:ph type="body" sz="quarter" idx="10"/>
          </p:nvPr>
        </p:nvSpPr>
        <p:spPr>
          <a:xfrm>
            <a:off x="457200" y="1188720"/>
            <a:ext cx="3974951" cy="3383280"/>
          </a:xfrm>
        </p:spPr>
        <p:txBody>
          <a:bodyPr vert="horz" lIns="0" tIns="45720" rIns="91440" bIns="45720" rtlCol="0">
            <a:normAutofit/>
          </a:bodyPr>
          <a:lstStyle/>
          <a:p>
            <a:pPr marL="91440" indent="0">
              <a:buNone/>
            </a:pPr>
            <a:r>
              <a:rPr lang="en-US" dirty="0"/>
              <a:t>Appropriate </a:t>
            </a:r>
            <a:r>
              <a:rPr lang="en-US" b="1" dirty="0"/>
              <a:t>accommodations for State assessments include providing the assessment in an accessible format</a:t>
            </a:r>
            <a:r>
              <a:rPr lang="en-US" dirty="0"/>
              <a:t> for a child with a disability who requires it.</a:t>
            </a:r>
          </a:p>
        </p:txBody>
      </p:sp>
      <p:pic>
        <p:nvPicPr>
          <p:cNvPr id="5" name="Picture 4" descr="Student at a desk working on a computer and wearing headphones. ">
            <a:extLst>
              <a:ext uri="{FF2B5EF4-FFF2-40B4-BE49-F238E27FC236}">
                <a16:creationId xmlns:a16="http://schemas.microsoft.com/office/drawing/2014/main" id="{404E37E3-608B-D345-F14B-8864C7C539AF}"/>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4904510" y="1394691"/>
            <a:ext cx="3618726" cy="27247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352908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157FB-8FE9-8C17-615B-D0EBDDEA5D5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F6F4EF1-ECC8-5D3A-1E0C-7B17266D378E}"/>
              </a:ext>
            </a:extLst>
          </p:cNvPr>
          <p:cNvSpPr>
            <a:spLocks noGrp="1"/>
          </p:cNvSpPr>
          <p:nvPr>
            <p:ph type="ctrTitle"/>
          </p:nvPr>
        </p:nvSpPr>
        <p:spPr/>
        <p:txBody>
          <a:bodyPr/>
          <a:lstStyle/>
          <a:p>
            <a:r>
              <a:rPr lang="en-US"/>
              <a:t>Myth #10</a:t>
            </a:r>
          </a:p>
        </p:txBody>
      </p:sp>
      <p:sp>
        <p:nvSpPr>
          <p:cNvPr id="2" name="Text Placeholder 1">
            <a:extLst>
              <a:ext uri="{FF2B5EF4-FFF2-40B4-BE49-F238E27FC236}">
                <a16:creationId xmlns:a16="http://schemas.microsoft.com/office/drawing/2014/main" id="{BF35F1F2-9E2A-FFC3-6A58-E0DD2EE018DA}"/>
              </a:ext>
            </a:extLst>
          </p:cNvPr>
          <p:cNvSpPr>
            <a:spLocks noGrp="1"/>
          </p:cNvSpPr>
          <p:nvPr>
            <p:ph type="body" sz="quarter" idx="12"/>
          </p:nvPr>
        </p:nvSpPr>
        <p:spPr/>
        <p:txBody>
          <a:bodyPr/>
          <a:lstStyle/>
          <a:p>
            <a:r>
              <a:rPr lang="en-US"/>
              <a:t>Assistive Technology</a:t>
            </a:r>
          </a:p>
        </p:txBody>
      </p:sp>
      <p:sp>
        <p:nvSpPr>
          <p:cNvPr id="3" name="Text Placeholder 2">
            <a:extLst>
              <a:ext uri="{FF2B5EF4-FFF2-40B4-BE49-F238E27FC236}">
                <a16:creationId xmlns:a16="http://schemas.microsoft.com/office/drawing/2014/main" id="{6B56E0C1-7D62-E0BB-8C7E-303127758596}"/>
              </a:ext>
            </a:extLst>
          </p:cNvPr>
          <p:cNvSpPr>
            <a:spLocks noGrp="1"/>
          </p:cNvSpPr>
          <p:nvPr>
            <p:ph type="body" sz="quarter" idx="10"/>
          </p:nvPr>
        </p:nvSpPr>
        <p:spPr>
          <a:xfrm>
            <a:off x="457200" y="1591846"/>
            <a:ext cx="3828473" cy="3144275"/>
          </a:xfrm>
        </p:spPr>
        <p:txBody>
          <a:bodyPr vert="horz" lIns="0" tIns="45720" rIns="91440" bIns="45720" rtlCol="0" anchor="t">
            <a:noAutofit/>
          </a:bodyPr>
          <a:lstStyle/>
          <a:p>
            <a:pPr marL="171450" indent="0">
              <a:buNone/>
            </a:pPr>
            <a:r>
              <a:rPr lang="en-US"/>
              <a:t>AT devices and services should only be considered for children with certain disabilities.</a:t>
            </a:r>
          </a:p>
        </p:txBody>
      </p:sp>
      <p:sp>
        <p:nvSpPr>
          <p:cNvPr id="4" name="Text Placeholder 3">
            <a:extLst>
              <a:ext uri="{FF2B5EF4-FFF2-40B4-BE49-F238E27FC236}">
                <a16:creationId xmlns:a16="http://schemas.microsoft.com/office/drawing/2014/main" id="{04AEA658-D0EB-565F-10B8-42048B70C224}"/>
              </a:ext>
            </a:extLst>
          </p:cNvPr>
          <p:cNvSpPr>
            <a:spLocks noGrp="1"/>
          </p:cNvSpPr>
          <p:nvPr>
            <p:ph type="body" sz="quarter" idx="13"/>
          </p:nvPr>
        </p:nvSpPr>
        <p:spPr/>
        <p:txBody>
          <a:bodyPr/>
          <a:lstStyle/>
          <a:p>
            <a:r>
              <a:rPr lang="en-US"/>
              <a:t>Accessible Formats</a:t>
            </a:r>
          </a:p>
        </p:txBody>
      </p:sp>
      <p:sp>
        <p:nvSpPr>
          <p:cNvPr id="6" name="Content Placeholder 5">
            <a:extLst>
              <a:ext uri="{FF2B5EF4-FFF2-40B4-BE49-F238E27FC236}">
                <a16:creationId xmlns:a16="http://schemas.microsoft.com/office/drawing/2014/main" id="{A66A1EF6-44A9-EF13-E413-FAD53BC256D2}"/>
              </a:ext>
            </a:extLst>
          </p:cNvPr>
          <p:cNvSpPr>
            <a:spLocks noGrp="1"/>
          </p:cNvSpPr>
          <p:nvPr>
            <p:ph sz="quarter" idx="11"/>
          </p:nvPr>
        </p:nvSpPr>
        <p:spPr/>
        <p:txBody>
          <a:bodyPr/>
          <a:lstStyle/>
          <a:p>
            <a:r>
              <a:rPr lang="en-US"/>
              <a:t>Accessible formats should only be considered for children with certain disabilities.</a:t>
            </a:r>
          </a:p>
        </p:txBody>
      </p:sp>
    </p:spTree>
    <p:extLst>
      <p:ext uri="{BB962C8B-B14F-4D97-AF65-F5344CB8AC3E}">
        <p14:creationId xmlns:p14="http://schemas.microsoft.com/office/powerpoint/2010/main" val="28237032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15856-25BE-95B1-DDA9-EC004650A6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94654D-CC1E-D10E-C357-4BC15C97D8ED}"/>
              </a:ext>
            </a:extLst>
          </p:cNvPr>
          <p:cNvSpPr>
            <a:spLocks noGrp="1"/>
          </p:cNvSpPr>
          <p:nvPr>
            <p:ph type="ctrTitle"/>
          </p:nvPr>
        </p:nvSpPr>
        <p:spPr>
          <a:xfrm>
            <a:off x="457197" y="200707"/>
            <a:ext cx="6842127" cy="640080"/>
          </a:xfrm>
        </p:spPr>
        <p:txBody>
          <a:bodyPr anchor="ctr">
            <a:normAutofit/>
          </a:bodyPr>
          <a:lstStyle/>
          <a:p>
            <a:r>
              <a:rPr lang="en-US"/>
              <a:t>AEM Tie-In for AT Fact 10</a:t>
            </a:r>
          </a:p>
        </p:txBody>
      </p:sp>
      <p:sp>
        <p:nvSpPr>
          <p:cNvPr id="3" name="Text Placeholder 2">
            <a:extLst>
              <a:ext uri="{FF2B5EF4-FFF2-40B4-BE49-F238E27FC236}">
                <a16:creationId xmlns:a16="http://schemas.microsoft.com/office/drawing/2014/main" id="{F473F923-9E31-2FBF-4975-01874E0EACD9}"/>
              </a:ext>
            </a:extLst>
          </p:cNvPr>
          <p:cNvSpPr>
            <a:spLocks noGrp="1"/>
          </p:cNvSpPr>
          <p:nvPr>
            <p:ph type="body" sz="quarter" idx="10"/>
          </p:nvPr>
        </p:nvSpPr>
        <p:spPr>
          <a:xfrm>
            <a:off x="457201" y="1188720"/>
            <a:ext cx="3708400" cy="3383280"/>
          </a:xfrm>
        </p:spPr>
        <p:txBody>
          <a:bodyPr>
            <a:normAutofit/>
          </a:bodyPr>
          <a:lstStyle/>
          <a:p>
            <a:pPr marL="91440" indent="0">
              <a:buNone/>
            </a:pPr>
            <a:r>
              <a:rPr lang="en-US" sz="2800"/>
              <a:t>Accessible formats should be </a:t>
            </a:r>
            <a:r>
              <a:rPr lang="en-US" sz="2800" b="1"/>
              <a:t>considered for all children with IEPs</a:t>
            </a:r>
            <a:r>
              <a:rPr lang="en-US" sz="2800"/>
              <a:t>.</a:t>
            </a:r>
          </a:p>
        </p:txBody>
      </p:sp>
      <p:pic>
        <p:nvPicPr>
          <p:cNvPr id="7" name="Picture 6" descr="A teacher and small group of students watching around another student work on a computer.">
            <a:extLst>
              <a:ext uri="{FF2B5EF4-FFF2-40B4-BE49-F238E27FC236}">
                <a16:creationId xmlns:a16="http://schemas.microsoft.com/office/drawing/2014/main" id="{01CDC74D-15DB-8DC3-6637-521A23CE0692}"/>
              </a:ext>
            </a:extLst>
          </p:cNvPr>
          <p:cNvPicPr>
            <a:picLocks noChangeAspect="1"/>
          </p:cNvPicPr>
          <p:nvPr/>
        </p:nvPicPr>
        <p:blipFill>
          <a:blip r:embed="rId3" cstate="hqprint">
            <a:extLst>
              <a:ext uri="{28A0092B-C50C-407E-A947-70E740481C1C}">
                <a14:useLocalDpi xmlns:a14="http://schemas.microsoft.com/office/drawing/2010/main"/>
              </a:ext>
            </a:extLst>
          </a:blip>
          <a:srcRect l="-1"/>
          <a:stretch/>
        </p:blipFill>
        <p:spPr>
          <a:xfrm>
            <a:off x="4433455" y="1391021"/>
            <a:ext cx="3977639" cy="29786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415608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E6A84-1788-9CC7-7696-490D74C762D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B2AFF70-5300-EEB5-1CAC-AB71B9248FF8}"/>
              </a:ext>
            </a:extLst>
          </p:cNvPr>
          <p:cNvSpPr>
            <a:spLocks noGrp="1"/>
          </p:cNvSpPr>
          <p:nvPr>
            <p:ph type="ctrTitle"/>
          </p:nvPr>
        </p:nvSpPr>
        <p:spPr/>
        <p:txBody>
          <a:bodyPr/>
          <a:lstStyle/>
          <a:p>
            <a:r>
              <a:rPr lang="en-US"/>
              <a:t>Myth #19</a:t>
            </a:r>
          </a:p>
        </p:txBody>
      </p:sp>
      <p:sp>
        <p:nvSpPr>
          <p:cNvPr id="2" name="Text Placeholder 1">
            <a:extLst>
              <a:ext uri="{FF2B5EF4-FFF2-40B4-BE49-F238E27FC236}">
                <a16:creationId xmlns:a16="http://schemas.microsoft.com/office/drawing/2014/main" id="{46F8ADBA-D9B3-11DC-E525-5C6E4CE7E9C9}"/>
              </a:ext>
            </a:extLst>
          </p:cNvPr>
          <p:cNvSpPr>
            <a:spLocks noGrp="1"/>
          </p:cNvSpPr>
          <p:nvPr>
            <p:ph type="body" sz="quarter" idx="12"/>
          </p:nvPr>
        </p:nvSpPr>
        <p:spPr/>
        <p:txBody>
          <a:bodyPr/>
          <a:lstStyle/>
          <a:p>
            <a:r>
              <a:rPr lang="en-US"/>
              <a:t>Assistive Technology</a:t>
            </a:r>
          </a:p>
        </p:txBody>
      </p:sp>
      <p:sp>
        <p:nvSpPr>
          <p:cNvPr id="3" name="Text Placeholder 2">
            <a:extLst>
              <a:ext uri="{FF2B5EF4-FFF2-40B4-BE49-F238E27FC236}">
                <a16:creationId xmlns:a16="http://schemas.microsoft.com/office/drawing/2014/main" id="{0DAD837B-07A5-7BAD-1675-051B17B24191}"/>
              </a:ext>
            </a:extLst>
          </p:cNvPr>
          <p:cNvSpPr>
            <a:spLocks noGrp="1"/>
          </p:cNvSpPr>
          <p:nvPr>
            <p:ph type="body" sz="quarter" idx="10"/>
          </p:nvPr>
        </p:nvSpPr>
        <p:spPr/>
        <p:txBody>
          <a:bodyPr vert="horz" lIns="0" tIns="45720" rIns="91440" bIns="45720" rtlCol="0" anchor="t">
            <a:noAutofit/>
          </a:bodyPr>
          <a:lstStyle/>
          <a:p>
            <a:pPr marL="171450" indent="0">
              <a:buNone/>
            </a:pPr>
            <a:r>
              <a:rPr lang="en-US">
                <a:ea typeface="+mn-lt"/>
                <a:cs typeface="+mn-lt"/>
              </a:rPr>
              <a:t>Buying AT devices takes a long time and won’t give timely services to the child as required.</a:t>
            </a:r>
            <a:endParaRPr lang="en-US"/>
          </a:p>
        </p:txBody>
      </p:sp>
      <p:sp>
        <p:nvSpPr>
          <p:cNvPr id="4" name="Text Placeholder 3">
            <a:extLst>
              <a:ext uri="{FF2B5EF4-FFF2-40B4-BE49-F238E27FC236}">
                <a16:creationId xmlns:a16="http://schemas.microsoft.com/office/drawing/2014/main" id="{95CBD63F-E5EF-89AE-72A0-529BF0190F51}"/>
              </a:ext>
            </a:extLst>
          </p:cNvPr>
          <p:cNvSpPr>
            <a:spLocks noGrp="1"/>
          </p:cNvSpPr>
          <p:nvPr>
            <p:ph type="body" sz="quarter" idx="13"/>
          </p:nvPr>
        </p:nvSpPr>
        <p:spPr/>
        <p:txBody>
          <a:bodyPr/>
          <a:lstStyle/>
          <a:p>
            <a:r>
              <a:rPr lang="en-US"/>
              <a:t>Accessible Materials</a:t>
            </a:r>
          </a:p>
        </p:txBody>
      </p:sp>
      <p:sp>
        <p:nvSpPr>
          <p:cNvPr id="6" name="Content Placeholder 5">
            <a:extLst>
              <a:ext uri="{FF2B5EF4-FFF2-40B4-BE49-F238E27FC236}">
                <a16:creationId xmlns:a16="http://schemas.microsoft.com/office/drawing/2014/main" id="{9AA50E66-D78B-4B52-B7C8-217F8B3D3A60}"/>
              </a:ext>
            </a:extLst>
          </p:cNvPr>
          <p:cNvSpPr>
            <a:spLocks noGrp="1"/>
          </p:cNvSpPr>
          <p:nvPr>
            <p:ph sz="quarter" idx="11"/>
          </p:nvPr>
        </p:nvSpPr>
        <p:spPr/>
        <p:txBody>
          <a:bodyPr/>
          <a:lstStyle/>
          <a:p>
            <a:r>
              <a:rPr lang="en-US">
                <a:ea typeface="+mn-lt"/>
                <a:cs typeface="+mn-lt"/>
              </a:rPr>
              <a:t>Acquiring accessible formats takes a long time and won’t give timely services to the child as required.</a:t>
            </a:r>
            <a:endParaRPr lang="en-US"/>
          </a:p>
        </p:txBody>
      </p:sp>
    </p:spTree>
    <p:extLst>
      <p:ext uri="{BB962C8B-B14F-4D97-AF65-F5344CB8AC3E}">
        <p14:creationId xmlns:p14="http://schemas.microsoft.com/office/powerpoint/2010/main" val="13775601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E82B0-27C1-E875-14B5-97ACCFDC21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6EA752-71C2-DB8D-1A35-8B29F4FA0B27}"/>
              </a:ext>
            </a:extLst>
          </p:cNvPr>
          <p:cNvSpPr>
            <a:spLocks noGrp="1"/>
          </p:cNvSpPr>
          <p:nvPr>
            <p:ph type="ctrTitle"/>
          </p:nvPr>
        </p:nvSpPr>
        <p:spPr>
          <a:xfrm>
            <a:off x="457198" y="199434"/>
            <a:ext cx="8477252" cy="640080"/>
          </a:xfrm>
        </p:spPr>
        <p:txBody>
          <a:bodyPr/>
          <a:lstStyle/>
          <a:p>
            <a:r>
              <a:rPr lang="en-US"/>
              <a:t>AEM Tie-In for AT Fact 19</a:t>
            </a:r>
          </a:p>
        </p:txBody>
      </p:sp>
      <p:pic>
        <p:nvPicPr>
          <p:cNvPr id="4" name="Picture 3" descr="A child sitting on a beanbag working on a tablet with a service dog on their lap.">
            <a:extLst>
              <a:ext uri="{FF2B5EF4-FFF2-40B4-BE49-F238E27FC236}">
                <a16:creationId xmlns:a16="http://schemas.microsoft.com/office/drawing/2014/main" id="{AC947C2F-D5BE-C472-759F-79BDA8A22C88}"/>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706058" y="1359895"/>
            <a:ext cx="3006255" cy="3040929"/>
          </a:xfrm>
          <a:prstGeom prst="rect">
            <a:avLst/>
          </a:prstGeom>
          <a:ln>
            <a:noFill/>
          </a:ln>
          <a:effectLst>
            <a:outerShdw blurRad="292100" dist="139700" dir="2700000" algn="tl" rotWithShape="0">
              <a:srgbClr val="333333">
                <a:alpha val="65000"/>
              </a:srgbClr>
            </a:outerShdw>
          </a:effectLst>
        </p:spPr>
      </p:pic>
      <p:sp>
        <p:nvSpPr>
          <p:cNvPr id="3" name="Text Placeholder 2">
            <a:extLst>
              <a:ext uri="{FF2B5EF4-FFF2-40B4-BE49-F238E27FC236}">
                <a16:creationId xmlns:a16="http://schemas.microsoft.com/office/drawing/2014/main" id="{97449D9D-E119-6A1E-8D52-BBCE7131E373}"/>
              </a:ext>
            </a:extLst>
          </p:cNvPr>
          <p:cNvSpPr>
            <a:spLocks noGrp="1"/>
          </p:cNvSpPr>
          <p:nvPr>
            <p:ph type="body" sz="quarter" idx="10"/>
          </p:nvPr>
        </p:nvSpPr>
        <p:spPr>
          <a:xfrm>
            <a:off x="4133273" y="1188720"/>
            <a:ext cx="4700958" cy="3383280"/>
          </a:xfrm>
        </p:spPr>
        <p:txBody>
          <a:bodyPr vert="horz" lIns="0" tIns="45720" rIns="91440" bIns="45720" rtlCol="0" anchor="t">
            <a:noAutofit/>
          </a:bodyPr>
          <a:lstStyle/>
          <a:p>
            <a:pPr marL="91440" indent="0">
              <a:buNone/>
            </a:pPr>
            <a:r>
              <a:rPr lang="en-US"/>
              <a:t>As with AT devices, </a:t>
            </a:r>
            <a:r>
              <a:rPr lang="en-US" b="1"/>
              <a:t>accessible formats</a:t>
            </a:r>
            <a:r>
              <a:rPr lang="en-US"/>
              <a:t> </a:t>
            </a:r>
            <a:r>
              <a:rPr lang="en-US" b="1"/>
              <a:t>should be made available to the child</a:t>
            </a:r>
            <a:r>
              <a:rPr lang="en-US"/>
              <a:t> in accordance with the child’s IEP </a:t>
            </a:r>
            <a:r>
              <a:rPr lang="en-US" b="1"/>
              <a:t>as soon as possible following the development of the IEP</a:t>
            </a:r>
            <a:r>
              <a:rPr lang="en-US"/>
              <a:t> if they are required as part of the child’s special education or related services.</a:t>
            </a:r>
          </a:p>
        </p:txBody>
      </p:sp>
    </p:spTree>
    <p:extLst>
      <p:ext uri="{BB962C8B-B14F-4D97-AF65-F5344CB8AC3E}">
        <p14:creationId xmlns:p14="http://schemas.microsoft.com/office/powerpoint/2010/main" val="42318184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223FE-4F92-FA40-ABA1-3745A8EB58B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98385AE-5EF8-3DA4-F062-E1F09E0B5363}"/>
              </a:ext>
            </a:extLst>
          </p:cNvPr>
          <p:cNvSpPr>
            <a:spLocks noGrp="1"/>
          </p:cNvSpPr>
          <p:nvPr>
            <p:ph type="ctrTitle"/>
          </p:nvPr>
        </p:nvSpPr>
        <p:spPr/>
        <p:txBody>
          <a:bodyPr/>
          <a:lstStyle/>
          <a:p>
            <a:r>
              <a:rPr lang="en-US"/>
              <a:t>Myths #23-26</a:t>
            </a:r>
          </a:p>
        </p:txBody>
      </p:sp>
      <p:sp>
        <p:nvSpPr>
          <p:cNvPr id="2" name="Text Placeholder 1">
            <a:extLst>
              <a:ext uri="{FF2B5EF4-FFF2-40B4-BE49-F238E27FC236}">
                <a16:creationId xmlns:a16="http://schemas.microsoft.com/office/drawing/2014/main" id="{DEB92ACD-C922-43A1-B0F2-1645859A2EBE}"/>
              </a:ext>
            </a:extLst>
          </p:cNvPr>
          <p:cNvSpPr>
            <a:spLocks noGrp="1"/>
          </p:cNvSpPr>
          <p:nvPr>
            <p:ph type="body" sz="quarter" idx="12"/>
          </p:nvPr>
        </p:nvSpPr>
        <p:spPr/>
        <p:txBody>
          <a:bodyPr/>
          <a:lstStyle/>
          <a:p>
            <a:r>
              <a:rPr lang="en-US"/>
              <a:t>Assistive Technology</a:t>
            </a:r>
          </a:p>
        </p:txBody>
      </p:sp>
      <p:sp>
        <p:nvSpPr>
          <p:cNvPr id="3" name="Text Placeholder 2">
            <a:extLst>
              <a:ext uri="{FF2B5EF4-FFF2-40B4-BE49-F238E27FC236}">
                <a16:creationId xmlns:a16="http://schemas.microsoft.com/office/drawing/2014/main" id="{911665F8-9CC4-0223-DE5A-62FA8152A2E8}"/>
              </a:ext>
            </a:extLst>
          </p:cNvPr>
          <p:cNvSpPr>
            <a:spLocks noGrp="1"/>
          </p:cNvSpPr>
          <p:nvPr>
            <p:ph type="body" sz="quarter" idx="10"/>
          </p:nvPr>
        </p:nvSpPr>
        <p:spPr>
          <a:xfrm>
            <a:off x="457200" y="1591846"/>
            <a:ext cx="3773055" cy="3144275"/>
          </a:xfrm>
        </p:spPr>
        <p:txBody>
          <a:bodyPr vert="horz" lIns="0" tIns="45720" rIns="91440" bIns="45720" rtlCol="0" anchor="t">
            <a:noAutofit/>
          </a:bodyPr>
          <a:lstStyle/>
          <a:p>
            <a:pPr marL="171450" indent="0">
              <a:buNone/>
            </a:pPr>
            <a:r>
              <a:rPr lang="en-US"/>
              <a:t>Infants, toddlers, and families served under IDEA Part C do not benefit from AT devices and services.</a:t>
            </a:r>
          </a:p>
        </p:txBody>
      </p:sp>
      <p:sp>
        <p:nvSpPr>
          <p:cNvPr id="4" name="Text Placeholder 3">
            <a:extLst>
              <a:ext uri="{FF2B5EF4-FFF2-40B4-BE49-F238E27FC236}">
                <a16:creationId xmlns:a16="http://schemas.microsoft.com/office/drawing/2014/main" id="{04539B78-99F4-71A1-728C-05656D70B68E}"/>
              </a:ext>
            </a:extLst>
          </p:cNvPr>
          <p:cNvSpPr>
            <a:spLocks noGrp="1"/>
          </p:cNvSpPr>
          <p:nvPr>
            <p:ph type="body" sz="quarter" idx="13"/>
          </p:nvPr>
        </p:nvSpPr>
        <p:spPr/>
        <p:txBody>
          <a:bodyPr/>
          <a:lstStyle/>
          <a:p>
            <a:r>
              <a:rPr lang="en-US"/>
              <a:t>Accessible Materials</a:t>
            </a:r>
          </a:p>
        </p:txBody>
      </p:sp>
      <p:sp>
        <p:nvSpPr>
          <p:cNvPr id="6" name="Content Placeholder 5">
            <a:extLst>
              <a:ext uri="{FF2B5EF4-FFF2-40B4-BE49-F238E27FC236}">
                <a16:creationId xmlns:a16="http://schemas.microsoft.com/office/drawing/2014/main" id="{F6508A9A-A74D-74BE-F38E-7C6B45EC542C}"/>
              </a:ext>
            </a:extLst>
          </p:cNvPr>
          <p:cNvSpPr>
            <a:spLocks noGrp="1"/>
          </p:cNvSpPr>
          <p:nvPr>
            <p:ph sz="quarter" idx="11"/>
          </p:nvPr>
        </p:nvSpPr>
        <p:spPr/>
        <p:txBody>
          <a:bodyPr/>
          <a:lstStyle/>
          <a:p>
            <a:r>
              <a:rPr lang="en-US"/>
              <a:t>Infants, toddlers, and families served under IDEA Part C do not benefit from accessible formats.</a:t>
            </a:r>
          </a:p>
        </p:txBody>
      </p:sp>
    </p:spTree>
    <p:extLst>
      <p:ext uri="{BB962C8B-B14F-4D97-AF65-F5344CB8AC3E}">
        <p14:creationId xmlns:p14="http://schemas.microsoft.com/office/powerpoint/2010/main" val="14182070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FDBB-AA92-B94B-3C8A-28FB759471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1F4865-7F2A-7FAC-94ED-159D6BB46285}"/>
              </a:ext>
            </a:extLst>
          </p:cNvPr>
          <p:cNvSpPr>
            <a:spLocks noGrp="1"/>
          </p:cNvSpPr>
          <p:nvPr>
            <p:ph type="ctrTitle"/>
          </p:nvPr>
        </p:nvSpPr>
        <p:spPr>
          <a:xfrm>
            <a:off x="457197" y="200707"/>
            <a:ext cx="6842127" cy="640080"/>
          </a:xfrm>
        </p:spPr>
        <p:txBody>
          <a:bodyPr anchor="ctr">
            <a:normAutofit/>
          </a:bodyPr>
          <a:lstStyle/>
          <a:p>
            <a:r>
              <a:rPr lang="en-US" sz="3400"/>
              <a:t>AEM Tie-In for AT Facts 23-26</a:t>
            </a:r>
          </a:p>
        </p:txBody>
      </p:sp>
      <p:sp>
        <p:nvSpPr>
          <p:cNvPr id="3" name="Text Placeholder 2">
            <a:extLst>
              <a:ext uri="{FF2B5EF4-FFF2-40B4-BE49-F238E27FC236}">
                <a16:creationId xmlns:a16="http://schemas.microsoft.com/office/drawing/2014/main" id="{59808AD8-A949-5F51-1FC8-3D642EEBC8B4}"/>
              </a:ext>
            </a:extLst>
          </p:cNvPr>
          <p:cNvSpPr>
            <a:spLocks noGrp="1"/>
          </p:cNvSpPr>
          <p:nvPr>
            <p:ph type="body" sz="quarter" idx="10"/>
          </p:nvPr>
        </p:nvSpPr>
        <p:spPr>
          <a:xfrm>
            <a:off x="457200" y="1188720"/>
            <a:ext cx="3974951" cy="3383280"/>
          </a:xfrm>
        </p:spPr>
        <p:txBody>
          <a:bodyPr>
            <a:normAutofit lnSpcReduction="10000"/>
          </a:bodyPr>
          <a:lstStyle/>
          <a:p>
            <a:pPr marL="91440" indent="0">
              <a:buNone/>
            </a:pPr>
            <a:r>
              <a:rPr lang="en-US"/>
              <a:t>The IDEA requirements related to accessible formats are specific to Part B. However, </a:t>
            </a:r>
            <a:r>
              <a:rPr lang="en-US" b="1"/>
              <a:t>there are accessibility-related considerations that parents and providers can make while an infant or toddler is receiving Part C services.</a:t>
            </a:r>
          </a:p>
        </p:txBody>
      </p:sp>
      <p:pic>
        <p:nvPicPr>
          <p:cNvPr id="7" name="Picture 6" descr="A parent with a young child exploring a toy with their hands.">
            <a:extLst>
              <a:ext uri="{FF2B5EF4-FFF2-40B4-BE49-F238E27FC236}">
                <a16:creationId xmlns:a16="http://schemas.microsoft.com/office/drawing/2014/main" id="{61927485-6818-16C4-439E-655BF4620F4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785003" y="1622137"/>
            <a:ext cx="3774670" cy="25164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443107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8B591F1-5E5B-3CDE-DA79-825E4E570B14}"/>
              </a:ext>
            </a:extLst>
          </p:cNvPr>
          <p:cNvSpPr>
            <a:spLocks noGrp="1"/>
          </p:cNvSpPr>
          <p:nvPr>
            <p:ph type="title"/>
          </p:nvPr>
        </p:nvSpPr>
        <p:spPr>
          <a:xfrm>
            <a:off x="3122316" y="2259256"/>
            <a:ext cx="2899367" cy="993775"/>
          </a:xfrm>
          <a:prstGeom prst="rect">
            <a:avLst/>
          </a:prstGeom>
        </p:spPr>
        <p:txBody>
          <a:bodyPr/>
          <a:lstStyle/>
          <a:p>
            <a:r>
              <a:rPr lang="en-US" sz="5000">
                <a:solidFill>
                  <a:schemeClr val="bg1"/>
                </a:solidFill>
              </a:rPr>
              <a:t>Questions</a:t>
            </a:r>
          </a:p>
        </p:txBody>
      </p:sp>
    </p:spTree>
    <p:extLst>
      <p:ext uri="{BB962C8B-B14F-4D97-AF65-F5344CB8AC3E}">
        <p14:creationId xmlns:p14="http://schemas.microsoft.com/office/powerpoint/2010/main" val="4239196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E1C8E-DF2F-64C0-A8E1-C1CB3088EC6D}"/>
              </a:ext>
            </a:extLst>
          </p:cNvPr>
          <p:cNvSpPr>
            <a:spLocks noGrp="1"/>
          </p:cNvSpPr>
          <p:nvPr>
            <p:ph type="ctrTitle"/>
          </p:nvPr>
        </p:nvSpPr>
        <p:spPr/>
        <p:txBody>
          <a:bodyPr/>
          <a:lstStyle/>
          <a:p>
            <a:r>
              <a:rPr lang="en-US" dirty="0"/>
              <a:t>Greetings, </a:t>
            </a:r>
            <a:r>
              <a:rPr lang="en-US" dirty="0" err="1"/>
              <a:t>Mythbusters</a:t>
            </a:r>
            <a:r>
              <a:rPr lang="en-US" dirty="0"/>
              <a:t>!</a:t>
            </a:r>
          </a:p>
        </p:txBody>
      </p:sp>
      <p:sp>
        <p:nvSpPr>
          <p:cNvPr id="3" name="Text Placeholder 2">
            <a:extLst>
              <a:ext uri="{FF2B5EF4-FFF2-40B4-BE49-F238E27FC236}">
                <a16:creationId xmlns:a16="http://schemas.microsoft.com/office/drawing/2014/main" id="{4783085F-8DB2-FA75-30EC-C91EACE826C2}"/>
              </a:ext>
            </a:extLst>
          </p:cNvPr>
          <p:cNvSpPr>
            <a:spLocks noGrp="1"/>
          </p:cNvSpPr>
          <p:nvPr>
            <p:ph type="body" sz="quarter" idx="10"/>
          </p:nvPr>
        </p:nvSpPr>
        <p:spPr/>
        <p:txBody>
          <a:bodyPr/>
          <a:lstStyle/>
          <a:p>
            <a:pPr marL="91440" indent="0">
              <a:lnSpc>
                <a:spcPct val="100000"/>
              </a:lnSpc>
              <a:spcBef>
                <a:spcPts val="0"/>
              </a:spcBef>
              <a:buNone/>
            </a:pPr>
            <a:r>
              <a:rPr lang="en-US" sz="2800" b="1"/>
              <a:t>Cynthia Curry</a:t>
            </a:r>
          </a:p>
          <a:p>
            <a:pPr marL="91440" indent="0">
              <a:lnSpc>
                <a:spcPct val="100000"/>
              </a:lnSpc>
              <a:spcBef>
                <a:spcPts val="0"/>
              </a:spcBef>
              <a:buNone/>
            </a:pPr>
            <a:r>
              <a:rPr lang="en-US" sz="2800"/>
              <a:t>Project Director</a:t>
            </a:r>
          </a:p>
        </p:txBody>
      </p:sp>
      <p:pic>
        <p:nvPicPr>
          <p:cNvPr id="1026" name="Picture 2" descr="Cynthia Curry is a middle-aged white woman with gray hair">
            <a:extLst>
              <a:ext uri="{FF2B5EF4-FFF2-40B4-BE49-F238E27FC236}">
                <a16:creationId xmlns:a16="http://schemas.microsoft.com/office/drawing/2014/main" id="{5E13B1C9-0FFA-B233-7168-E17E28371C2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05435" y="2250361"/>
            <a:ext cx="2381250" cy="230505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a:extLst>
              <a:ext uri="{FF2B5EF4-FFF2-40B4-BE49-F238E27FC236}">
                <a16:creationId xmlns:a16="http://schemas.microsoft.com/office/drawing/2014/main" id="{B2E7BB32-F7E7-21A8-8ED1-849E73721161}"/>
              </a:ext>
            </a:extLst>
          </p:cNvPr>
          <p:cNvSpPr>
            <a:spLocks noGrp="1"/>
          </p:cNvSpPr>
          <p:nvPr>
            <p:ph type="pic" sz="quarter" idx="17"/>
          </p:nvPr>
        </p:nvSpPr>
        <p:spPr>
          <a:xfrm>
            <a:off x="4572000" y="1188720"/>
            <a:ext cx="3977639" cy="3383280"/>
          </a:xfrm>
        </p:spPr>
        <p:txBody>
          <a:bodyPr/>
          <a:lstStyle/>
          <a:p>
            <a:pPr>
              <a:lnSpc>
                <a:spcPct val="100000"/>
              </a:lnSpc>
              <a:spcBef>
                <a:spcPts val="0"/>
              </a:spcBef>
            </a:pPr>
            <a:r>
              <a:rPr lang="en-US" sz="2800" b="1"/>
              <a:t>Jena Fahlbush </a:t>
            </a:r>
          </a:p>
          <a:p>
            <a:pPr>
              <a:lnSpc>
                <a:spcPct val="100000"/>
              </a:lnSpc>
              <a:spcBef>
                <a:spcPts val="0"/>
              </a:spcBef>
            </a:pPr>
            <a:r>
              <a:rPr lang="en-US" sz="2800"/>
              <a:t>Technical Assistance Specialist​</a:t>
            </a:r>
          </a:p>
        </p:txBody>
      </p:sp>
      <p:pic>
        <p:nvPicPr>
          <p:cNvPr id="1027" name="Picture 3" descr="Jena Fahlbush is a white women in her early forties with dark brown/red hair. ">
            <a:extLst>
              <a:ext uri="{FF2B5EF4-FFF2-40B4-BE49-F238E27FC236}">
                <a16:creationId xmlns:a16="http://schemas.microsoft.com/office/drawing/2014/main" id="{8633507F-414A-2461-FE88-82ABA3302BC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95410" y="2250361"/>
            <a:ext cx="2314270" cy="230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5118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9EE24-5E99-4459-8649-989749F57554}"/>
              </a:ext>
            </a:extLst>
          </p:cNvPr>
          <p:cNvSpPr>
            <a:spLocks noGrp="1"/>
          </p:cNvSpPr>
          <p:nvPr>
            <p:ph type="ctrTitle"/>
          </p:nvPr>
        </p:nvSpPr>
        <p:spPr/>
        <p:txBody>
          <a:bodyPr/>
          <a:lstStyle/>
          <a:p>
            <a:r>
              <a:rPr lang="en-US">
                <a:latin typeface="Calibri"/>
                <a:cs typeface="Calibri"/>
              </a:rPr>
              <a:t>We Need Your Input!</a:t>
            </a:r>
            <a:endParaRPr lang="en-US"/>
          </a:p>
        </p:txBody>
      </p:sp>
      <p:sp>
        <p:nvSpPr>
          <p:cNvPr id="3" name="Text Placeholder 2">
            <a:extLst>
              <a:ext uri="{FF2B5EF4-FFF2-40B4-BE49-F238E27FC236}">
                <a16:creationId xmlns:a16="http://schemas.microsoft.com/office/drawing/2014/main" id="{228BD9C2-F98F-10C1-F7E1-A7A0ED55775C}"/>
              </a:ext>
            </a:extLst>
          </p:cNvPr>
          <p:cNvSpPr>
            <a:spLocks noGrp="1"/>
          </p:cNvSpPr>
          <p:nvPr>
            <p:ph type="body" sz="quarter" idx="10"/>
          </p:nvPr>
        </p:nvSpPr>
        <p:spPr>
          <a:xfrm>
            <a:off x="347120" y="942179"/>
            <a:ext cx="5342936" cy="3927462"/>
          </a:xfrm>
        </p:spPr>
        <p:txBody>
          <a:bodyPr vert="horz" lIns="0" tIns="45720" rIns="91440" bIns="45720" rtlCol="0" anchor="t">
            <a:noAutofit/>
          </a:bodyPr>
          <a:lstStyle/>
          <a:p>
            <a:pPr marL="91440" indent="0">
              <a:buNone/>
            </a:pPr>
            <a:r>
              <a:rPr lang="en-US" dirty="0">
                <a:ea typeface="+mn-lt"/>
                <a:cs typeface="+mn-lt"/>
              </a:rPr>
              <a:t>NCADEMI’s National Digital Accessibility Needs Assessment:</a:t>
            </a:r>
          </a:p>
          <a:p>
            <a:r>
              <a:rPr lang="en-US" sz="2300" dirty="0">
                <a:ea typeface="+mn-lt"/>
                <a:cs typeface="+mn-lt"/>
              </a:rPr>
              <a:t>Surveys for representatives of state and local educational agencies, Part C lead agencies &amp; early intervention programs, parent centers, pre-service programs, and OSEP centers</a:t>
            </a:r>
          </a:p>
          <a:p>
            <a:r>
              <a:rPr lang="en-US" sz="2300" dirty="0">
                <a:ea typeface="+mn-lt"/>
                <a:cs typeface="+mn-lt"/>
              </a:rPr>
              <a:t>Virtual Listening Tour for states &amp; school districts </a:t>
            </a:r>
            <a:endParaRPr lang="en-US" sz="2300" dirty="0"/>
          </a:p>
        </p:txBody>
      </p:sp>
      <p:sp>
        <p:nvSpPr>
          <p:cNvPr id="9" name="Text Placeholder 7">
            <a:extLst>
              <a:ext uri="{FF2B5EF4-FFF2-40B4-BE49-F238E27FC236}">
                <a16:creationId xmlns:a16="http://schemas.microsoft.com/office/drawing/2014/main" id="{58CA460A-E4D8-3667-AD6D-26743F0B2D2A}"/>
              </a:ext>
            </a:extLst>
          </p:cNvPr>
          <p:cNvSpPr txBox="1">
            <a:spLocks/>
          </p:cNvSpPr>
          <p:nvPr/>
        </p:nvSpPr>
        <p:spPr>
          <a:xfrm>
            <a:off x="6019245" y="1029922"/>
            <a:ext cx="2560157" cy="576909"/>
          </a:xfrm>
          <a:prstGeom prst="rect">
            <a:avLst/>
          </a:prstGeom>
        </p:spPr>
        <p:txBody>
          <a:bodyPr vert="horz" lIns="0" tIns="45720" rIns="91440" bIns="45720" rtlCol="0">
            <a:noAutofit/>
          </a:bodyPr>
          <a:lstStyle>
            <a:lvl1pPr marL="320040" indent="-228600" algn="l" defTabSz="914400" rtl="0" eaLnBrk="1" latinLnBrk="0" hangingPunct="1">
              <a:lnSpc>
                <a:spcPct val="110000"/>
              </a:lnSpc>
              <a:spcBef>
                <a:spcPts val="1000"/>
              </a:spcBef>
              <a:buFont typeface="Wingdings" pitchFamily="2" charset="2"/>
              <a:buChar char="§"/>
              <a:defRPr sz="2400" kern="1200">
                <a:solidFill>
                  <a:schemeClr val="tx1"/>
                </a:solidFill>
                <a:latin typeface="+mn-lt"/>
                <a:ea typeface="+mn-ea"/>
                <a:cs typeface="+mn-cs"/>
              </a:defRPr>
            </a:lvl1pPr>
            <a:lvl2pPr marL="59436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868680" indent="-228600" algn="l" defTabSz="914400" rtl="0" eaLnBrk="1" latinLnBrk="0" hangingPunct="1">
              <a:lnSpc>
                <a:spcPct val="110000"/>
              </a:lnSpc>
              <a:spcBef>
                <a:spcPts val="500"/>
              </a:spcBef>
              <a:buFont typeface="Courier New" panose="02070309020205020404" pitchFamily="49" charset="0"/>
              <a:buChar char="o"/>
              <a:defRPr sz="2400" kern="1200">
                <a:solidFill>
                  <a:schemeClr val="tx1"/>
                </a:solidFill>
                <a:latin typeface="+mn-lt"/>
                <a:ea typeface="+mn-ea"/>
                <a:cs typeface="+mn-cs"/>
              </a:defRPr>
            </a:lvl3pPr>
            <a:lvl4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 indent="0" algn="ctr">
              <a:buFont typeface="Wingdings" pitchFamily="2" charset="2"/>
              <a:buNone/>
            </a:pPr>
            <a:r>
              <a:rPr lang="en-US" dirty="0">
                <a:solidFill>
                  <a:srgbClr val="115AC5"/>
                </a:solidFill>
                <a:hlinkClick r:id="rId3"/>
              </a:rPr>
              <a:t>ncademi.org/input</a:t>
            </a:r>
            <a:endParaRPr lang="en-US" dirty="0">
              <a:solidFill>
                <a:srgbClr val="115AC5"/>
              </a:solidFill>
            </a:endParaRPr>
          </a:p>
          <a:p>
            <a:pPr marL="91440" indent="0" algn="ctr">
              <a:buFont typeface="Wingdings" pitchFamily="2" charset="2"/>
              <a:buNone/>
            </a:pPr>
            <a:endParaRPr lang="en-US" dirty="0">
              <a:solidFill>
                <a:srgbClr val="115AC5"/>
              </a:solidFill>
            </a:endParaRPr>
          </a:p>
        </p:txBody>
      </p:sp>
      <p:pic>
        <p:nvPicPr>
          <p:cNvPr id="8" name="Picture Placeholder 7">
            <a:extLst>
              <a:ext uri="{FF2B5EF4-FFF2-40B4-BE49-F238E27FC236}">
                <a16:creationId xmlns:a16="http://schemas.microsoft.com/office/drawing/2014/main" id="{3460B529-5C91-83DC-D482-E2706D8A090C}"/>
              </a:ext>
              <a:ext uri="{C183D7F6-B498-43B3-948B-1728B52AA6E4}">
                <adec:decorative xmlns:adec="http://schemas.microsoft.com/office/drawing/2017/decorative" val="1"/>
              </a:ext>
            </a:extLst>
          </p:cNvPr>
          <p:cNvPicPr>
            <a:picLocks noGrp="1" noChangeAspect="1"/>
          </p:cNvPicPr>
          <p:nvPr>
            <p:ph type="pic" sz="quarter" idx="17"/>
          </p:nvPr>
        </p:nvPicPr>
        <p:blipFill>
          <a:blip r:embed="rId4" cstate="hqprint">
            <a:extLst>
              <a:ext uri="{28A0092B-C50C-407E-A947-70E740481C1C}">
                <a14:useLocalDpi xmlns:a14="http://schemas.microsoft.com/office/drawing/2010/main"/>
              </a:ext>
            </a:extLst>
          </a:blip>
          <a:srcRect/>
          <a:stretch>
            <a:fillRect/>
          </a:stretch>
        </p:blipFill>
        <p:spPr>
          <a:xfrm>
            <a:off x="5748579" y="1606831"/>
            <a:ext cx="3101490" cy="2638050"/>
          </a:xfrm>
        </p:spPr>
      </p:pic>
    </p:spTree>
    <p:extLst>
      <p:ext uri="{BB962C8B-B14F-4D97-AF65-F5344CB8AC3E}">
        <p14:creationId xmlns:p14="http://schemas.microsoft.com/office/powerpoint/2010/main" val="19828244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e Joy Zabala Fellowship is a program supported by ATIA, the Zabala Family, QIAT, and CAST. Learn more at bit.ly/joy-zabala-fellowship">
            <a:extLst>
              <a:ext uri="{FF2B5EF4-FFF2-40B4-BE49-F238E27FC236}">
                <a16:creationId xmlns:a16="http://schemas.microsoft.com/office/drawing/2014/main" id="{0318A177-0FE1-ED35-2ED9-375834D3FB7A}"/>
              </a:ext>
            </a:extLst>
          </p:cNvPr>
          <p:cNvPicPr>
            <a:picLocks noChangeAspect="1"/>
          </p:cNvPicPr>
          <p:nvPr/>
        </p:nvPicPr>
        <p:blipFill>
          <a:blip r:embed="rId3"/>
          <a:stretch>
            <a:fillRect/>
          </a:stretch>
        </p:blipFill>
        <p:spPr>
          <a:xfrm>
            <a:off x="0" y="524"/>
            <a:ext cx="9144000" cy="5142451"/>
          </a:xfrm>
          <a:prstGeom prst="rect">
            <a:avLst/>
          </a:prstGeom>
        </p:spPr>
      </p:pic>
      <p:sp>
        <p:nvSpPr>
          <p:cNvPr id="7" name="Title 6" hidden="1">
            <a:extLst>
              <a:ext uri="{FF2B5EF4-FFF2-40B4-BE49-F238E27FC236}">
                <a16:creationId xmlns:a16="http://schemas.microsoft.com/office/drawing/2014/main" id="{76AD49D7-5386-67B8-37AE-F2AC9D337B4C}"/>
              </a:ext>
            </a:extLst>
          </p:cNvPr>
          <p:cNvSpPr>
            <a:spLocks noGrp="1"/>
          </p:cNvSpPr>
          <p:nvPr>
            <p:ph type="title" idx="4294967295"/>
          </p:nvPr>
        </p:nvSpPr>
        <p:spPr>
          <a:xfrm>
            <a:off x="628650" y="274638"/>
            <a:ext cx="7886700" cy="993775"/>
          </a:xfrm>
          <a:prstGeom prst="rect">
            <a:avLst/>
          </a:prstGeom>
        </p:spPr>
        <p:txBody>
          <a:bodyPr/>
          <a:lstStyle/>
          <a:p>
            <a:r>
              <a:rPr lang="en-US"/>
              <a:t>Joy Zabala Fellowship</a:t>
            </a:r>
          </a:p>
        </p:txBody>
      </p:sp>
    </p:spTree>
    <p:extLst>
      <p:ext uri="{BB962C8B-B14F-4D97-AF65-F5344CB8AC3E}">
        <p14:creationId xmlns:p14="http://schemas.microsoft.com/office/powerpoint/2010/main" val="35722538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DC724-CDF4-9C7F-F238-C4F0FA3ED51B}"/>
              </a:ext>
            </a:extLst>
          </p:cNvPr>
          <p:cNvSpPr>
            <a:spLocks noGrp="1"/>
          </p:cNvSpPr>
          <p:nvPr>
            <p:ph type="ctrTitle"/>
          </p:nvPr>
        </p:nvSpPr>
        <p:spPr>
          <a:xfrm>
            <a:off x="457197" y="200707"/>
            <a:ext cx="7888313" cy="640080"/>
          </a:xfrm>
        </p:spPr>
        <p:txBody>
          <a:bodyPr/>
          <a:lstStyle/>
          <a:p>
            <a:r>
              <a:rPr lang="en-US"/>
              <a:t>Contact, Connect, and Stay Informed</a:t>
            </a:r>
          </a:p>
        </p:txBody>
      </p:sp>
      <p:sp>
        <p:nvSpPr>
          <p:cNvPr id="4" name="Text Placeholder 3">
            <a:extLst>
              <a:ext uri="{FF2B5EF4-FFF2-40B4-BE49-F238E27FC236}">
                <a16:creationId xmlns:a16="http://schemas.microsoft.com/office/drawing/2014/main" id="{567D210D-6064-B1BB-21A5-E185C1C3B63D}"/>
              </a:ext>
            </a:extLst>
          </p:cNvPr>
          <p:cNvSpPr>
            <a:spLocks noGrp="1"/>
          </p:cNvSpPr>
          <p:nvPr>
            <p:ph type="body" sz="quarter" idx="10"/>
          </p:nvPr>
        </p:nvSpPr>
        <p:spPr>
          <a:xfrm>
            <a:off x="457200" y="1188720"/>
            <a:ext cx="4398135" cy="3383280"/>
          </a:xfrm>
        </p:spPr>
        <p:txBody>
          <a:bodyPr/>
          <a:lstStyle/>
          <a:p>
            <a:pPr marL="91440" indent="0">
              <a:spcAft>
                <a:spcPts val="600"/>
              </a:spcAft>
              <a:buNone/>
            </a:pPr>
            <a:r>
              <a:rPr lang="en-US" sz="2800" b="1" dirty="0"/>
              <a:t>Contact &amp; Connect</a:t>
            </a:r>
          </a:p>
          <a:p>
            <a:pPr marL="731520" lvl="2" indent="0">
              <a:lnSpc>
                <a:spcPct val="100000"/>
              </a:lnSpc>
              <a:spcAft>
                <a:spcPts val="1800"/>
              </a:spcAft>
              <a:buNone/>
            </a:pPr>
            <a:r>
              <a:rPr lang="en-US" dirty="0">
                <a:solidFill>
                  <a:srgbClr val="115AC5"/>
                </a:solidFill>
                <a:hlinkClick r:id="rId3">
                  <a:extLst>
                    <a:ext uri="{A12FA001-AC4F-418D-AE19-62706E023703}">
                      <ahyp:hlinkClr xmlns:ahyp="http://schemas.microsoft.com/office/drawing/2018/hyperlinkcolor" val="tx"/>
                    </a:ext>
                  </a:extLst>
                </a:hlinkClick>
              </a:rPr>
              <a:t>ncademi.org</a:t>
            </a:r>
            <a:r>
              <a:rPr lang="en-US" dirty="0">
                <a:solidFill>
                  <a:srgbClr val="115AC5"/>
                </a:solidFill>
              </a:rPr>
              <a:t> </a:t>
            </a:r>
          </a:p>
          <a:p>
            <a:pPr marL="731520" lvl="2" indent="0">
              <a:lnSpc>
                <a:spcPct val="100000"/>
              </a:lnSpc>
              <a:spcAft>
                <a:spcPts val="1800"/>
              </a:spcAft>
              <a:buNone/>
            </a:pPr>
            <a:r>
              <a:rPr lang="en-US" dirty="0">
                <a:solidFill>
                  <a:srgbClr val="115AC5"/>
                </a:solidFill>
                <a:hlinkClick r:id="rId4"/>
              </a:rPr>
              <a:t>ncademi@usu.edu</a:t>
            </a:r>
            <a:r>
              <a:rPr lang="en-US" dirty="0">
                <a:solidFill>
                  <a:srgbClr val="115AC5"/>
                </a:solidFill>
              </a:rPr>
              <a:t> </a:t>
            </a:r>
          </a:p>
          <a:p>
            <a:pPr marL="731520" lvl="2" indent="0">
              <a:lnSpc>
                <a:spcPct val="100000"/>
              </a:lnSpc>
              <a:spcAft>
                <a:spcPts val="1800"/>
              </a:spcAft>
              <a:buNone/>
            </a:pPr>
            <a:r>
              <a:rPr lang="en-US" dirty="0"/>
              <a:t>435.554.8213 (voice or text)</a:t>
            </a:r>
          </a:p>
          <a:p>
            <a:pPr marL="731520" lvl="2" indent="0">
              <a:lnSpc>
                <a:spcPct val="100000"/>
              </a:lnSpc>
              <a:buNone/>
            </a:pPr>
            <a:r>
              <a:rPr lang="en-US" dirty="0">
                <a:solidFill>
                  <a:srgbClr val="115AC5"/>
                </a:solidFill>
                <a:hlinkClick r:id="rId5">
                  <a:extLst>
                    <a:ext uri="{A12FA001-AC4F-418D-AE19-62706E023703}">
                      <ahyp:hlinkClr xmlns:ahyp="http://schemas.microsoft.com/office/drawing/2018/hyperlinkcolor" val="tx"/>
                    </a:ext>
                  </a:extLst>
                </a:hlinkClick>
              </a:rPr>
              <a:t>Follow us on LinkedIn </a:t>
            </a:r>
            <a:endParaRPr lang="en-US" dirty="0">
              <a:solidFill>
                <a:srgbClr val="115AC5"/>
              </a:solidFill>
            </a:endParaRPr>
          </a:p>
        </p:txBody>
      </p:sp>
      <p:grpSp>
        <p:nvGrpSpPr>
          <p:cNvPr id="11" name="Group 10">
            <a:extLst>
              <a:ext uri="{FF2B5EF4-FFF2-40B4-BE49-F238E27FC236}">
                <a16:creationId xmlns:a16="http://schemas.microsoft.com/office/drawing/2014/main" id="{02CD4CAB-D54D-9DF9-1347-24E8B5CCC37E}"/>
              </a:ext>
              <a:ext uri="{C183D7F6-B498-43B3-948B-1728B52AA6E4}">
                <adec:decorative xmlns:adec="http://schemas.microsoft.com/office/drawing/2017/decorative" val="1"/>
              </a:ext>
            </a:extLst>
          </p:cNvPr>
          <p:cNvGrpSpPr/>
          <p:nvPr/>
        </p:nvGrpSpPr>
        <p:grpSpPr>
          <a:xfrm>
            <a:off x="305016" y="1794377"/>
            <a:ext cx="812627" cy="2507991"/>
            <a:chOff x="227742" y="1623319"/>
            <a:chExt cx="812627" cy="2507991"/>
          </a:xfrm>
        </p:grpSpPr>
        <p:pic>
          <p:nvPicPr>
            <p:cNvPr id="7" name="Picture 6">
              <a:extLst>
                <a:ext uri="{FF2B5EF4-FFF2-40B4-BE49-F238E27FC236}">
                  <a16:creationId xmlns:a16="http://schemas.microsoft.com/office/drawing/2014/main" id="{870213E6-BC44-CF0D-8912-8B0D6E8B82F1}"/>
                </a:ext>
                <a:ext uri="{C183D7F6-B498-43B3-948B-1728B52AA6E4}">
                  <adec:decorative xmlns:adec="http://schemas.microsoft.com/office/drawing/2017/decorative" val="1"/>
                </a:ext>
              </a:extLst>
            </p:cNvPr>
            <p:cNvPicPr>
              <a:picLocks noChangeAspect="1"/>
            </p:cNvPicPr>
            <p:nvPr/>
          </p:nvPicPr>
          <p:blipFill>
            <a:blip r:embed="rId6" cstate="hqprint">
              <a:extLst>
                <a:ext uri="{28A0092B-C50C-407E-A947-70E740481C1C}">
                  <a14:useLocalDpi xmlns:a14="http://schemas.microsoft.com/office/drawing/2010/main"/>
                </a:ext>
              </a:extLst>
            </a:blip>
            <a:srcRect l="-14873" t="-11756" r="-17236" b="-18768"/>
            <a:stretch/>
          </p:blipFill>
          <p:spPr>
            <a:xfrm>
              <a:off x="436362" y="1623319"/>
              <a:ext cx="604007" cy="596762"/>
            </a:xfrm>
            <a:prstGeom prst="rect">
              <a:avLst/>
            </a:prstGeom>
          </p:spPr>
        </p:pic>
        <p:pic>
          <p:nvPicPr>
            <p:cNvPr id="8" name="Picture 7">
              <a:extLst>
                <a:ext uri="{FF2B5EF4-FFF2-40B4-BE49-F238E27FC236}">
                  <a16:creationId xmlns:a16="http://schemas.microsoft.com/office/drawing/2014/main" id="{CE8A18E6-4880-CB34-D2B3-BEB7A03C8A97}"/>
                </a:ext>
                <a:ext uri="{C183D7F6-B498-43B3-948B-1728B52AA6E4}">
                  <adec:decorative xmlns:adec="http://schemas.microsoft.com/office/drawing/2017/decorative" val="1"/>
                </a:ext>
              </a:extLst>
            </p:cNvPr>
            <p:cNvPicPr>
              <a:picLocks noChangeAspect="1"/>
            </p:cNvPicPr>
            <p:nvPr/>
          </p:nvPicPr>
          <p:blipFill>
            <a:blip r:embed="rId7" cstate="hqprint">
              <a:extLst>
                <a:ext uri="{28A0092B-C50C-407E-A947-70E740481C1C}">
                  <a14:useLocalDpi xmlns:a14="http://schemas.microsoft.com/office/drawing/2010/main"/>
                </a:ext>
              </a:extLst>
            </a:blip>
            <a:srcRect l="-14873" t="-6703" r="-17236" b="-18147"/>
            <a:stretch/>
          </p:blipFill>
          <p:spPr>
            <a:xfrm>
              <a:off x="436362" y="2286341"/>
              <a:ext cx="604007" cy="570817"/>
            </a:xfrm>
            <a:prstGeom prst="rect">
              <a:avLst/>
            </a:prstGeom>
          </p:spPr>
        </p:pic>
        <p:pic>
          <p:nvPicPr>
            <p:cNvPr id="9" name="Picture 8">
              <a:extLst>
                <a:ext uri="{FF2B5EF4-FFF2-40B4-BE49-F238E27FC236}">
                  <a16:creationId xmlns:a16="http://schemas.microsoft.com/office/drawing/2014/main" id="{92E69DDD-AB8C-9CD7-1C79-C51CC5436F60}"/>
                </a:ext>
                <a:ext uri="{C183D7F6-B498-43B3-948B-1728B52AA6E4}">
                  <adec:decorative xmlns:adec="http://schemas.microsoft.com/office/drawing/2017/decorative" val="1"/>
                </a:ext>
              </a:extLst>
            </p:cNvPr>
            <p:cNvPicPr>
              <a:picLocks noChangeAspect="1"/>
            </p:cNvPicPr>
            <p:nvPr/>
          </p:nvPicPr>
          <p:blipFill>
            <a:blip r:embed="rId8" cstate="hqprint">
              <a:extLst>
                <a:ext uri="{28A0092B-C50C-407E-A947-70E740481C1C}">
                  <a14:useLocalDpi xmlns:a14="http://schemas.microsoft.com/office/drawing/2010/main"/>
                </a:ext>
              </a:extLst>
            </a:blip>
            <a:srcRect l="-61109" t="-18956" r="-18411" b="-24436"/>
            <a:stretch/>
          </p:blipFill>
          <p:spPr>
            <a:xfrm>
              <a:off x="227742" y="2871096"/>
              <a:ext cx="812627" cy="649083"/>
            </a:xfrm>
            <a:prstGeom prst="rect">
              <a:avLst/>
            </a:prstGeom>
          </p:spPr>
        </p:pic>
        <p:pic>
          <p:nvPicPr>
            <p:cNvPr id="10" name="Picture 9">
              <a:extLst>
                <a:ext uri="{FF2B5EF4-FFF2-40B4-BE49-F238E27FC236}">
                  <a16:creationId xmlns:a16="http://schemas.microsoft.com/office/drawing/2014/main" id="{DA15C433-84EC-8AA1-447A-520D98A3A468}"/>
                </a:ext>
                <a:ext uri="{C183D7F6-B498-43B3-948B-1728B52AA6E4}">
                  <adec:decorative xmlns:adec="http://schemas.microsoft.com/office/drawing/2017/decorative" val="1"/>
                </a:ext>
              </a:extLst>
            </p:cNvPr>
            <p:cNvPicPr>
              <a:picLocks noChangeAspect="1"/>
            </p:cNvPicPr>
            <p:nvPr/>
          </p:nvPicPr>
          <p:blipFill>
            <a:blip r:embed="rId9" cstate="hqprint">
              <a:extLst>
                <a:ext uri="{28A0092B-C50C-407E-A947-70E740481C1C}">
                  <a14:useLocalDpi xmlns:a14="http://schemas.microsoft.com/office/drawing/2010/main"/>
                </a:ext>
              </a:extLst>
            </a:blip>
            <a:srcRect l="-14993" t="-7010" r="-18176" b="-18840"/>
            <a:stretch/>
          </p:blipFill>
          <p:spPr>
            <a:xfrm>
              <a:off x="436363" y="3560493"/>
              <a:ext cx="604006" cy="570817"/>
            </a:xfrm>
            <a:prstGeom prst="rect">
              <a:avLst/>
            </a:prstGeom>
          </p:spPr>
        </p:pic>
      </p:grpSp>
      <p:sp>
        <p:nvSpPr>
          <p:cNvPr id="12" name="Text Placeholder 3">
            <a:extLst>
              <a:ext uri="{FF2B5EF4-FFF2-40B4-BE49-F238E27FC236}">
                <a16:creationId xmlns:a16="http://schemas.microsoft.com/office/drawing/2014/main" id="{4F87A624-A2FD-54E6-CA6D-20BFCBA48840}"/>
              </a:ext>
            </a:extLst>
          </p:cNvPr>
          <p:cNvSpPr txBox="1">
            <a:spLocks/>
          </p:cNvSpPr>
          <p:nvPr/>
        </p:nvSpPr>
        <p:spPr>
          <a:xfrm>
            <a:off x="5007519" y="1271342"/>
            <a:ext cx="3337991" cy="1120823"/>
          </a:xfrm>
          <a:prstGeom prst="rect">
            <a:avLst/>
          </a:prstGeom>
        </p:spPr>
        <p:txBody>
          <a:bodyPr vert="horz" lIns="0" tIns="45720" rIns="91440" bIns="45720" rtlCol="0">
            <a:normAutofit/>
          </a:bodyPr>
          <a:lstStyle>
            <a:lvl1pPr marL="320040" indent="-228600" algn="l" defTabSz="914400" rtl="0" eaLnBrk="1" latinLnBrk="0" hangingPunct="1">
              <a:lnSpc>
                <a:spcPct val="90000"/>
              </a:lnSpc>
              <a:spcBef>
                <a:spcPts val="1000"/>
              </a:spcBef>
              <a:buFont typeface="Wingdings" pitchFamily="2" charset="2"/>
              <a:buChar char="§"/>
              <a:defRPr sz="2400" kern="1200">
                <a:solidFill>
                  <a:schemeClr val="tx1"/>
                </a:solidFill>
                <a:latin typeface="+mn-lt"/>
                <a:ea typeface="+mn-ea"/>
                <a:cs typeface="+mn-cs"/>
              </a:defRPr>
            </a:lvl1pPr>
            <a:lvl2pPr marL="59436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6868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mn-lt"/>
                <a:ea typeface="+mn-ea"/>
                <a:cs typeface="+mn-cs"/>
              </a:defRPr>
            </a:lvl3pPr>
            <a:lvl4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 indent="0">
              <a:buFont typeface="Wingdings" pitchFamily="2" charset="2"/>
              <a:buNone/>
            </a:pPr>
            <a:r>
              <a:rPr lang="en-US" sz="2800" b="1" dirty="0"/>
              <a:t>Stay Informed</a:t>
            </a:r>
          </a:p>
          <a:p>
            <a:pPr marL="91440" indent="0">
              <a:buNone/>
            </a:pPr>
            <a:r>
              <a:rPr lang="en-US" sz="2400" dirty="0">
                <a:hlinkClick r:id="rId10"/>
              </a:rPr>
              <a:t>ncademi.org/newsletter</a:t>
            </a:r>
            <a:r>
              <a:rPr lang="en-US" sz="2400" dirty="0"/>
              <a:t> </a:t>
            </a:r>
            <a:endParaRPr lang="en-US" dirty="0"/>
          </a:p>
        </p:txBody>
      </p:sp>
      <p:pic>
        <p:nvPicPr>
          <p:cNvPr id="3" name="Content Placeholder 14">
            <a:extLst>
              <a:ext uri="{FF2B5EF4-FFF2-40B4-BE49-F238E27FC236}">
                <a16:creationId xmlns:a16="http://schemas.microsoft.com/office/drawing/2014/main" id="{C9888BE3-258B-79ED-2018-2528E9EF530E}"/>
              </a:ext>
              <a:ext uri="{C183D7F6-B498-43B3-948B-1728B52AA6E4}">
                <adec:decorative xmlns:adec="http://schemas.microsoft.com/office/drawing/2017/decorative" val="1"/>
              </a:ext>
            </a:extLst>
          </p:cNvPr>
          <p:cNvPicPr>
            <a:picLocks noChangeAspect="1"/>
          </p:cNvPicPr>
          <p:nvPr/>
        </p:nvPicPr>
        <p:blipFill>
          <a:blip r:embed="rId11" cstate="hqprint">
            <a:extLst>
              <a:ext uri="{28A0092B-C50C-407E-A947-70E740481C1C}">
                <a14:useLocalDpi xmlns:a14="http://schemas.microsoft.com/office/drawing/2010/main"/>
              </a:ext>
            </a:extLst>
          </a:blip>
          <a:srcRect/>
          <a:stretch/>
        </p:blipFill>
        <p:spPr>
          <a:xfrm>
            <a:off x="5533363" y="2228767"/>
            <a:ext cx="2282948" cy="2271939"/>
          </a:xfrm>
          <a:prstGeom prst="rect">
            <a:avLst/>
          </a:prstGeom>
        </p:spPr>
      </p:pic>
    </p:spTree>
    <p:extLst>
      <p:ext uri="{BB962C8B-B14F-4D97-AF65-F5344CB8AC3E}">
        <p14:creationId xmlns:p14="http://schemas.microsoft.com/office/powerpoint/2010/main" val="35357783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31C7A-94C5-EE2B-C904-DCBC8818EAFE}"/>
              </a:ext>
            </a:extLst>
          </p:cNvPr>
          <p:cNvSpPr>
            <a:spLocks noGrp="1"/>
          </p:cNvSpPr>
          <p:nvPr>
            <p:ph type="ctrTitle"/>
          </p:nvPr>
        </p:nvSpPr>
        <p:spPr/>
        <p:txBody>
          <a:bodyPr/>
          <a:lstStyle/>
          <a:p>
            <a:r>
              <a:rPr lang="en-US"/>
              <a:t>Session Evaluation and CEUs</a:t>
            </a:r>
          </a:p>
        </p:txBody>
      </p:sp>
      <p:sp>
        <p:nvSpPr>
          <p:cNvPr id="3" name="Text Placeholder 2">
            <a:extLst>
              <a:ext uri="{FF2B5EF4-FFF2-40B4-BE49-F238E27FC236}">
                <a16:creationId xmlns:a16="http://schemas.microsoft.com/office/drawing/2014/main" id="{DA15235A-DE52-4894-B87A-34CC4AFB151E}"/>
              </a:ext>
            </a:extLst>
          </p:cNvPr>
          <p:cNvSpPr>
            <a:spLocks noGrp="1"/>
          </p:cNvSpPr>
          <p:nvPr>
            <p:ph type="body" sz="quarter" idx="10"/>
          </p:nvPr>
        </p:nvSpPr>
        <p:spPr>
          <a:xfrm>
            <a:off x="457200" y="992553"/>
            <a:ext cx="8514862" cy="3743569"/>
          </a:xfrm>
          <a:ln>
            <a:noFill/>
          </a:ln>
        </p:spPr>
        <p:txBody>
          <a:bodyPr lIns="0">
            <a:noAutofit/>
          </a:bodyPr>
          <a:lstStyle/>
          <a:p>
            <a:pPr>
              <a:lnSpc>
                <a:spcPct val="90000"/>
              </a:lnSpc>
            </a:pPr>
            <a:r>
              <a:rPr lang="en-US" dirty="0"/>
              <a:t>Session Feedback Evaluation</a:t>
            </a:r>
          </a:p>
          <a:p>
            <a:pPr marL="320040" indent="-228600">
              <a:lnSpc>
                <a:spcPct val="90000"/>
              </a:lnSpc>
              <a:buFont typeface="Wingdings" pitchFamily="2" charset="2"/>
              <a:buChar char="§"/>
            </a:pPr>
            <a:r>
              <a:rPr lang="en-US" sz="2000" dirty="0"/>
              <a:t>Your Feedback is very important to us. Please be sure to complete session evaluations through the ATIA mobile app.</a:t>
            </a:r>
          </a:p>
          <a:p>
            <a:pPr>
              <a:lnSpc>
                <a:spcPct val="90000"/>
              </a:lnSpc>
              <a:spcBef>
                <a:spcPts val="1600"/>
              </a:spcBef>
            </a:pPr>
            <a:r>
              <a:rPr lang="en-US" dirty="0">
                <a:solidFill>
                  <a:srgbClr val="005192"/>
                </a:solidFill>
              </a:rPr>
              <a:t>CEUs</a:t>
            </a:r>
          </a:p>
          <a:p>
            <a:pPr marL="434340" indent="-342900">
              <a:lnSpc>
                <a:spcPct val="90000"/>
              </a:lnSpc>
              <a:buFont typeface="Wingdings" pitchFamily="2" charset="2"/>
              <a:buChar char="§"/>
            </a:pPr>
            <a:r>
              <a:rPr lang="en-US" sz="1800" dirty="0"/>
              <a:t>ATIA 2025 education presentations are reviewed for ASHA, ACVREP, AOTA, CRC and IACET CEU eligibility. Not all sessions are approved for each specialty CEU.</a:t>
            </a:r>
          </a:p>
          <a:p>
            <a:pPr marL="434340" indent="-342900">
              <a:lnSpc>
                <a:spcPct val="90000"/>
              </a:lnSpc>
              <a:buFont typeface="Wingdings" pitchFamily="2" charset="2"/>
              <a:buChar char="§"/>
            </a:pPr>
            <a:r>
              <a:rPr lang="en-US" sz="1800" dirty="0"/>
              <a:t>You </a:t>
            </a:r>
            <a:r>
              <a:rPr lang="en-US" sz="1800" b="1" dirty="0"/>
              <a:t>must</a:t>
            </a:r>
            <a:r>
              <a:rPr lang="en-US" sz="1800" dirty="0"/>
              <a:t> complete a CEU assessment for each session and CEU type you’d like to claim prior to the deadline.</a:t>
            </a:r>
          </a:p>
          <a:p>
            <a:pPr marL="1028700" lvl="1" indent="-342900">
              <a:lnSpc>
                <a:spcPct val="90000"/>
              </a:lnSpc>
              <a:buFont typeface="Wingdings" pitchFamily="2" charset="2"/>
              <a:buChar char="§"/>
            </a:pPr>
            <a:r>
              <a:rPr lang="en-US" sz="1600" dirty="0"/>
              <a:t>In-person deadline to claim CEUs: February 28, 2025</a:t>
            </a:r>
          </a:p>
          <a:p>
            <a:pPr marL="1028700" lvl="1" indent="-342900">
              <a:lnSpc>
                <a:spcPct val="90000"/>
              </a:lnSpc>
              <a:buFont typeface="Wingdings" pitchFamily="2" charset="2"/>
              <a:buChar char="§"/>
            </a:pPr>
            <a:r>
              <a:rPr lang="en-US" sz="1600" dirty="0"/>
              <a:t>Virtual Event deadline to claim CEUs: April 30, 2025</a:t>
            </a:r>
          </a:p>
          <a:p>
            <a:pPr marL="434340" indent="-342900">
              <a:lnSpc>
                <a:spcPct val="90000"/>
              </a:lnSpc>
              <a:buFont typeface="Wingdings" pitchFamily="2" charset="2"/>
              <a:buChar char="§"/>
            </a:pPr>
            <a:r>
              <a:rPr lang="en-US" sz="1800" dirty="0"/>
              <a:t>Please visit: </a:t>
            </a:r>
            <a:r>
              <a:rPr lang="en-US" sz="1800" b="1" u="sng" dirty="0">
                <a:solidFill>
                  <a:srgbClr val="1983C9"/>
                </a:solidFill>
              </a:rPr>
              <a:t>atia.org/</a:t>
            </a:r>
            <a:r>
              <a:rPr lang="en-US" sz="1800" b="1" u="sng" dirty="0" err="1">
                <a:solidFill>
                  <a:srgbClr val="1983C9"/>
                </a:solidFill>
              </a:rPr>
              <a:t>ceus</a:t>
            </a:r>
            <a:r>
              <a:rPr lang="en-US" sz="1800" b="1" u="sng" dirty="0">
                <a:solidFill>
                  <a:srgbClr val="1983C9"/>
                </a:solidFill>
              </a:rPr>
              <a:t>-in-person </a:t>
            </a:r>
          </a:p>
        </p:txBody>
      </p:sp>
    </p:spTree>
    <p:extLst>
      <p:ext uri="{BB962C8B-B14F-4D97-AF65-F5344CB8AC3E}">
        <p14:creationId xmlns:p14="http://schemas.microsoft.com/office/powerpoint/2010/main" val="24702504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A8A1E-9D20-D39A-62D7-BE19EA4ED91E}"/>
              </a:ext>
            </a:extLst>
          </p:cNvPr>
          <p:cNvSpPr>
            <a:spLocks noGrp="1"/>
          </p:cNvSpPr>
          <p:nvPr>
            <p:ph type="ctrTitle"/>
          </p:nvPr>
        </p:nvSpPr>
        <p:spPr/>
        <p:txBody>
          <a:bodyPr/>
          <a:lstStyle/>
          <a:p>
            <a:r>
              <a:rPr lang="en-US"/>
              <a:t>Disclaimers</a:t>
            </a:r>
          </a:p>
        </p:txBody>
      </p:sp>
      <p:sp>
        <p:nvSpPr>
          <p:cNvPr id="3" name="Text Placeholder 2">
            <a:extLst>
              <a:ext uri="{FF2B5EF4-FFF2-40B4-BE49-F238E27FC236}">
                <a16:creationId xmlns:a16="http://schemas.microsoft.com/office/drawing/2014/main" id="{89864DAB-96DE-C23F-16A3-A5687A3605CA}"/>
              </a:ext>
            </a:extLst>
          </p:cNvPr>
          <p:cNvSpPr>
            <a:spLocks noGrp="1"/>
          </p:cNvSpPr>
          <p:nvPr>
            <p:ph type="body" sz="quarter" idx="10"/>
          </p:nvPr>
        </p:nvSpPr>
        <p:spPr>
          <a:xfrm>
            <a:off x="457198" y="972762"/>
            <a:ext cx="6188301" cy="3971304"/>
          </a:xfrm>
        </p:spPr>
        <p:txBody>
          <a:bodyPr>
            <a:noAutofit/>
          </a:bodyPr>
          <a:lstStyle/>
          <a:p>
            <a:pPr marL="0" indent="0">
              <a:lnSpc>
                <a:spcPct val="100000"/>
              </a:lnSpc>
              <a:buNone/>
            </a:pPr>
            <a:r>
              <a:rPr lang="en-US" sz="2200"/>
              <a:t>The contents of this slide deck were developed under a cooperative agreement with the U.S. Department of Education, Office of Special Education Programs, Award No. H327Z240007. However, those contents do not necessarily represent the policy of the Department of Education, and you should not assume endorsement by the Federal Government. Project Officer: Rebecca Sheffield, Ph.D.</a:t>
            </a:r>
          </a:p>
          <a:p>
            <a:pPr marL="0" indent="0">
              <a:lnSpc>
                <a:spcPct val="100000"/>
              </a:lnSpc>
              <a:buNone/>
            </a:pPr>
            <a:r>
              <a:rPr lang="en-US" sz="2200"/>
              <a:t>The contents of this slide deck are licensed under a </a:t>
            </a:r>
            <a:r>
              <a:rPr lang="en-US" sz="2200">
                <a:solidFill>
                  <a:srgbClr val="212121"/>
                </a:solidFill>
                <a:hlinkClick r:id="rId2"/>
              </a:rPr>
              <a:t>Creative Commons Attribution-</a:t>
            </a:r>
            <a:r>
              <a:rPr lang="en-US" sz="2200" err="1">
                <a:solidFill>
                  <a:srgbClr val="212121"/>
                </a:solidFill>
                <a:hlinkClick r:id="rId2"/>
              </a:rPr>
              <a:t>ShareAlike</a:t>
            </a:r>
            <a:r>
              <a:rPr lang="en-US" sz="2200">
                <a:solidFill>
                  <a:srgbClr val="212121"/>
                </a:solidFill>
                <a:hlinkClick r:id="rId2"/>
              </a:rPr>
              <a:t> 4.0 International License (CC BY-SA 4.0)</a:t>
            </a:r>
            <a:r>
              <a:rPr lang="en-US" sz="2200">
                <a:solidFill>
                  <a:srgbClr val="212121"/>
                </a:solidFill>
              </a:rPr>
              <a:t>.</a:t>
            </a:r>
            <a:endParaRPr lang="en-US" sz="2200"/>
          </a:p>
        </p:txBody>
      </p:sp>
      <p:pic>
        <p:nvPicPr>
          <p:cNvPr id="4" name="Picture 3" descr="Office of Special Education Programs IDEAs that Work logo.">
            <a:extLst>
              <a:ext uri="{FF2B5EF4-FFF2-40B4-BE49-F238E27FC236}">
                <a16:creationId xmlns:a16="http://schemas.microsoft.com/office/drawing/2014/main" id="{DAE10218-8820-108D-8BBB-9531972863D3}"/>
              </a:ext>
              <a:ext uri="{C183D7F6-B498-43B3-948B-1728B52AA6E4}">
                <adec:decorative xmlns:adec="http://schemas.microsoft.com/office/drawing/2017/decorative" val="0"/>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876845" y="1390660"/>
            <a:ext cx="1783754" cy="1847348"/>
          </a:xfrm>
          <a:prstGeom prst="rect">
            <a:avLst/>
          </a:prstGeom>
        </p:spPr>
      </p:pic>
      <p:pic>
        <p:nvPicPr>
          <p:cNvPr id="5" name="Content Placeholder 10">
            <a:extLst>
              <a:ext uri="{FF2B5EF4-FFF2-40B4-BE49-F238E27FC236}">
                <a16:creationId xmlns:a16="http://schemas.microsoft.com/office/drawing/2014/main" id="{C9CC51E9-F9A3-EECF-7829-EA338D5955D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052351" y="3658516"/>
            <a:ext cx="1534491" cy="513980"/>
          </a:xfrm>
          <a:prstGeom prst="rect">
            <a:avLst/>
          </a:prstGeom>
        </p:spPr>
      </p:pic>
    </p:spTree>
    <p:extLst>
      <p:ext uri="{BB962C8B-B14F-4D97-AF65-F5344CB8AC3E}">
        <p14:creationId xmlns:p14="http://schemas.microsoft.com/office/powerpoint/2010/main" val="9809981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31C7A-94C5-EE2B-C904-DCBC8818EAFE}"/>
              </a:ext>
            </a:extLst>
          </p:cNvPr>
          <p:cNvSpPr>
            <a:spLocks noGrp="1"/>
          </p:cNvSpPr>
          <p:nvPr>
            <p:ph type="ctrTitle"/>
          </p:nvPr>
        </p:nvSpPr>
        <p:spPr>
          <a:xfrm>
            <a:off x="457197" y="200572"/>
            <a:ext cx="6842371" cy="640080"/>
          </a:xfrm>
        </p:spPr>
        <p:txBody>
          <a:bodyPr/>
          <a:lstStyle/>
          <a:p>
            <a:r>
              <a:rPr lang="en-US"/>
              <a:t>ACVREP CEU Session End Code</a:t>
            </a:r>
          </a:p>
        </p:txBody>
      </p:sp>
      <p:sp>
        <p:nvSpPr>
          <p:cNvPr id="3" name="Text Placeholder 2">
            <a:extLst>
              <a:ext uri="{FF2B5EF4-FFF2-40B4-BE49-F238E27FC236}">
                <a16:creationId xmlns:a16="http://schemas.microsoft.com/office/drawing/2014/main" id="{DA15235A-DE52-4894-B87A-34CC4AFB151E}"/>
              </a:ext>
            </a:extLst>
          </p:cNvPr>
          <p:cNvSpPr>
            <a:spLocks noGrp="1"/>
          </p:cNvSpPr>
          <p:nvPr>
            <p:ph type="body" sz="quarter" idx="10"/>
          </p:nvPr>
        </p:nvSpPr>
        <p:spPr>
          <a:xfrm>
            <a:off x="457197" y="1079304"/>
            <a:ext cx="8213725" cy="3383280"/>
          </a:xfrm>
        </p:spPr>
        <p:txBody>
          <a:bodyPr vert="horz" lIns="0" tIns="45720" rIns="91440" bIns="45720" rtlCol="0" anchor="t">
            <a:noAutofit/>
          </a:bodyPr>
          <a:lstStyle/>
          <a:p>
            <a:pPr>
              <a:lnSpc>
                <a:spcPct val="90000"/>
              </a:lnSpc>
            </a:pPr>
            <a:r>
              <a:rPr lang="en-US" dirty="0">
                <a:solidFill>
                  <a:srgbClr val="005192"/>
                </a:solidFill>
              </a:rPr>
              <a:t>If you do not plan to claim ACVREP CEUs (primarily for Vision Impairment Specialists), </a:t>
            </a:r>
            <a:r>
              <a:rPr lang="en-US" b="1" dirty="0">
                <a:solidFill>
                  <a:srgbClr val="005192"/>
                </a:solidFill>
              </a:rPr>
              <a:t>you do not need to note these codes</a:t>
            </a:r>
            <a:r>
              <a:rPr lang="en-US" dirty="0">
                <a:solidFill>
                  <a:srgbClr val="005192"/>
                </a:solidFill>
              </a:rPr>
              <a:t>.</a:t>
            </a:r>
          </a:p>
          <a:p>
            <a:pPr>
              <a:lnSpc>
                <a:spcPct val="90000"/>
              </a:lnSpc>
            </a:pPr>
            <a:r>
              <a:rPr lang="en-US" b="1" dirty="0">
                <a:highlight>
                  <a:srgbClr val="FFFF00"/>
                </a:highlight>
              </a:rPr>
              <a:t>End Code</a:t>
            </a:r>
            <a:r>
              <a:rPr lang="en-US" dirty="0">
                <a:highlight>
                  <a:srgbClr val="FFFF00"/>
                </a:highlight>
              </a:rPr>
              <a:t>: </a:t>
            </a:r>
          </a:p>
          <a:p>
            <a:pPr>
              <a:lnSpc>
                <a:spcPct val="90000"/>
              </a:lnSpc>
            </a:pPr>
            <a:r>
              <a:rPr lang="en-US" dirty="0"/>
              <a:t>This session has been approved for ACVREP CEUs. If you plan to claim ACVREP CEUs, please note this code, </a:t>
            </a:r>
            <a:r>
              <a:rPr lang="en-US" b="1" dirty="0"/>
              <a:t>and</a:t>
            </a:r>
            <a:r>
              <a:rPr lang="en-US" dirty="0"/>
              <a:t> the start code that will be shown at the beginning of this session.</a:t>
            </a:r>
            <a:endParaRPr lang="en-US" dirty="0">
              <a:ea typeface="Calibri"/>
              <a:cs typeface="Calibri"/>
            </a:endParaRPr>
          </a:p>
          <a:p>
            <a:pPr>
              <a:lnSpc>
                <a:spcPct val="90000"/>
              </a:lnSpc>
            </a:pPr>
            <a:r>
              <a:rPr lang="en-US" dirty="0">
                <a:solidFill>
                  <a:srgbClr val="005192"/>
                </a:solidFill>
              </a:rPr>
              <a:t>Please visit </a:t>
            </a:r>
            <a:r>
              <a:rPr lang="en-US" b="1" u="sng" dirty="0">
                <a:solidFill>
                  <a:srgbClr val="0076C3"/>
                </a:solidFill>
              </a:rPr>
              <a:t>atia.org/</a:t>
            </a:r>
            <a:r>
              <a:rPr lang="en-US" b="1" u="sng" dirty="0" err="1">
                <a:solidFill>
                  <a:srgbClr val="0076C3"/>
                </a:solidFill>
              </a:rPr>
              <a:t>ceus</a:t>
            </a:r>
            <a:r>
              <a:rPr lang="en-US" b="1" u="sng" dirty="0">
                <a:solidFill>
                  <a:srgbClr val="0076C3"/>
                </a:solidFill>
              </a:rPr>
              <a:t>-in-person</a:t>
            </a:r>
            <a:r>
              <a:rPr lang="en-US" b="1" dirty="0">
                <a:solidFill>
                  <a:srgbClr val="0076C3"/>
                </a:solidFill>
              </a:rPr>
              <a:t> </a:t>
            </a:r>
            <a:r>
              <a:rPr lang="en-US" dirty="0">
                <a:solidFill>
                  <a:srgbClr val="005192"/>
                </a:solidFill>
              </a:rPr>
              <a:t>for full information on how to claim CEUs.</a:t>
            </a:r>
            <a:endParaRPr lang="en-US" dirty="0">
              <a:solidFill>
                <a:srgbClr val="005192"/>
              </a:solidFill>
              <a:ea typeface="Calibri"/>
              <a:cs typeface="Calibri"/>
            </a:endParaRPr>
          </a:p>
        </p:txBody>
      </p:sp>
    </p:spTree>
    <p:extLst>
      <p:ext uri="{BB962C8B-B14F-4D97-AF65-F5344CB8AC3E}">
        <p14:creationId xmlns:p14="http://schemas.microsoft.com/office/powerpoint/2010/main" val="7999824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C3000E66-DB46-47F4-2877-B4F0736738F5}"/>
              </a:ext>
            </a:extLst>
          </p:cNvPr>
          <p:cNvSpPr>
            <a:spLocks noGrp="1"/>
          </p:cNvSpPr>
          <p:nvPr>
            <p:ph type="title" idx="4294967295"/>
          </p:nvPr>
        </p:nvSpPr>
        <p:spPr>
          <a:xfrm>
            <a:off x="628650" y="274638"/>
            <a:ext cx="7886700" cy="993775"/>
          </a:xfrm>
          <a:prstGeom prst="rect">
            <a:avLst/>
          </a:prstGeom>
        </p:spPr>
        <p:txBody>
          <a:bodyPr/>
          <a:lstStyle/>
          <a:p>
            <a:r>
              <a:rPr lang="en-US"/>
              <a:t>Thank You</a:t>
            </a:r>
          </a:p>
        </p:txBody>
      </p:sp>
      <p:sp>
        <p:nvSpPr>
          <p:cNvPr id="2" name="Questions">
            <a:extLst>
              <a:ext uri="{FF2B5EF4-FFF2-40B4-BE49-F238E27FC236}">
                <a16:creationId xmlns:a16="http://schemas.microsoft.com/office/drawing/2014/main" id="{BDBD4601-7305-8FC1-3C67-135353D0E6AF}"/>
              </a:ext>
            </a:extLst>
          </p:cNvPr>
          <p:cNvSpPr txBox="1"/>
          <p:nvPr/>
        </p:nvSpPr>
        <p:spPr>
          <a:xfrm>
            <a:off x="2430966" y="1423175"/>
            <a:ext cx="4282067" cy="2297150"/>
          </a:xfrm>
          <a:prstGeom prst="rect">
            <a:avLst/>
          </a:prstGeom>
          <a:noFill/>
        </p:spPr>
        <p:txBody>
          <a:bodyPr wrap="none" rtlCol="0" anchor="ctr">
            <a:noAutofit/>
          </a:bodyPr>
          <a:lstStyle/>
          <a:p>
            <a:pPr algn="ctr"/>
            <a:r>
              <a:rPr lang="en-US" sz="4800" b="1"/>
              <a:t>Thank You</a:t>
            </a:r>
          </a:p>
        </p:txBody>
      </p:sp>
    </p:spTree>
    <p:extLst>
      <p:ext uri="{BB962C8B-B14F-4D97-AF65-F5344CB8AC3E}">
        <p14:creationId xmlns:p14="http://schemas.microsoft.com/office/powerpoint/2010/main" val="3268639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2AE722-BD1A-2043-4607-5DE0D9F85AD9}"/>
              </a:ext>
            </a:extLst>
          </p:cNvPr>
          <p:cNvSpPr>
            <a:spLocks noGrp="1"/>
          </p:cNvSpPr>
          <p:nvPr>
            <p:ph type="ctrTitle"/>
          </p:nvPr>
        </p:nvSpPr>
        <p:spPr/>
        <p:txBody>
          <a:bodyPr/>
          <a:lstStyle/>
          <a:p>
            <a:r>
              <a:rPr lang="en-US" dirty="0"/>
              <a:t>Get to Know NCADEMI</a:t>
            </a:r>
          </a:p>
        </p:txBody>
      </p:sp>
      <p:pic>
        <p:nvPicPr>
          <p:cNvPr id="6" name="Online Media 5" descr="Webinar recording of &quot;Get to Know the New National Center on Accessible Digital Educational Materials &amp; Instruction.&quot;">
            <a:hlinkClick r:id="" action="ppaction://media"/>
            <a:extLst>
              <a:ext uri="{FF2B5EF4-FFF2-40B4-BE49-F238E27FC236}">
                <a16:creationId xmlns:a16="http://schemas.microsoft.com/office/drawing/2014/main" id="{4DAD194F-29D2-C27F-6882-FCA8A5A6BFCC}"/>
              </a:ext>
            </a:extLst>
          </p:cNvPr>
          <p:cNvPicPr>
            <a:picLocks noRot="1" noChangeAspect="1"/>
          </p:cNvPicPr>
          <p:nvPr>
            <a:videoFile r:link="rId1"/>
          </p:nvPr>
        </p:nvPicPr>
        <p:blipFill>
          <a:blip r:embed="rId3"/>
          <a:stretch>
            <a:fillRect/>
          </a:stretch>
        </p:blipFill>
        <p:spPr>
          <a:xfrm>
            <a:off x="1156899" y="905287"/>
            <a:ext cx="6830202" cy="3858737"/>
          </a:xfrm>
          <a:prstGeom prst="rect">
            <a:avLst/>
          </a:prstGeom>
        </p:spPr>
      </p:pic>
    </p:spTree>
    <p:extLst>
      <p:ext uri="{BB962C8B-B14F-4D97-AF65-F5344CB8AC3E}">
        <p14:creationId xmlns:p14="http://schemas.microsoft.com/office/powerpoint/2010/main" val="206321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FF6AF-8A32-5155-AEC5-121DE4B75273}"/>
              </a:ext>
            </a:extLst>
          </p:cNvPr>
          <p:cNvSpPr>
            <a:spLocks noGrp="1"/>
          </p:cNvSpPr>
          <p:nvPr>
            <p:ph type="ctrTitle"/>
          </p:nvPr>
        </p:nvSpPr>
        <p:spPr/>
        <p:txBody>
          <a:bodyPr/>
          <a:lstStyle/>
          <a:p>
            <a:r>
              <a:rPr lang="en-US">
                <a:latin typeface="Calibri"/>
                <a:ea typeface="Calibri"/>
                <a:cs typeface="Calibri"/>
              </a:rPr>
              <a:t>Speaker 1 Disclosure</a:t>
            </a:r>
            <a:endParaRPr lang="en-US">
              <a:solidFill>
                <a:srgbClr val="000000"/>
              </a:solidFill>
              <a:latin typeface="Calibri"/>
              <a:ea typeface="Calibri"/>
              <a:cs typeface="Calibri"/>
            </a:endParaRPr>
          </a:p>
        </p:txBody>
      </p:sp>
      <p:sp>
        <p:nvSpPr>
          <p:cNvPr id="3" name="Text Placeholder 2">
            <a:extLst>
              <a:ext uri="{FF2B5EF4-FFF2-40B4-BE49-F238E27FC236}">
                <a16:creationId xmlns:a16="http://schemas.microsoft.com/office/drawing/2014/main" id="{50E7CDC2-3E06-00A6-0E5A-8EAD97139CF2}"/>
              </a:ext>
            </a:extLst>
          </p:cNvPr>
          <p:cNvSpPr>
            <a:spLocks noGrp="1"/>
          </p:cNvSpPr>
          <p:nvPr>
            <p:ph type="body" sz="quarter" idx="10"/>
          </p:nvPr>
        </p:nvSpPr>
        <p:spPr/>
        <p:txBody>
          <a:bodyPr vert="horz" lIns="0" tIns="45720" rIns="91440" bIns="45720" rtlCol="0" anchor="t">
            <a:noAutofit/>
          </a:bodyPr>
          <a:lstStyle/>
          <a:p>
            <a:pPr marL="91440" indent="0">
              <a:buNone/>
            </a:pPr>
            <a:r>
              <a:rPr lang="en-US" b="1">
                <a:ea typeface="+mn-lt"/>
                <a:cs typeface="+mn-lt"/>
              </a:rPr>
              <a:t>Cynthia Curry</a:t>
            </a:r>
            <a:r>
              <a:rPr lang="en-US">
                <a:ea typeface="+mn-lt"/>
                <a:cs typeface="+mn-lt"/>
              </a:rPr>
              <a:t> receives a salary from employment at Utah State University. She is Project Director of a grant award from the U.S. Department of Education's Office of Special Education Programs. She also serves as an ATIA 2025 Strand Advisor, for which she receives an honorarium.</a:t>
            </a:r>
            <a:endParaRPr lang="en-US"/>
          </a:p>
        </p:txBody>
      </p:sp>
    </p:spTree>
    <p:extLst>
      <p:ext uri="{BB962C8B-B14F-4D97-AF65-F5344CB8AC3E}">
        <p14:creationId xmlns:p14="http://schemas.microsoft.com/office/powerpoint/2010/main" val="639667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FF6AF-8A32-5155-AEC5-121DE4B75273}"/>
              </a:ext>
            </a:extLst>
          </p:cNvPr>
          <p:cNvSpPr>
            <a:spLocks noGrp="1"/>
          </p:cNvSpPr>
          <p:nvPr>
            <p:ph type="ctrTitle"/>
          </p:nvPr>
        </p:nvSpPr>
        <p:spPr/>
        <p:txBody>
          <a:bodyPr/>
          <a:lstStyle/>
          <a:p>
            <a:r>
              <a:rPr lang="en-US">
                <a:latin typeface="Calibri"/>
                <a:ea typeface="Calibri"/>
                <a:cs typeface="Calibri"/>
              </a:rPr>
              <a:t>Speaker 2 Disclosure</a:t>
            </a:r>
            <a:endParaRPr lang="en-US">
              <a:solidFill>
                <a:srgbClr val="000000"/>
              </a:solidFill>
              <a:latin typeface="Calibri"/>
              <a:ea typeface="Calibri"/>
              <a:cs typeface="Calibri"/>
            </a:endParaRPr>
          </a:p>
        </p:txBody>
      </p:sp>
      <p:sp>
        <p:nvSpPr>
          <p:cNvPr id="3" name="Text Placeholder 2">
            <a:extLst>
              <a:ext uri="{FF2B5EF4-FFF2-40B4-BE49-F238E27FC236}">
                <a16:creationId xmlns:a16="http://schemas.microsoft.com/office/drawing/2014/main" id="{50E7CDC2-3E06-00A6-0E5A-8EAD97139CF2}"/>
              </a:ext>
            </a:extLst>
          </p:cNvPr>
          <p:cNvSpPr>
            <a:spLocks noGrp="1"/>
          </p:cNvSpPr>
          <p:nvPr>
            <p:ph type="body" sz="quarter" idx="10"/>
          </p:nvPr>
        </p:nvSpPr>
        <p:spPr/>
        <p:txBody>
          <a:bodyPr vert="horz" lIns="0" tIns="45720" rIns="91440" bIns="45720" rtlCol="0" anchor="t">
            <a:noAutofit/>
          </a:bodyPr>
          <a:lstStyle/>
          <a:p>
            <a:pPr marL="91440" indent="0">
              <a:buNone/>
            </a:pPr>
            <a:r>
              <a:rPr lang="en-US" b="1">
                <a:ea typeface="Calibri"/>
                <a:cs typeface="Calibri"/>
              </a:rPr>
              <a:t>Jena Fahlbush </a:t>
            </a:r>
            <a:r>
              <a:rPr lang="en-US">
                <a:ea typeface="Calibri"/>
                <a:cs typeface="Calibri"/>
              </a:rPr>
              <a:t>is an employee of Utah State University and works on a project federally funded by the U.S. Department of Education.</a:t>
            </a:r>
            <a:endParaRPr lang="en-US"/>
          </a:p>
        </p:txBody>
      </p:sp>
    </p:spTree>
    <p:extLst>
      <p:ext uri="{BB962C8B-B14F-4D97-AF65-F5344CB8AC3E}">
        <p14:creationId xmlns:p14="http://schemas.microsoft.com/office/powerpoint/2010/main" val="1042269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18285-BEEC-4191-E931-9BE5491530C4}"/>
              </a:ext>
            </a:extLst>
          </p:cNvPr>
          <p:cNvSpPr>
            <a:spLocks noGrp="1"/>
          </p:cNvSpPr>
          <p:nvPr>
            <p:ph type="title"/>
          </p:nvPr>
        </p:nvSpPr>
        <p:spPr/>
        <p:txBody>
          <a:bodyPr/>
          <a:lstStyle/>
          <a:p>
            <a:r>
              <a:rPr lang="en-US" sz="6000" dirty="0"/>
              <a:t>Let’s Get Going</a:t>
            </a:r>
          </a:p>
        </p:txBody>
      </p:sp>
    </p:spTree>
    <p:extLst>
      <p:ext uri="{BB962C8B-B14F-4D97-AF65-F5344CB8AC3E}">
        <p14:creationId xmlns:p14="http://schemas.microsoft.com/office/powerpoint/2010/main" val="3142537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31C7A-94C5-EE2B-C904-DCBC8818EAFE}"/>
              </a:ext>
            </a:extLst>
          </p:cNvPr>
          <p:cNvSpPr>
            <a:spLocks noGrp="1"/>
          </p:cNvSpPr>
          <p:nvPr>
            <p:ph type="ctrTitle"/>
          </p:nvPr>
        </p:nvSpPr>
        <p:spPr>
          <a:xfrm>
            <a:off x="457198" y="208280"/>
            <a:ext cx="5943600" cy="640080"/>
          </a:xfrm>
        </p:spPr>
        <p:txBody>
          <a:bodyPr/>
          <a:lstStyle/>
          <a:p>
            <a:r>
              <a:rPr lang="en-US" sz="4000"/>
              <a:t>Learning Objectives</a:t>
            </a:r>
          </a:p>
        </p:txBody>
      </p:sp>
      <p:sp>
        <p:nvSpPr>
          <p:cNvPr id="3" name="Text Placeholder 2">
            <a:extLst>
              <a:ext uri="{FF2B5EF4-FFF2-40B4-BE49-F238E27FC236}">
                <a16:creationId xmlns:a16="http://schemas.microsoft.com/office/drawing/2014/main" id="{DA15235A-DE52-4894-B87A-34CC4AFB151E}"/>
              </a:ext>
            </a:extLst>
          </p:cNvPr>
          <p:cNvSpPr>
            <a:spLocks noGrp="1"/>
          </p:cNvSpPr>
          <p:nvPr>
            <p:ph type="body" sz="quarter" idx="10"/>
          </p:nvPr>
        </p:nvSpPr>
        <p:spPr>
          <a:xfrm>
            <a:off x="457200" y="1188719"/>
            <a:ext cx="7875431" cy="3550705"/>
          </a:xfrm>
        </p:spPr>
        <p:txBody>
          <a:bodyPr>
            <a:noAutofit/>
          </a:bodyPr>
          <a:lstStyle/>
          <a:p>
            <a:pPr marL="457200" indent="-457200">
              <a:spcBef>
                <a:spcPts val="0"/>
              </a:spcBef>
              <a:spcAft>
                <a:spcPts val="800"/>
              </a:spcAft>
              <a:buFont typeface="+mj-lt"/>
              <a:buAutoNum type="arabicPeriod"/>
            </a:pPr>
            <a:r>
              <a:rPr lang="en-US" sz="2500" dirty="0"/>
              <a:t>Describe 2 examples of the relationships among assistive technology (AT), AEM, and accessible formats.  </a:t>
            </a:r>
          </a:p>
          <a:p>
            <a:pPr marL="457200" indent="-457200">
              <a:spcBef>
                <a:spcPts val="0"/>
              </a:spcBef>
              <a:spcAft>
                <a:spcPts val="800"/>
              </a:spcAft>
              <a:buFont typeface="+mj-lt"/>
              <a:buAutoNum type="arabicPeriod"/>
            </a:pPr>
            <a:r>
              <a:rPr lang="en-US" sz="2500" dirty="0"/>
              <a:t>Explain 3 services associated with the provision of accessible formats.  </a:t>
            </a:r>
          </a:p>
          <a:p>
            <a:pPr marL="457200" indent="-457200">
              <a:spcBef>
                <a:spcPts val="0"/>
              </a:spcBef>
              <a:spcAft>
                <a:spcPts val="800"/>
              </a:spcAft>
              <a:buFont typeface="+mj-lt"/>
              <a:buAutoNum type="arabicPeriod"/>
            </a:pPr>
            <a:r>
              <a:rPr lang="en-US" sz="2500" dirty="0"/>
              <a:t>Apply 2 IDEA requirements to the process of including accessible formats in a student’s IEP.</a:t>
            </a:r>
          </a:p>
        </p:txBody>
      </p:sp>
    </p:spTree>
    <p:extLst>
      <p:ext uri="{BB962C8B-B14F-4D97-AF65-F5344CB8AC3E}">
        <p14:creationId xmlns:p14="http://schemas.microsoft.com/office/powerpoint/2010/main" val="240031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MENTIMETER_SERIES_ID_KEY" val="al89wzatr68hs14zukqdheqq2jwe4w5s"/>
</p:tagLst>
</file>

<file path=ppt/theme/theme1.xml><?xml version="1.0" encoding="utf-8"?>
<a:theme xmlns:a="http://schemas.openxmlformats.org/drawingml/2006/main" name="1_Title">
  <a:themeElements>
    <a:clrScheme name="#575856">
      <a:dk1>
        <a:srgbClr val="005192"/>
      </a:dk1>
      <a:lt1>
        <a:srgbClr val="FFFFFF"/>
      </a:lt1>
      <a:dk2>
        <a:srgbClr val="4B4B3B"/>
      </a:dk2>
      <a:lt2>
        <a:srgbClr val="FFFFFF"/>
      </a:lt2>
      <a:accent1>
        <a:srgbClr val="007BBD"/>
      </a:accent1>
      <a:accent2>
        <a:srgbClr val="9B1B1D"/>
      </a:accent2>
      <a:accent3>
        <a:srgbClr val="007841"/>
      </a:accent3>
      <a:accent4>
        <a:srgbClr val="513C9E"/>
      </a:accent4>
      <a:accent5>
        <a:srgbClr val="575856"/>
      </a:accent5>
      <a:accent6>
        <a:srgbClr val="0089D0"/>
      </a:accent6>
      <a:hlink>
        <a:srgbClr val="009BDB"/>
      </a:hlink>
      <a:folHlink>
        <a:srgbClr val="0064A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ivider Slide">
  <a:themeElements>
    <a:clrScheme name="ATIA2023">
      <a:dk1>
        <a:srgbClr val="005192"/>
      </a:dk1>
      <a:lt1>
        <a:srgbClr val="FFFFFF"/>
      </a:lt1>
      <a:dk2>
        <a:srgbClr val="4B4B3B"/>
      </a:dk2>
      <a:lt2>
        <a:srgbClr val="FFFFFF"/>
      </a:lt2>
      <a:accent1>
        <a:srgbClr val="007BBD"/>
      </a:accent1>
      <a:accent2>
        <a:srgbClr val="9B1B1D"/>
      </a:accent2>
      <a:accent3>
        <a:srgbClr val="007841"/>
      </a:accent3>
      <a:accent4>
        <a:srgbClr val="513C9E"/>
      </a:accent4>
      <a:accent5>
        <a:srgbClr val="666666"/>
      </a:accent5>
      <a:accent6>
        <a:srgbClr val="0089D0"/>
      </a:accent6>
      <a:hlink>
        <a:srgbClr val="009BDB"/>
      </a:hlink>
      <a:folHlink>
        <a:srgbClr val="0064A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Divider Slide">
  <a:themeElements>
    <a:clrScheme name="ATIA2023">
      <a:dk1>
        <a:srgbClr val="005192"/>
      </a:dk1>
      <a:lt1>
        <a:srgbClr val="FFFFFF"/>
      </a:lt1>
      <a:dk2>
        <a:srgbClr val="4B4B3B"/>
      </a:dk2>
      <a:lt2>
        <a:srgbClr val="FFFFFF"/>
      </a:lt2>
      <a:accent1>
        <a:srgbClr val="007BBD"/>
      </a:accent1>
      <a:accent2>
        <a:srgbClr val="9B1B1D"/>
      </a:accent2>
      <a:accent3>
        <a:srgbClr val="007841"/>
      </a:accent3>
      <a:accent4>
        <a:srgbClr val="513C9E"/>
      </a:accent4>
      <a:accent5>
        <a:srgbClr val="666666"/>
      </a:accent5>
      <a:accent6>
        <a:srgbClr val="0089D0"/>
      </a:accent6>
      <a:hlink>
        <a:srgbClr val="009BDB"/>
      </a:hlink>
      <a:folHlink>
        <a:srgbClr val="0064A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ontent">
  <a:themeElements>
    <a:clrScheme name="Custom 16">
      <a:dk1>
        <a:srgbClr val="005192"/>
      </a:dk1>
      <a:lt1>
        <a:srgbClr val="FFFFFF"/>
      </a:lt1>
      <a:dk2>
        <a:srgbClr val="4B4B3B"/>
      </a:dk2>
      <a:lt2>
        <a:srgbClr val="FFFFFF"/>
      </a:lt2>
      <a:accent1>
        <a:srgbClr val="007BBD"/>
      </a:accent1>
      <a:accent2>
        <a:srgbClr val="9B1B1D"/>
      </a:accent2>
      <a:accent3>
        <a:srgbClr val="007841"/>
      </a:accent3>
      <a:accent4>
        <a:srgbClr val="513C9E"/>
      </a:accent4>
      <a:accent5>
        <a:srgbClr val="666666"/>
      </a:accent5>
      <a:accent6>
        <a:srgbClr val="0089D0"/>
      </a:accent6>
      <a:hlink>
        <a:srgbClr val="115AC5"/>
      </a:hlink>
      <a:folHlink>
        <a:srgbClr val="115AC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Blank">
  <a:themeElements>
    <a:clrScheme name="ATIA2023">
      <a:dk1>
        <a:srgbClr val="005192"/>
      </a:dk1>
      <a:lt1>
        <a:srgbClr val="FFFFFF"/>
      </a:lt1>
      <a:dk2>
        <a:srgbClr val="4B4B3B"/>
      </a:dk2>
      <a:lt2>
        <a:srgbClr val="FFFFFF"/>
      </a:lt2>
      <a:accent1>
        <a:srgbClr val="007BBD"/>
      </a:accent1>
      <a:accent2>
        <a:srgbClr val="9B1B1D"/>
      </a:accent2>
      <a:accent3>
        <a:srgbClr val="007841"/>
      </a:accent3>
      <a:accent4>
        <a:srgbClr val="513C9E"/>
      </a:accent4>
      <a:accent5>
        <a:srgbClr val="666666"/>
      </a:accent5>
      <a:accent6>
        <a:srgbClr val="0089D0"/>
      </a:accent6>
      <a:hlink>
        <a:srgbClr val="009BDB"/>
      </a:hlink>
      <a:folHlink>
        <a:srgbClr val="0064A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37D63F011E7C4686D3B2C73D92CC5D" ma:contentTypeVersion="15" ma:contentTypeDescription="Create a new document." ma:contentTypeScope="" ma:versionID="78d2b2e906a47cba110a467556fee651">
  <xsd:schema xmlns:xsd="http://www.w3.org/2001/XMLSchema" xmlns:xs="http://www.w3.org/2001/XMLSchema" xmlns:p="http://schemas.microsoft.com/office/2006/metadata/properties" xmlns:ns2="08323e47-18b8-4934-8bb3-966092513ecd" xmlns:ns3="a9ec8b99-858f-48c6-bf14-2d23c7a65e14" targetNamespace="http://schemas.microsoft.com/office/2006/metadata/properties" ma:root="true" ma:fieldsID="4d114099e848b39fe786013bd957f430" ns2:_="" ns3:_="">
    <xsd:import namespace="08323e47-18b8-4934-8bb3-966092513ecd"/>
    <xsd:import namespace="a9ec8b99-858f-48c6-bf14-2d23c7a65e1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323e47-18b8-4934-8bb3-966092513e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ea99a4f-6495-4972-9a4c-a76883b787bd"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ec8b99-858f-48c6-bf14-2d23c7a65e1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3bdda89-ff5e-471d-a388-a7f8fc2334d0}" ma:internalName="TaxCatchAll" ma:showField="CatchAllData" ma:web="a9ec8b99-858f-48c6-bf14-2d23c7a65e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CDC422-619D-479F-B51B-874855A81132}">
  <ds:schemaRefs>
    <ds:schemaRef ds:uri="08323e47-18b8-4934-8bb3-966092513ecd"/>
    <ds:schemaRef ds:uri="a9ec8b99-858f-48c6-bf14-2d23c7a65e1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E8C1158-A30A-48A2-B540-4E9C8CB528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253</TotalTime>
  <Words>1853</Words>
  <Application>Microsoft Macintosh PowerPoint</Application>
  <PresentationFormat>On-screen Show (16:9)</PresentationFormat>
  <Paragraphs>209</Paragraphs>
  <Slides>46</Slides>
  <Notes>37</Notes>
  <HiddenSlides>0</HiddenSlides>
  <MMClips>1</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46</vt:i4>
      </vt:variant>
    </vt:vector>
  </HeadingPairs>
  <TitlesOfParts>
    <vt:vector size="56" baseType="lpstr">
      <vt:lpstr>Aptos</vt:lpstr>
      <vt:lpstr>Arial</vt:lpstr>
      <vt:lpstr>Calibri</vt:lpstr>
      <vt:lpstr>Courier New</vt:lpstr>
      <vt:lpstr>Wingdings</vt:lpstr>
      <vt:lpstr>1_Title</vt:lpstr>
      <vt:lpstr>2_Divider Slide</vt:lpstr>
      <vt:lpstr>3_Divider Slide</vt:lpstr>
      <vt:lpstr>2_Content</vt:lpstr>
      <vt:lpstr>5_Blank</vt:lpstr>
      <vt:lpstr>More Myths &amp; Facts: Let’s Talk About the Role of AEM in the 2024 AT Guidance</vt:lpstr>
      <vt:lpstr>ACVREP CEU Session Start Code</vt:lpstr>
      <vt:lpstr>Session Resources </vt:lpstr>
      <vt:lpstr>Greetings, Mythbusters!</vt:lpstr>
      <vt:lpstr>Get to Know NCADEMI</vt:lpstr>
      <vt:lpstr>Speaker 1 Disclosure</vt:lpstr>
      <vt:lpstr>Speaker 2 Disclosure</vt:lpstr>
      <vt:lpstr>Let’s Get Going</vt:lpstr>
      <vt:lpstr>Learning Objectives</vt:lpstr>
      <vt:lpstr>Session Overview</vt:lpstr>
      <vt:lpstr>Accessible Educational Materials (AEM)​</vt:lpstr>
      <vt:lpstr>Two Types of AEM</vt:lpstr>
      <vt:lpstr>Two Pathways to Provide AEM​</vt:lpstr>
      <vt:lpstr>Two Pathways to Provide AEM:​ Related Laws</vt:lpstr>
      <vt:lpstr>For More on ADA Title II</vt:lpstr>
      <vt:lpstr>2024 AT Guidance</vt:lpstr>
      <vt:lpstr>More to the Myths and Facts: Addressing AEM in the 2024 Assistive Technology Guidance  </vt:lpstr>
      <vt:lpstr>Side-by-Side: AT Guidance &amp; NCADEMI AEM Supplement</vt:lpstr>
      <vt:lpstr>Bust the Myths!</vt:lpstr>
      <vt:lpstr>Join In!</vt:lpstr>
      <vt:lpstr>Fact or Myth 1-2</vt:lpstr>
      <vt:lpstr>Fact or Myth 3-5</vt:lpstr>
      <vt:lpstr>Fact or Myth 6-7</vt:lpstr>
      <vt:lpstr>Myth Busting Discussion</vt:lpstr>
      <vt:lpstr>Myth #1</vt:lpstr>
      <vt:lpstr>AEM Tie-In for AT Fact 1</vt:lpstr>
      <vt:lpstr>Myth #4</vt:lpstr>
      <vt:lpstr>AEM Tie-In for AT Fact 4</vt:lpstr>
      <vt:lpstr>Myth #5</vt:lpstr>
      <vt:lpstr>AEM Tie-In for AT Fact 5</vt:lpstr>
      <vt:lpstr>Myth #8</vt:lpstr>
      <vt:lpstr>AEM Tie-In for AT Fact 8</vt:lpstr>
      <vt:lpstr>Myth #10</vt:lpstr>
      <vt:lpstr>AEM Tie-In for AT Fact 10</vt:lpstr>
      <vt:lpstr>Myth #19</vt:lpstr>
      <vt:lpstr>AEM Tie-In for AT Fact 19</vt:lpstr>
      <vt:lpstr>Myths #23-26</vt:lpstr>
      <vt:lpstr>AEM Tie-In for AT Facts 23-26</vt:lpstr>
      <vt:lpstr>Questions</vt:lpstr>
      <vt:lpstr>We Need Your Input!</vt:lpstr>
      <vt:lpstr>Joy Zabala Fellowship</vt:lpstr>
      <vt:lpstr>Contact, Connect, and Stay Informed</vt:lpstr>
      <vt:lpstr>Session Evaluation and CEUs</vt:lpstr>
      <vt:lpstr>Disclaimers</vt:lpstr>
      <vt:lpstr>ACVREP CEU Session End Code</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More Myths &amp; Facts: Let’s Talk About the Role of AEM in the 2024 AT Guidance</dc:title>
  <dc:subject/>
  <dc:creator>Sean Waldron</dc:creator>
  <cp:keywords/>
  <dc:description/>
  <cp:lastModifiedBy>Christopher Phillips</cp:lastModifiedBy>
  <cp:revision>2</cp:revision>
  <cp:lastPrinted>2020-08-24T18:32:42Z</cp:lastPrinted>
  <dcterms:created xsi:type="dcterms:W3CDTF">2020-08-24T13:44:14Z</dcterms:created>
  <dcterms:modified xsi:type="dcterms:W3CDTF">2025-04-28T21:22:49Z</dcterms:modified>
  <cp:category/>
</cp:coreProperties>
</file>