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6"/>
  </p:notesMasterIdLst>
  <p:sldIdLst>
    <p:sldId id="267" r:id="rId2"/>
    <p:sldId id="332" r:id="rId3"/>
    <p:sldId id="299" r:id="rId4"/>
    <p:sldId id="333" r:id="rId5"/>
    <p:sldId id="268" r:id="rId6"/>
    <p:sldId id="258" r:id="rId7"/>
    <p:sldId id="257" r:id="rId8"/>
    <p:sldId id="269" r:id="rId9"/>
    <p:sldId id="274" r:id="rId10"/>
    <p:sldId id="270" r:id="rId11"/>
    <p:sldId id="275" r:id="rId12"/>
    <p:sldId id="271" r:id="rId13"/>
    <p:sldId id="276" r:id="rId14"/>
    <p:sldId id="272" r:id="rId15"/>
    <p:sldId id="277" r:id="rId16"/>
    <p:sldId id="336" r:id="rId17"/>
    <p:sldId id="273" r:id="rId18"/>
    <p:sldId id="278" r:id="rId19"/>
    <p:sldId id="260" r:id="rId20"/>
    <p:sldId id="335" r:id="rId21"/>
    <p:sldId id="279" r:id="rId22"/>
    <p:sldId id="265" r:id="rId23"/>
    <p:sldId id="337" r:id="rId24"/>
    <p:sldId id="26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9878F7-72C0-A91C-4CFD-1B024229783E}" name="Jena Fahlbush" initials="JF" userId="Jena Fahlbush"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7A38"/>
    <a:srgbClr val="005191"/>
    <a:srgbClr val="D67C28"/>
    <a:srgbClr val="AC66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3F1488-AB8F-4299-9BA3-377FE3BCF016}" v="60" dt="2025-05-07T17:32:52.126"/>
    <p1510:client id="{6CAEC160-5CA1-4D01-A80D-189A1A64D852}" v="5" dt="2025-05-07T17:26:07.728"/>
    <p1510:client id="{FD5FEF67-FC47-496B-8509-9066FE29A0E8}" v="196" dt="2025-05-07T16:22:06.1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ynthia Curry" userId="iEvfDsXcgFz46NorJh2apB5STWl8OkXO2s4F7L6vWdA=" providerId="None" clId="Web-{12158B9A-1701-4191-B3E7-F64B37E584EF}"/>
    <pc:docChg chg="modSld">
      <pc:chgData name="Cynthia Curry" userId="iEvfDsXcgFz46NorJh2apB5STWl8OkXO2s4F7L6vWdA=" providerId="None" clId="Web-{12158B9A-1701-4191-B3E7-F64B37E584EF}" dt="2024-12-27T14:57:15.353" v="2" actId="20577"/>
      <pc:docMkLst>
        <pc:docMk/>
      </pc:docMkLst>
      <pc:sldChg chg="modSp">
        <pc:chgData name="Cynthia Curry" userId="iEvfDsXcgFz46NorJh2apB5STWl8OkXO2s4F7L6vWdA=" providerId="None" clId="Web-{12158B9A-1701-4191-B3E7-F64B37E584EF}" dt="2024-12-27T14:57:15.353" v="2" actId="20577"/>
        <pc:sldMkLst>
          <pc:docMk/>
          <pc:sldMk cId="2572977185" sldId="264"/>
        </pc:sldMkLst>
      </pc:sldChg>
    </pc:docChg>
  </pc:docChgLst>
  <pc:docChgLst>
    <pc:chgData name="Mindy Johnson" userId="lNSjar0SfmTSEvT8ElmajsLcaTH5zZwtnHRJoaOnCyU=" providerId="None" clId="Web-{58D36A09-3AEC-4783-B39A-C92C3BBF8CAC}"/>
    <pc:docChg chg="delSld">
      <pc:chgData name="Mindy Johnson" userId="lNSjar0SfmTSEvT8ElmajsLcaTH5zZwtnHRJoaOnCyU=" providerId="None" clId="Web-{58D36A09-3AEC-4783-B39A-C92C3BBF8CAC}" dt="2025-04-29T21:45:19.525" v="0"/>
      <pc:docMkLst>
        <pc:docMk/>
      </pc:docMkLst>
      <pc:sldChg chg="del">
        <pc:chgData name="Mindy Johnson" userId="lNSjar0SfmTSEvT8ElmajsLcaTH5zZwtnHRJoaOnCyU=" providerId="None" clId="Web-{58D36A09-3AEC-4783-B39A-C92C3BBF8CAC}" dt="2025-04-29T21:45:19.525" v="0"/>
        <pc:sldMkLst>
          <pc:docMk/>
          <pc:sldMk cId="1306760179" sldId="333"/>
        </pc:sldMkLst>
      </pc:sldChg>
    </pc:docChg>
  </pc:docChgLst>
  <pc:docChgLst>
    <pc:chgData name="Cynthia Curry" userId="iEvfDsXcgFz46NorJh2apB5STWl8OkXO2s4F7L6vWdA=" providerId="None" clId="Web-{32638B33-0E06-4199-A456-0625F7DE9F4A}"/>
    <pc:docChg chg="modSld">
      <pc:chgData name="Cynthia Curry" userId="iEvfDsXcgFz46NorJh2apB5STWl8OkXO2s4F7L6vWdA=" providerId="None" clId="Web-{32638B33-0E06-4199-A456-0625F7DE9F4A}" dt="2024-10-17T13:45:23.710" v="2" actId="20577"/>
      <pc:docMkLst>
        <pc:docMk/>
      </pc:docMkLst>
      <pc:sldChg chg="modSp">
        <pc:chgData name="Cynthia Curry" userId="iEvfDsXcgFz46NorJh2apB5STWl8OkXO2s4F7L6vWdA=" providerId="None" clId="Web-{32638B33-0E06-4199-A456-0625F7DE9F4A}" dt="2024-10-17T13:45:23.710" v="2" actId="20577"/>
        <pc:sldMkLst>
          <pc:docMk/>
          <pc:sldMk cId="648723226" sldId="263"/>
        </pc:sldMkLst>
      </pc:sldChg>
      <pc:sldChg chg="modSp">
        <pc:chgData name="Cynthia Curry" userId="iEvfDsXcgFz46NorJh2apB5STWl8OkXO2s4F7L6vWdA=" providerId="None" clId="Web-{32638B33-0E06-4199-A456-0625F7DE9F4A}" dt="2024-10-17T13:45:20.538" v="1" actId="20577"/>
        <pc:sldMkLst>
          <pc:docMk/>
          <pc:sldMk cId="2572977185" sldId="264"/>
        </pc:sldMkLst>
      </pc:sldChg>
    </pc:docChg>
  </pc:docChgLst>
  <pc:docChgLst>
    <pc:chgData name="Jena Fahlbush" userId="vjrXSoiKRpeyE/phFoF7/nkoZNaqA+QcTyZgT7/HtVo=" providerId="None" clId="Web-{6CAEC160-5CA1-4D01-A80D-189A1A64D852}"/>
    <pc:docChg chg="modSld">
      <pc:chgData name="Jena Fahlbush" userId="vjrXSoiKRpeyE/phFoF7/nkoZNaqA+QcTyZgT7/HtVo=" providerId="None" clId="Web-{6CAEC160-5CA1-4D01-A80D-189A1A64D852}" dt="2025-05-07T17:26:06.791" v="3" actId="20577"/>
      <pc:docMkLst>
        <pc:docMk/>
      </pc:docMkLst>
      <pc:sldChg chg="modSp">
        <pc:chgData name="Jena Fahlbush" userId="vjrXSoiKRpeyE/phFoF7/nkoZNaqA+QcTyZgT7/HtVo=" providerId="None" clId="Web-{6CAEC160-5CA1-4D01-A80D-189A1A64D852}" dt="2025-05-07T17:26:06.791" v="3" actId="20577"/>
        <pc:sldMkLst>
          <pc:docMk/>
          <pc:sldMk cId="1842576060" sldId="299"/>
        </pc:sldMkLst>
        <pc:spChg chg="mod">
          <ac:chgData name="Jena Fahlbush" userId="vjrXSoiKRpeyE/phFoF7/nkoZNaqA+QcTyZgT7/HtVo=" providerId="None" clId="Web-{6CAEC160-5CA1-4D01-A80D-189A1A64D852}" dt="2025-05-07T17:26:06.791" v="3" actId="20577"/>
          <ac:spMkLst>
            <pc:docMk/>
            <pc:sldMk cId="1842576060" sldId="299"/>
            <ac:spMk id="3" creationId="{BE4DC940-D180-E49D-385E-4A837FC28AF6}"/>
          </ac:spMkLst>
        </pc:spChg>
      </pc:sldChg>
    </pc:docChg>
  </pc:docChgLst>
  <pc:docChgLst>
    <pc:chgData name="Cynthia Curry" userId="iEvfDsXcgFz46NorJh2apB5STWl8OkXO2s4F7L6vWdA=" providerId="None" clId="Web-{4C129E6D-72E3-414A-AA10-B5616EFD1C04}"/>
    <pc:docChg chg="addSld delSld">
      <pc:chgData name="Cynthia Curry" userId="iEvfDsXcgFz46NorJh2apB5STWl8OkXO2s4F7L6vWdA=" providerId="None" clId="Web-{4C129E6D-72E3-414A-AA10-B5616EFD1C04}" dt="2024-11-04T23:47:48.357" v="1"/>
      <pc:docMkLst>
        <pc:docMk/>
      </pc:docMkLst>
      <pc:sldChg chg="add del">
        <pc:chgData name="Cynthia Curry" userId="iEvfDsXcgFz46NorJh2apB5STWl8OkXO2s4F7L6vWdA=" providerId="None" clId="Web-{4C129E6D-72E3-414A-AA10-B5616EFD1C04}" dt="2024-11-04T23:47:48.357" v="1"/>
        <pc:sldMkLst>
          <pc:docMk/>
          <pc:sldMk cId="2572977185" sldId="264"/>
        </pc:sldMkLst>
      </pc:sldChg>
    </pc:docChg>
  </pc:docChgLst>
  <pc:docChgLst>
    <pc:chgData name="Natalie Cardenas" userId="j28eXZLvhUBpzTh5f7n3g5Vgi44DTYfpXzAKXrzvgWY=" providerId="None" clId="Web-{CB680F21-E47D-4317-B51B-729433663778}"/>
    <pc:docChg chg="modSld">
      <pc:chgData name="Natalie Cardenas" userId="j28eXZLvhUBpzTh5f7n3g5Vgi44DTYfpXzAKXrzvgWY=" providerId="None" clId="Web-{CB680F21-E47D-4317-B51B-729433663778}" dt="2025-01-07T20:26:08.029" v="124" actId="20577"/>
      <pc:docMkLst>
        <pc:docMk/>
      </pc:docMkLst>
      <pc:sldChg chg="modSp">
        <pc:chgData name="Natalie Cardenas" userId="j28eXZLvhUBpzTh5f7n3g5Vgi44DTYfpXzAKXrzvgWY=" providerId="None" clId="Web-{CB680F21-E47D-4317-B51B-729433663778}" dt="2025-01-07T20:26:08.029" v="124" actId="20577"/>
        <pc:sldMkLst>
          <pc:docMk/>
          <pc:sldMk cId="3577188425" sldId="256"/>
        </pc:sldMkLst>
      </pc:sldChg>
    </pc:docChg>
  </pc:docChgLst>
  <pc:docChgLst>
    <pc:chgData name="Jena Fahlbush" userId="36899403903_tp_box_2" providerId="OAuth2" clId="{AEC97581-EF46-43F4-8AC2-3C59A83479C3}"/>
    <pc:docChg chg="undo custSel addSld modSld sldOrd">
      <pc:chgData name="Jena Fahlbush" userId="36899403903_tp_box_2" providerId="OAuth2" clId="{AEC97581-EF46-43F4-8AC2-3C59A83479C3}" dt="2025-04-29T22:04:11.724" v="175"/>
      <pc:docMkLst>
        <pc:docMk/>
      </pc:docMkLst>
      <pc:sldChg chg="ord">
        <pc:chgData name="Jena Fahlbush" userId="36899403903_tp_box_2" providerId="OAuth2" clId="{AEC97581-EF46-43F4-8AC2-3C59A83479C3}" dt="2025-04-29T22:03:41.268" v="167"/>
        <pc:sldMkLst>
          <pc:docMk/>
          <pc:sldMk cId="2683432174" sldId="265"/>
        </pc:sldMkLst>
      </pc:sldChg>
      <pc:sldChg chg="modSp add mod">
        <pc:chgData name="Jena Fahlbush" userId="36899403903_tp_box_2" providerId="OAuth2" clId="{AEC97581-EF46-43F4-8AC2-3C59A83479C3}" dt="2025-04-29T21:59:30.483" v="146" actId="313"/>
        <pc:sldMkLst>
          <pc:docMk/>
          <pc:sldMk cId="1842576060" sldId="299"/>
        </pc:sldMkLst>
        <pc:spChg chg="mod">
          <ac:chgData name="Jena Fahlbush" userId="36899403903_tp_box_2" providerId="OAuth2" clId="{AEC97581-EF46-43F4-8AC2-3C59A83479C3}" dt="2025-04-29T21:59:30.483" v="146" actId="313"/>
          <ac:spMkLst>
            <pc:docMk/>
            <pc:sldMk cId="1842576060" sldId="299"/>
            <ac:spMk id="2" creationId="{3F777139-18C9-ACE0-D18E-CFFBB760A2C6}"/>
          </ac:spMkLst>
        </pc:spChg>
        <pc:spChg chg="mod">
          <ac:chgData name="Jena Fahlbush" userId="36899403903_tp_box_2" providerId="OAuth2" clId="{AEC97581-EF46-43F4-8AC2-3C59A83479C3}" dt="2025-04-29T21:59:23.497" v="130" actId="20577"/>
          <ac:spMkLst>
            <pc:docMk/>
            <pc:sldMk cId="1842576060" sldId="299"/>
            <ac:spMk id="3" creationId="{BE4DC940-D180-E49D-385E-4A837FC28AF6}"/>
          </ac:spMkLst>
        </pc:spChg>
      </pc:sldChg>
      <pc:sldChg chg="addSp delSp mod">
        <pc:chgData name="Jena Fahlbush" userId="36899403903_tp_box_2" providerId="OAuth2" clId="{AEC97581-EF46-43F4-8AC2-3C59A83479C3}" dt="2025-04-29T21:58:17.502" v="117" actId="22"/>
        <pc:sldMkLst>
          <pc:docMk/>
          <pc:sldMk cId="824401864" sldId="332"/>
        </pc:sldMkLst>
      </pc:sldChg>
      <pc:sldChg chg="addSp modSp add mod">
        <pc:chgData name="Jena Fahlbush" userId="36899403903_tp_box_2" providerId="OAuth2" clId="{AEC97581-EF46-43F4-8AC2-3C59A83479C3}" dt="2025-04-29T21:55:40.636" v="115" actId="14100"/>
        <pc:sldMkLst>
          <pc:docMk/>
          <pc:sldMk cId="1563427568" sldId="333"/>
        </pc:sldMkLst>
        <pc:spChg chg="mod">
          <ac:chgData name="Jena Fahlbush" userId="36899403903_tp_box_2" providerId="OAuth2" clId="{AEC97581-EF46-43F4-8AC2-3C59A83479C3}" dt="2025-04-29T21:54:49.498" v="114" actId="20577"/>
          <ac:spMkLst>
            <pc:docMk/>
            <pc:sldMk cId="1563427568" sldId="333"/>
            <ac:spMk id="2" creationId="{67509E92-C8BE-8656-1197-76377DB7CFBE}"/>
          </ac:spMkLst>
        </pc:spChg>
        <pc:spChg chg="mod">
          <ac:chgData name="Jena Fahlbush" userId="36899403903_tp_box_2" providerId="OAuth2" clId="{AEC97581-EF46-43F4-8AC2-3C59A83479C3}" dt="2025-04-29T21:52:36.542" v="63" actId="948"/>
          <ac:spMkLst>
            <pc:docMk/>
            <pc:sldMk cId="1563427568" sldId="333"/>
            <ac:spMk id="3" creationId="{FA2EC68C-F57D-11CF-5510-6C16C2CE1D48}"/>
          </ac:spMkLst>
        </pc:spChg>
        <pc:spChg chg="add mod">
          <ac:chgData name="Jena Fahlbush" userId="36899403903_tp_box_2" providerId="OAuth2" clId="{AEC97581-EF46-43F4-8AC2-3C59A83479C3}" dt="2025-04-29T21:54:30.714" v="79" actId="1076"/>
          <ac:spMkLst>
            <pc:docMk/>
            <pc:sldMk cId="1563427568" sldId="333"/>
            <ac:spMk id="4" creationId="{7B5FE44B-3CFD-D683-E5A2-DF17CC89E7DA}"/>
          </ac:spMkLst>
        </pc:spChg>
        <pc:spChg chg="mod">
          <ac:chgData name="Jena Fahlbush" userId="36899403903_tp_box_2" providerId="OAuth2" clId="{AEC97581-EF46-43F4-8AC2-3C59A83479C3}" dt="2025-04-29T21:54:28.266" v="78" actId="1076"/>
          <ac:spMkLst>
            <pc:docMk/>
            <pc:sldMk cId="1563427568" sldId="333"/>
            <ac:spMk id="6" creationId="{31681EE0-F323-807F-299E-DD847D9B6E1C}"/>
          </ac:spMkLst>
        </pc:spChg>
        <pc:picChg chg="mod">
          <ac:chgData name="Jena Fahlbush" userId="36899403903_tp_box_2" providerId="OAuth2" clId="{AEC97581-EF46-43F4-8AC2-3C59A83479C3}" dt="2025-04-29T21:51:26.269" v="54" actId="14100"/>
          <ac:picMkLst>
            <pc:docMk/>
            <pc:sldMk cId="1563427568" sldId="333"/>
            <ac:picMk id="7" creationId="{580FA3FD-AC6F-4EDE-DE56-7906A3610EE2}"/>
          </ac:picMkLst>
        </pc:picChg>
        <pc:picChg chg="mod">
          <ac:chgData name="Jena Fahlbush" userId="36899403903_tp_box_2" providerId="OAuth2" clId="{AEC97581-EF46-43F4-8AC2-3C59A83479C3}" dt="2025-04-29T21:55:40.636" v="115" actId="14100"/>
          <ac:picMkLst>
            <pc:docMk/>
            <pc:sldMk cId="1563427568" sldId="333"/>
            <ac:picMk id="8" creationId="{540645AF-3761-847E-E6AC-D4B9989ECCE1}"/>
          </ac:picMkLst>
        </pc:picChg>
      </pc:sldChg>
      <pc:sldChg chg="addSp delSp modSp new mod ord modClrScheme chgLayout">
        <pc:chgData name="Jena Fahlbush" userId="36899403903_tp_box_2" providerId="OAuth2" clId="{AEC97581-EF46-43F4-8AC2-3C59A83479C3}" dt="2025-04-29T22:03:12.875" v="160" actId="14100"/>
        <pc:sldMkLst>
          <pc:docMk/>
          <pc:sldMk cId="778574296" sldId="334"/>
        </pc:sldMkLst>
      </pc:sldChg>
      <pc:sldChg chg="modSp add mod ord">
        <pc:chgData name="Jena Fahlbush" userId="36899403903_tp_box_2" providerId="OAuth2" clId="{AEC97581-EF46-43F4-8AC2-3C59A83479C3}" dt="2025-04-29T22:04:11.724" v="175"/>
        <pc:sldMkLst>
          <pc:docMk/>
          <pc:sldMk cId="3889046870" sldId="335"/>
        </pc:sldMkLst>
        <pc:spChg chg="mod">
          <ac:chgData name="Jena Fahlbush" userId="36899403903_tp_box_2" providerId="OAuth2" clId="{AEC97581-EF46-43F4-8AC2-3C59A83479C3}" dt="2025-04-29T22:03:45.938" v="173" actId="20577"/>
          <ac:spMkLst>
            <pc:docMk/>
            <pc:sldMk cId="3889046870" sldId="335"/>
            <ac:spMk id="2" creationId="{05837D44-3680-F14A-74EC-5CD955759419}"/>
          </ac:spMkLst>
        </pc:spChg>
      </pc:sldChg>
    </pc:docChg>
  </pc:docChgLst>
  <pc:docChgLst>
    <pc:chgData name="Cynthia Curry" userId="iEvfDsXcgFz46NorJh2apB5STWl8OkXO2s4F7L6vWdA=" providerId="None" clId="Web-{A58FCFED-605C-4155-88C7-BBBFF0DB3AB7}"/>
    <pc:docChg chg="addSld modSld">
      <pc:chgData name="Cynthia Curry" userId="iEvfDsXcgFz46NorJh2apB5STWl8OkXO2s4F7L6vWdA=" providerId="None" clId="Web-{A58FCFED-605C-4155-88C7-BBBFF0DB3AB7}" dt="2024-10-31T13:39:19.017" v="132" actId="20577"/>
      <pc:docMkLst>
        <pc:docMk/>
      </pc:docMkLst>
      <pc:sldChg chg="modSp">
        <pc:chgData name="Cynthia Curry" userId="iEvfDsXcgFz46NorJh2apB5STWl8OkXO2s4F7L6vWdA=" providerId="None" clId="Web-{A58FCFED-605C-4155-88C7-BBBFF0DB3AB7}" dt="2024-10-31T13:39:05.736" v="126" actId="20577"/>
        <pc:sldMkLst>
          <pc:docMk/>
          <pc:sldMk cId="2572977185" sldId="264"/>
        </pc:sldMkLst>
      </pc:sldChg>
      <pc:sldChg chg="addSp delSp modSp new mod modClrScheme modShow chgLayout">
        <pc:chgData name="Cynthia Curry" userId="iEvfDsXcgFz46NorJh2apB5STWl8OkXO2s4F7L6vWdA=" providerId="None" clId="Web-{A58FCFED-605C-4155-88C7-BBBFF0DB3AB7}" dt="2024-10-31T13:39:19.017" v="132" actId="20577"/>
        <pc:sldMkLst>
          <pc:docMk/>
          <pc:sldMk cId="2683432174" sldId="265"/>
        </pc:sldMkLst>
      </pc:sldChg>
    </pc:docChg>
  </pc:docChgLst>
  <pc:docChgLst>
    <pc:chgData name="Jena Fahlbush" userId="vjrXSoiKRpeyE/phFoF7/nkoZNaqA+QcTyZgT7/HtVo=" providerId="None" clId="Web-{432360B9-69ED-4342-85F3-AE14316B2F22}"/>
    <pc:docChg chg="addSld delSld">
      <pc:chgData name="Jena Fahlbush" userId="vjrXSoiKRpeyE/phFoF7/nkoZNaqA+QcTyZgT7/HtVo=" providerId="None" clId="Web-{432360B9-69ED-4342-85F3-AE14316B2F22}" dt="2024-11-13T19:33:28.433" v="1"/>
      <pc:docMkLst>
        <pc:docMk/>
      </pc:docMkLst>
      <pc:sldChg chg="add del">
        <pc:chgData name="Jena Fahlbush" userId="vjrXSoiKRpeyE/phFoF7/nkoZNaqA+QcTyZgT7/HtVo=" providerId="None" clId="Web-{432360B9-69ED-4342-85F3-AE14316B2F22}" dt="2024-11-13T19:33:28.433" v="1"/>
        <pc:sldMkLst>
          <pc:docMk/>
          <pc:sldMk cId="1877030535" sldId="275"/>
        </pc:sldMkLst>
      </pc:sldChg>
    </pc:docChg>
  </pc:docChgLst>
  <pc:docChgLst>
    <pc:chgData name="Jena Fahlbush" userId="vjrXSoiKRpeyE/phFoF7/nkoZNaqA+QcTyZgT7/HtVo=" providerId="None" clId="Web-{C69515BF-8D9B-46D5-A4AE-AAC857BDE852}"/>
    <pc:docChg chg="addSld modSld">
      <pc:chgData name="Jena Fahlbush" userId="vjrXSoiKRpeyE/phFoF7/nkoZNaqA+QcTyZgT7/HtVo=" providerId="None" clId="Web-{C69515BF-8D9B-46D5-A4AE-AAC857BDE852}" dt="2025-05-05T19:11:03.920" v="2"/>
      <pc:docMkLst>
        <pc:docMk/>
      </pc:docMkLst>
      <pc:sldChg chg="addSp delSp modSp new mod modClrScheme chgLayout">
        <pc:chgData name="Jena Fahlbush" userId="vjrXSoiKRpeyE/phFoF7/nkoZNaqA+QcTyZgT7/HtVo=" providerId="None" clId="Web-{C69515BF-8D9B-46D5-A4AE-AAC857BDE852}" dt="2025-05-05T19:11:03.920" v="2"/>
        <pc:sldMkLst>
          <pc:docMk/>
          <pc:sldMk cId="3309494311" sldId="337"/>
        </pc:sldMkLst>
      </pc:sldChg>
    </pc:docChg>
  </pc:docChgLst>
  <pc:docChgLst>
    <pc:chgData name="Cynthia Curry" userId="iEvfDsXcgFz46NorJh2apB5STWl8OkXO2s4F7L6vWdA=" providerId="None" clId="Web-{48F0D0FE-5AFC-41A2-B33C-72E02A7BE6FA}"/>
    <pc:docChg chg="modSld">
      <pc:chgData name="Cynthia Curry" userId="iEvfDsXcgFz46NorJh2apB5STWl8OkXO2s4F7L6vWdA=" providerId="None" clId="Web-{48F0D0FE-5AFC-41A2-B33C-72E02A7BE6FA}" dt="2024-10-17T13:46:42.533" v="8" actId="1076"/>
      <pc:docMkLst>
        <pc:docMk/>
      </pc:docMkLst>
      <pc:sldChg chg="modSp">
        <pc:chgData name="Cynthia Curry" userId="iEvfDsXcgFz46NorJh2apB5STWl8OkXO2s4F7L6vWdA=" providerId="None" clId="Web-{48F0D0FE-5AFC-41A2-B33C-72E02A7BE6FA}" dt="2024-10-17T13:46:42.533" v="8" actId="1076"/>
        <pc:sldMkLst>
          <pc:docMk/>
          <pc:sldMk cId="648723226" sldId="263"/>
        </pc:sldMkLst>
      </pc:sldChg>
    </pc:docChg>
  </pc:docChgLst>
  <pc:docChgLst>
    <pc:chgData name="Jena Fahlbush" userId="vjrXSoiKRpeyE/phFoF7/nkoZNaqA+QcTyZgT7/HtVo=" providerId="None" clId="Web-{F8006245-EB8C-4FC9-AB7C-B834241D57AD}"/>
    <pc:docChg chg="modSld">
      <pc:chgData name="Jena Fahlbush" userId="vjrXSoiKRpeyE/phFoF7/nkoZNaqA+QcTyZgT7/HtVo=" providerId="None" clId="Web-{F8006245-EB8C-4FC9-AB7C-B834241D57AD}" dt="2025-01-13T15:08:05.181" v="7" actId="1076"/>
      <pc:docMkLst>
        <pc:docMk/>
      </pc:docMkLst>
      <pc:sldChg chg="modSp">
        <pc:chgData name="Jena Fahlbush" userId="vjrXSoiKRpeyE/phFoF7/nkoZNaqA+QcTyZgT7/HtVo=" providerId="None" clId="Web-{F8006245-EB8C-4FC9-AB7C-B834241D57AD}" dt="2025-01-13T15:08:05.181" v="7" actId="1076"/>
        <pc:sldMkLst>
          <pc:docMk/>
          <pc:sldMk cId="2572977185" sldId="264"/>
        </pc:sldMkLst>
      </pc:sldChg>
    </pc:docChg>
  </pc:docChgLst>
  <pc:docChgLst>
    <pc:chgData name="Jena Fahlbush" userId="vjrXSoiKRpeyE/phFoF7/nkoZNaqA+QcTyZgT7/HtVo=" providerId="None" clId="Web-{8D613C73-0CD3-4CFF-9F37-F6A925E699DD}"/>
    <pc:docChg chg="modSld">
      <pc:chgData name="Jena Fahlbush" userId="vjrXSoiKRpeyE/phFoF7/nkoZNaqA+QcTyZgT7/HtVo=" providerId="None" clId="Web-{8D613C73-0CD3-4CFF-9F37-F6A925E699DD}" dt="2025-01-13T15:17:10.440" v="1" actId="1076"/>
      <pc:docMkLst>
        <pc:docMk/>
      </pc:docMkLst>
      <pc:sldChg chg="modSp">
        <pc:chgData name="Jena Fahlbush" userId="vjrXSoiKRpeyE/phFoF7/nkoZNaqA+QcTyZgT7/HtVo=" providerId="None" clId="Web-{8D613C73-0CD3-4CFF-9F37-F6A925E699DD}" dt="2025-01-13T15:17:10.440" v="1" actId="1076"/>
        <pc:sldMkLst>
          <pc:docMk/>
          <pc:sldMk cId="648723226" sldId="263"/>
        </pc:sldMkLst>
      </pc:sldChg>
    </pc:docChg>
  </pc:docChgLst>
  <pc:docChgLst>
    <pc:chgData name="Jena Fahlbush" userId="36899403903_tp_box_2" providerId="OAuth2" clId="{FD5FEF67-FC47-496B-8509-9066FE29A0E8}"/>
    <pc:docChg chg="undo redo custSel addSld delSld modSld sldOrd">
      <pc:chgData name="Jena Fahlbush" userId="36899403903_tp_box_2" providerId="OAuth2" clId="{FD5FEF67-FC47-496B-8509-9066FE29A0E8}" dt="2025-05-07T16:22:06.188" v="585" actId="962"/>
      <pc:docMkLst>
        <pc:docMk/>
      </pc:docMkLst>
      <pc:sldChg chg="addSp delSp modSp mod">
        <pc:chgData name="Jena Fahlbush" userId="36899403903_tp_box_2" providerId="OAuth2" clId="{FD5FEF67-FC47-496B-8509-9066FE29A0E8}" dt="2025-05-07T16:22:06.188" v="585" actId="962"/>
        <pc:sldMkLst>
          <pc:docMk/>
          <pc:sldMk cId="3792680577" sldId="257"/>
        </pc:sldMkLst>
        <pc:spChg chg="mod">
          <ac:chgData name="Jena Fahlbush" userId="36899403903_tp_box_2" providerId="OAuth2" clId="{FD5FEF67-FC47-496B-8509-9066FE29A0E8}" dt="2025-05-07T16:19:01.640" v="513"/>
          <ac:spMkLst>
            <pc:docMk/>
            <pc:sldMk cId="3792680577" sldId="257"/>
            <ac:spMk id="3" creationId="{FA2EC68C-F57D-11CF-5510-6C16C2CE1D48}"/>
          </ac:spMkLst>
        </pc:spChg>
        <pc:spChg chg="add mod topLvl">
          <ac:chgData name="Jena Fahlbush" userId="36899403903_tp_box_2" providerId="OAuth2" clId="{FD5FEF67-FC47-496B-8509-9066FE29A0E8}" dt="2025-05-07T16:22:01.079" v="583" actId="164"/>
          <ac:spMkLst>
            <pc:docMk/>
            <pc:sldMk cId="3792680577" sldId="257"/>
            <ac:spMk id="7" creationId="{199C5EBD-275E-D7A9-F486-D0AC6C48251D}"/>
          </ac:spMkLst>
        </pc:spChg>
        <pc:spChg chg="add del mod">
          <ac:chgData name="Jena Fahlbush" userId="36899403903_tp_box_2" providerId="OAuth2" clId="{FD5FEF67-FC47-496B-8509-9066FE29A0E8}" dt="2025-05-07T12:54:36.647" v="424" actId="478"/>
          <ac:spMkLst>
            <pc:docMk/>
            <pc:sldMk cId="3792680577" sldId="257"/>
            <ac:spMk id="8" creationId="{912AFDB5-2269-01D0-0722-2AEE90747418}"/>
          </ac:spMkLst>
        </pc:spChg>
        <pc:spChg chg="add del mod">
          <ac:chgData name="Jena Fahlbush" userId="36899403903_tp_box_2" providerId="OAuth2" clId="{FD5FEF67-FC47-496B-8509-9066FE29A0E8}" dt="2025-05-07T12:54:33.946" v="423" actId="478"/>
          <ac:spMkLst>
            <pc:docMk/>
            <pc:sldMk cId="3792680577" sldId="257"/>
            <ac:spMk id="9" creationId="{F52BD307-9518-B1FE-0C91-D49435220DBD}"/>
          </ac:spMkLst>
        </pc:spChg>
        <pc:grpChg chg="add del mod">
          <ac:chgData name="Jena Fahlbush" userId="36899403903_tp_box_2" providerId="OAuth2" clId="{FD5FEF67-FC47-496B-8509-9066FE29A0E8}" dt="2025-05-07T16:18:51.634" v="508" actId="165"/>
          <ac:grpSpMkLst>
            <pc:docMk/>
            <pc:sldMk cId="3792680577" sldId="257"/>
            <ac:grpSpMk id="14" creationId="{D58CC9EE-0948-9A33-B4EB-9D7A2C5E19BD}"/>
          </ac:grpSpMkLst>
        </pc:grpChg>
        <pc:grpChg chg="add mod">
          <ac:chgData name="Jena Fahlbush" userId="36899403903_tp_box_2" providerId="OAuth2" clId="{FD5FEF67-FC47-496B-8509-9066FE29A0E8}" dt="2025-05-07T16:22:06.188" v="585" actId="962"/>
          <ac:grpSpMkLst>
            <pc:docMk/>
            <pc:sldMk cId="3792680577" sldId="257"/>
            <ac:grpSpMk id="17" creationId="{D8ADF70C-31D9-24EF-30F0-0721F10C3156}"/>
          </ac:grpSpMkLst>
        </pc:grpChg>
        <pc:picChg chg="add del mod topLvl">
          <ac:chgData name="Jena Fahlbush" userId="36899403903_tp_box_2" providerId="OAuth2" clId="{FD5FEF67-FC47-496B-8509-9066FE29A0E8}" dt="2025-05-07T16:22:01.079" v="583" actId="164"/>
          <ac:picMkLst>
            <pc:docMk/>
            <pc:sldMk cId="3792680577" sldId="257"/>
            <ac:picMk id="6" creationId="{1F6AC00E-9475-CFFA-76E9-D3F76E2DE44D}"/>
          </ac:picMkLst>
        </pc:picChg>
        <pc:picChg chg="add del mod">
          <ac:chgData name="Jena Fahlbush" userId="36899403903_tp_box_2" providerId="OAuth2" clId="{FD5FEF67-FC47-496B-8509-9066FE29A0E8}" dt="2025-05-07T12:58:34.019" v="468" actId="478"/>
          <ac:picMkLst>
            <pc:docMk/>
            <pc:sldMk cId="3792680577" sldId="257"/>
            <ac:picMk id="11" creationId="{4F1A9A4E-D2AE-D507-8D86-0C22C6BC2079}"/>
          </ac:picMkLst>
        </pc:picChg>
        <pc:picChg chg="add mod topLvl">
          <ac:chgData name="Jena Fahlbush" userId="36899403903_tp_box_2" providerId="OAuth2" clId="{FD5FEF67-FC47-496B-8509-9066FE29A0E8}" dt="2025-05-07T16:22:01.079" v="583" actId="164"/>
          <ac:picMkLst>
            <pc:docMk/>
            <pc:sldMk cId="3792680577" sldId="257"/>
            <ac:picMk id="13" creationId="{9336FDF3-A392-8C79-33EA-69FCC70B7E4A}"/>
          </ac:picMkLst>
        </pc:picChg>
        <pc:picChg chg="add del mod modCrop">
          <ac:chgData name="Jena Fahlbush" userId="36899403903_tp_box_2" providerId="OAuth2" clId="{FD5FEF67-FC47-496B-8509-9066FE29A0E8}" dt="2025-05-07T16:21:46.908" v="578" actId="478"/>
          <ac:picMkLst>
            <pc:docMk/>
            <pc:sldMk cId="3792680577" sldId="257"/>
            <ac:picMk id="16" creationId="{19D364C9-7372-1ED5-6786-CA967609CA7E}"/>
          </ac:picMkLst>
        </pc:picChg>
      </pc:sldChg>
      <pc:sldChg chg="modSp mod">
        <pc:chgData name="Jena Fahlbush" userId="36899403903_tp_box_2" providerId="OAuth2" clId="{FD5FEF67-FC47-496B-8509-9066FE29A0E8}" dt="2025-05-07T15:27:06.880" v="499" actId="962"/>
        <pc:sldMkLst>
          <pc:docMk/>
          <pc:sldMk cId="2683432174" sldId="265"/>
        </pc:sldMkLst>
        <pc:spChg chg="mod">
          <ac:chgData name="Jena Fahlbush" userId="36899403903_tp_box_2" providerId="OAuth2" clId="{FD5FEF67-FC47-496B-8509-9066FE29A0E8}" dt="2025-05-05T19:49:31.888" v="279" actId="20577"/>
          <ac:spMkLst>
            <pc:docMk/>
            <pc:sldMk cId="2683432174" sldId="265"/>
            <ac:spMk id="2" creationId="{527FEA9D-5607-9497-1CBB-D77C0B79F6CE}"/>
          </ac:spMkLst>
        </pc:spChg>
        <pc:grpChg chg="mod">
          <ac:chgData name="Jena Fahlbush" userId="36899403903_tp_box_2" providerId="OAuth2" clId="{FD5FEF67-FC47-496B-8509-9066FE29A0E8}" dt="2025-05-07T15:27:06.880" v="499" actId="962"/>
          <ac:grpSpMkLst>
            <pc:docMk/>
            <pc:sldMk cId="2683432174" sldId="265"/>
            <ac:grpSpMk id="7" creationId="{6998083C-A004-1403-FD28-EB1407FDB778}"/>
          </ac:grpSpMkLst>
        </pc:grpChg>
      </pc:sldChg>
      <pc:sldChg chg="addSp modSp mod modClrScheme chgLayout">
        <pc:chgData name="Jena Fahlbush" userId="36899403903_tp_box_2" providerId="OAuth2" clId="{FD5FEF67-FC47-496B-8509-9066FE29A0E8}" dt="2025-05-07T15:46:54.811" v="507" actId="14100"/>
        <pc:sldMkLst>
          <pc:docMk/>
          <pc:sldMk cId="1646776682" sldId="268"/>
        </pc:sldMkLst>
        <pc:spChg chg="mod ord">
          <ac:chgData name="Jena Fahlbush" userId="36899403903_tp_box_2" providerId="OAuth2" clId="{FD5FEF67-FC47-496B-8509-9066FE29A0E8}" dt="2025-05-07T15:46:27.733" v="501" actId="700"/>
          <ac:spMkLst>
            <pc:docMk/>
            <pc:sldMk cId="1646776682" sldId="268"/>
            <ac:spMk id="2" creationId="{9A4DE79C-5D1E-9750-9138-30E6358CE823}"/>
          </ac:spMkLst>
        </pc:spChg>
        <pc:spChg chg="add mod ord">
          <ac:chgData name="Jena Fahlbush" userId="36899403903_tp_box_2" providerId="OAuth2" clId="{FD5FEF67-FC47-496B-8509-9066FE29A0E8}" dt="2025-05-07T15:46:42.331" v="504"/>
          <ac:spMkLst>
            <pc:docMk/>
            <pc:sldMk cId="1646776682" sldId="268"/>
            <ac:spMk id="3" creationId="{C3142389-DF89-11FE-F84A-850C055A4D08}"/>
          </ac:spMkLst>
        </pc:spChg>
        <pc:picChg chg="mod">
          <ac:chgData name="Jena Fahlbush" userId="36899403903_tp_box_2" providerId="OAuth2" clId="{FD5FEF67-FC47-496B-8509-9066FE29A0E8}" dt="2025-05-07T15:46:54.811" v="507" actId="14100"/>
          <ac:picMkLst>
            <pc:docMk/>
            <pc:sldMk cId="1646776682" sldId="268"/>
            <ac:picMk id="4" creationId="{4AE2F6CD-619E-42CB-E8DE-EB5CCBDF81B9}"/>
          </ac:picMkLst>
        </pc:picChg>
      </pc:sldChg>
      <pc:sldChg chg="addSp modSp mod">
        <pc:chgData name="Jena Fahlbush" userId="36899403903_tp_box_2" providerId="OAuth2" clId="{FD5FEF67-FC47-496B-8509-9066FE29A0E8}" dt="2025-05-07T13:07:42.491" v="486" actId="732"/>
        <pc:sldMkLst>
          <pc:docMk/>
          <pc:sldMk cId="1499708614" sldId="274"/>
        </pc:sldMkLst>
        <pc:picChg chg="add mod modCrop">
          <ac:chgData name="Jena Fahlbush" userId="36899403903_tp_box_2" providerId="OAuth2" clId="{FD5FEF67-FC47-496B-8509-9066FE29A0E8}" dt="2025-05-07T13:07:42.491" v="486" actId="732"/>
          <ac:picMkLst>
            <pc:docMk/>
            <pc:sldMk cId="1499708614" sldId="274"/>
            <ac:picMk id="6" creationId="{6EDF99C8-5E51-1428-EBFF-808B3FB09F47}"/>
          </ac:picMkLst>
        </pc:picChg>
      </pc:sldChg>
      <pc:sldChg chg="addSp modSp mod modClrScheme chgLayout">
        <pc:chgData name="Jena Fahlbush" userId="36899403903_tp_box_2" providerId="OAuth2" clId="{FD5FEF67-FC47-496B-8509-9066FE29A0E8}" dt="2025-05-06T20:58:16.854" v="384" actId="962"/>
        <pc:sldMkLst>
          <pc:docMk/>
          <pc:sldMk cId="384675385" sldId="275"/>
        </pc:sldMkLst>
        <pc:spChg chg="mod">
          <ac:chgData name="Jena Fahlbush" userId="36899403903_tp_box_2" providerId="OAuth2" clId="{FD5FEF67-FC47-496B-8509-9066FE29A0E8}" dt="2025-05-06T20:57:36.295" v="370" actId="26606"/>
          <ac:spMkLst>
            <pc:docMk/>
            <pc:sldMk cId="384675385" sldId="275"/>
            <ac:spMk id="2" creationId="{D117B739-6310-035D-708C-33FE60127143}"/>
          </ac:spMkLst>
        </pc:spChg>
        <pc:spChg chg="mod">
          <ac:chgData name="Jena Fahlbush" userId="36899403903_tp_box_2" providerId="OAuth2" clId="{FD5FEF67-FC47-496B-8509-9066FE29A0E8}" dt="2025-05-06T20:58:07.145" v="382" actId="1076"/>
          <ac:spMkLst>
            <pc:docMk/>
            <pc:sldMk cId="384675385" sldId="275"/>
            <ac:spMk id="3" creationId="{7FFCFACD-8CAD-729F-E452-61EB141622BD}"/>
          </ac:spMkLst>
        </pc:spChg>
        <pc:spChg chg="mod">
          <ac:chgData name="Jena Fahlbush" userId="36899403903_tp_box_2" providerId="OAuth2" clId="{FD5FEF67-FC47-496B-8509-9066FE29A0E8}" dt="2025-05-06T20:57:36.295" v="370" actId="26606"/>
          <ac:spMkLst>
            <pc:docMk/>
            <pc:sldMk cId="384675385" sldId="275"/>
            <ac:spMk id="5" creationId="{2036FC74-876D-CF7F-EC2F-44135EB99EF6}"/>
          </ac:spMkLst>
        </pc:spChg>
        <pc:picChg chg="add mod ord">
          <ac:chgData name="Jena Fahlbush" userId="36899403903_tp_box_2" providerId="OAuth2" clId="{FD5FEF67-FC47-496B-8509-9066FE29A0E8}" dt="2025-05-06T20:58:16.854" v="384" actId="962"/>
          <ac:picMkLst>
            <pc:docMk/>
            <pc:sldMk cId="384675385" sldId="275"/>
            <ac:picMk id="4" creationId="{335E5BD2-D055-DFBF-F7AE-C169D73174A8}"/>
          </ac:picMkLst>
        </pc:picChg>
      </pc:sldChg>
      <pc:sldChg chg="addSp delSp modSp mod chgLayout">
        <pc:chgData name="Jena Fahlbush" userId="36899403903_tp_box_2" providerId="OAuth2" clId="{FD5FEF67-FC47-496B-8509-9066FE29A0E8}" dt="2025-05-07T13:10:06.001" v="498" actId="255"/>
        <pc:sldMkLst>
          <pc:docMk/>
          <pc:sldMk cId="93799865" sldId="277"/>
        </pc:sldMkLst>
        <pc:spChg chg="mod ord">
          <ac:chgData name="Jena Fahlbush" userId="36899403903_tp_box_2" providerId="OAuth2" clId="{FD5FEF67-FC47-496B-8509-9066FE29A0E8}" dt="2025-05-07T13:10:06.001" v="498" actId="255"/>
          <ac:spMkLst>
            <pc:docMk/>
            <pc:sldMk cId="93799865" sldId="277"/>
            <ac:spMk id="2" creationId="{56F26B9B-4A3D-0584-17C9-B827B5225A26}"/>
          </ac:spMkLst>
        </pc:spChg>
        <pc:spChg chg="mod ord">
          <ac:chgData name="Jena Fahlbush" userId="36899403903_tp_box_2" providerId="OAuth2" clId="{FD5FEF67-FC47-496B-8509-9066FE29A0E8}" dt="2025-05-05T19:46:18.763" v="189" actId="700"/>
          <ac:spMkLst>
            <pc:docMk/>
            <pc:sldMk cId="93799865" sldId="277"/>
            <ac:spMk id="5" creationId="{7E5D2194-80D3-5296-BC63-ED2BA143D467}"/>
          </ac:spMkLst>
        </pc:spChg>
        <pc:spChg chg="add mod ord">
          <ac:chgData name="Jena Fahlbush" userId="36899403903_tp_box_2" providerId="OAuth2" clId="{FD5FEF67-FC47-496B-8509-9066FE29A0E8}" dt="2025-05-06T20:34:08.031" v="311" actId="14100"/>
          <ac:spMkLst>
            <pc:docMk/>
            <pc:sldMk cId="93799865" sldId="277"/>
            <ac:spMk id="7" creationId="{F5B650E6-D10A-A7D3-68B6-ECBAB3C7EB3B}"/>
          </ac:spMkLst>
        </pc:spChg>
        <pc:picChg chg="mod">
          <ac:chgData name="Jena Fahlbush" userId="36899403903_tp_box_2" providerId="OAuth2" clId="{FD5FEF67-FC47-496B-8509-9066FE29A0E8}" dt="2025-05-06T20:34:09.808" v="312" actId="1076"/>
          <ac:picMkLst>
            <pc:docMk/>
            <pc:sldMk cId="93799865" sldId="277"/>
            <ac:picMk id="4" creationId="{0DA95670-2E12-ECBD-52C9-1AE0877068FC}"/>
          </ac:picMkLst>
        </pc:picChg>
      </pc:sldChg>
      <pc:sldChg chg="addSp modSp mod">
        <pc:chgData name="Jena Fahlbush" userId="36899403903_tp_box_2" providerId="OAuth2" clId="{FD5FEF67-FC47-496B-8509-9066FE29A0E8}" dt="2025-05-07T13:09:25.696" v="497" actId="1076"/>
        <pc:sldMkLst>
          <pc:docMk/>
          <pc:sldMk cId="3532092084" sldId="278"/>
        </pc:sldMkLst>
        <pc:spChg chg="mod">
          <ac:chgData name="Jena Fahlbush" userId="36899403903_tp_box_2" providerId="OAuth2" clId="{FD5FEF67-FC47-496B-8509-9066FE29A0E8}" dt="2025-05-07T13:09:25.696" v="497" actId="1076"/>
          <ac:spMkLst>
            <pc:docMk/>
            <pc:sldMk cId="3532092084" sldId="278"/>
            <ac:spMk id="3" creationId="{ADF0AE82-72D3-B1C0-92AF-A81FC7A498EB}"/>
          </ac:spMkLst>
        </pc:spChg>
        <pc:picChg chg="add mod">
          <ac:chgData name="Jena Fahlbush" userId="36899403903_tp_box_2" providerId="OAuth2" clId="{FD5FEF67-FC47-496B-8509-9066FE29A0E8}" dt="2025-05-07T13:09:22.751" v="496" actId="1076"/>
          <ac:picMkLst>
            <pc:docMk/>
            <pc:sldMk cId="3532092084" sldId="278"/>
            <ac:picMk id="6" creationId="{17B1C3E6-C88D-305D-6F10-7A6C3BFCF88D}"/>
          </ac:picMkLst>
        </pc:picChg>
      </pc:sldChg>
      <pc:sldChg chg="addSp delSp modSp mod">
        <pc:chgData name="Jena Fahlbush" userId="36899403903_tp_box_2" providerId="OAuth2" clId="{FD5FEF67-FC47-496B-8509-9066FE29A0E8}" dt="2025-05-06T20:44:45.195" v="344" actId="962"/>
        <pc:sldMkLst>
          <pc:docMk/>
          <pc:sldMk cId="1842576060" sldId="299"/>
        </pc:sldMkLst>
        <pc:spChg chg="mod">
          <ac:chgData name="Jena Fahlbush" userId="36899403903_tp_box_2" providerId="OAuth2" clId="{FD5FEF67-FC47-496B-8509-9066FE29A0E8}" dt="2025-05-06T20:43:56.438" v="338" actId="113"/>
          <ac:spMkLst>
            <pc:docMk/>
            <pc:sldMk cId="1842576060" sldId="299"/>
            <ac:spMk id="3" creationId="{BE4DC940-D180-E49D-385E-4A837FC28AF6}"/>
          </ac:spMkLst>
        </pc:spChg>
        <pc:spChg chg="add del mod">
          <ac:chgData name="Jena Fahlbush" userId="36899403903_tp_box_2" providerId="OAuth2" clId="{FD5FEF67-FC47-496B-8509-9066FE29A0E8}" dt="2025-05-06T20:44:26.322" v="340" actId="478"/>
          <ac:spMkLst>
            <pc:docMk/>
            <pc:sldMk cId="1842576060" sldId="299"/>
            <ac:spMk id="9" creationId="{DC468B04-674D-74E3-9FEB-1518FD1FA511}"/>
          </ac:spMkLst>
        </pc:spChg>
        <pc:spChg chg="add mod">
          <ac:chgData name="Jena Fahlbush" userId="36899403903_tp_box_2" providerId="OAuth2" clId="{FD5FEF67-FC47-496B-8509-9066FE29A0E8}" dt="2025-05-06T20:44:45.195" v="344" actId="962"/>
          <ac:spMkLst>
            <pc:docMk/>
            <pc:sldMk cId="1842576060" sldId="299"/>
            <ac:spMk id="10" creationId="{E9CC3DE8-83AE-4FE7-C4B9-F2B62B63A3BE}"/>
          </ac:spMkLst>
        </pc:spChg>
        <pc:picChg chg="add mod">
          <ac:chgData name="Jena Fahlbush" userId="36899403903_tp_box_2" providerId="OAuth2" clId="{FD5FEF67-FC47-496B-8509-9066FE29A0E8}" dt="2025-05-06T20:43:08.212" v="331" actId="962"/>
          <ac:picMkLst>
            <pc:docMk/>
            <pc:sldMk cId="1842576060" sldId="299"/>
            <ac:picMk id="6" creationId="{A071B3D2-EA45-64C3-D892-8E79A91336B0}"/>
          </ac:picMkLst>
        </pc:picChg>
        <pc:cxnChg chg="add del">
          <ac:chgData name="Jena Fahlbush" userId="36899403903_tp_box_2" providerId="OAuth2" clId="{FD5FEF67-FC47-496B-8509-9066FE29A0E8}" dt="2025-05-06T20:43:22.913" v="333" actId="11529"/>
          <ac:cxnSpMkLst>
            <pc:docMk/>
            <pc:sldMk cId="1842576060" sldId="299"/>
            <ac:cxnSpMk id="8" creationId="{F0FCDAA3-58B6-7EB5-F25C-1DFFA8949F43}"/>
          </ac:cxnSpMkLst>
        </pc:cxnChg>
      </pc:sldChg>
      <pc:sldChg chg="delSp modSp mod modAnim">
        <pc:chgData name="Jena Fahlbush" userId="36899403903_tp_box_2" providerId="OAuth2" clId="{FD5FEF67-FC47-496B-8509-9066FE29A0E8}" dt="2025-05-06T20:30:09.621" v="287" actId="1076"/>
        <pc:sldMkLst>
          <pc:docMk/>
          <pc:sldMk cId="824401864" sldId="332"/>
        </pc:sldMkLst>
        <pc:spChg chg="mod">
          <ac:chgData name="Jena Fahlbush" userId="36899403903_tp_box_2" providerId="OAuth2" clId="{FD5FEF67-FC47-496B-8509-9066FE29A0E8}" dt="2025-05-05T19:48:16.586" v="215" actId="1076"/>
          <ac:spMkLst>
            <pc:docMk/>
            <pc:sldMk cId="824401864" sldId="332"/>
            <ac:spMk id="3" creationId="{D7633E30-1926-03FF-4156-153743B4A821}"/>
          </ac:spMkLst>
        </pc:spChg>
        <pc:picChg chg="mod">
          <ac:chgData name="Jena Fahlbush" userId="36899403903_tp_box_2" providerId="OAuth2" clId="{FD5FEF67-FC47-496B-8509-9066FE29A0E8}" dt="2025-05-06T20:29:59.980" v="285" actId="1076"/>
          <ac:picMkLst>
            <pc:docMk/>
            <pc:sldMk cId="824401864" sldId="332"/>
            <ac:picMk id="1026" creationId="{A28AAC4E-8027-E72F-367C-E38F3E696EBA}"/>
          </ac:picMkLst>
        </pc:picChg>
        <pc:picChg chg="mod">
          <ac:chgData name="Jena Fahlbush" userId="36899403903_tp_box_2" providerId="OAuth2" clId="{FD5FEF67-FC47-496B-8509-9066FE29A0E8}" dt="2025-05-06T20:30:09.621" v="287" actId="1076"/>
          <ac:picMkLst>
            <pc:docMk/>
            <pc:sldMk cId="824401864" sldId="332"/>
            <ac:picMk id="1027" creationId="{F3B1EC1D-DF3C-AF10-B802-7B7DD37F37CB}"/>
          </ac:picMkLst>
        </pc:picChg>
      </pc:sldChg>
      <pc:sldChg chg="addSp delSp modSp mod">
        <pc:chgData name="Jena Fahlbush" userId="36899403903_tp_box_2" providerId="OAuth2" clId="{FD5FEF67-FC47-496B-8509-9066FE29A0E8}" dt="2025-05-02T15:53:40.815" v="138" actId="255"/>
        <pc:sldMkLst>
          <pc:docMk/>
          <pc:sldMk cId="1563427568" sldId="333"/>
        </pc:sldMkLst>
        <pc:spChg chg="mod">
          <ac:chgData name="Jena Fahlbush" userId="36899403903_tp_box_2" providerId="OAuth2" clId="{FD5FEF67-FC47-496B-8509-9066FE29A0E8}" dt="2025-05-02T15:53:40.815" v="138" actId="255"/>
          <ac:spMkLst>
            <pc:docMk/>
            <pc:sldMk cId="1563427568" sldId="333"/>
            <ac:spMk id="3" creationId="{FA2EC68C-F57D-11CF-5510-6C16C2CE1D48}"/>
          </ac:spMkLst>
        </pc:spChg>
        <pc:spChg chg="mod">
          <ac:chgData name="Jena Fahlbush" userId="36899403903_tp_box_2" providerId="OAuth2" clId="{FD5FEF67-FC47-496B-8509-9066FE29A0E8}" dt="2025-05-02T15:53:27.470" v="136" actId="255"/>
          <ac:spMkLst>
            <pc:docMk/>
            <pc:sldMk cId="1563427568" sldId="333"/>
            <ac:spMk id="4" creationId="{7B5FE44B-3CFD-D683-E5A2-DF17CC89E7DA}"/>
          </ac:spMkLst>
        </pc:spChg>
        <pc:spChg chg="ord">
          <ac:chgData name="Jena Fahlbush" userId="36899403903_tp_box_2" providerId="OAuth2" clId="{FD5FEF67-FC47-496B-8509-9066FE29A0E8}" dt="2025-04-30T20:45:40.999" v="20" actId="166"/>
          <ac:spMkLst>
            <pc:docMk/>
            <pc:sldMk cId="1563427568" sldId="333"/>
            <ac:spMk id="5" creationId="{D1D4C1D6-892F-0394-3767-8BD6767BDD05}"/>
          </ac:spMkLst>
        </pc:spChg>
        <pc:spChg chg="mod">
          <ac:chgData name="Jena Fahlbush" userId="36899403903_tp_box_2" providerId="OAuth2" clId="{FD5FEF67-FC47-496B-8509-9066FE29A0E8}" dt="2025-05-02T15:53:35.047" v="137" actId="255"/>
          <ac:spMkLst>
            <pc:docMk/>
            <pc:sldMk cId="1563427568" sldId="333"/>
            <ac:spMk id="6" creationId="{31681EE0-F323-807F-299E-DD847D9B6E1C}"/>
          </ac:spMkLst>
        </pc:spChg>
        <pc:picChg chg="mod">
          <ac:chgData name="Jena Fahlbush" userId="36899403903_tp_box_2" providerId="OAuth2" clId="{FD5FEF67-FC47-496B-8509-9066FE29A0E8}" dt="2025-04-30T20:46:22.262" v="75" actId="1076"/>
          <ac:picMkLst>
            <pc:docMk/>
            <pc:sldMk cId="1563427568" sldId="333"/>
            <ac:picMk id="7" creationId="{580FA3FD-AC6F-4EDE-DE56-7906A3610EE2}"/>
          </ac:picMkLst>
        </pc:picChg>
        <pc:picChg chg="mod">
          <ac:chgData name="Jena Fahlbush" userId="36899403903_tp_box_2" providerId="OAuth2" clId="{FD5FEF67-FC47-496B-8509-9066FE29A0E8}" dt="2025-04-30T20:46:20.005" v="74" actId="1076"/>
          <ac:picMkLst>
            <pc:docMk/>
            <pc:sldMk cId="1563427568" sldId="333"/>
            <ac:picMk id="8" creationId="{540645AF-3761-847E-E6AC-D4B9989ECCE1}"/>
          </ac:picMkLst>
        </pc:picChg>
        <pc:picChg chg="add mod ord">
          <ac:chgData name="Jena Fahlbush" userId="36899403903_tp_box_2" providerId="OAuth2" clId="{FD5FEF67-FC47-496B-8509-9066FE29A0E8}" dt="2025-04-30T20:46:17.180" v="73" actId="1076"/>
          <ac:picMkLst>
            <pc:docMk/>
            <pc:sldMk cId="1563427568" sldId="333"/>
            <ac:picMk id="11" creationId="{039F9538-34E2-640B-9F23-8AB8AD68E99A}"/>
          </ac:picMkLst>
        </pc:picChg>
      </pc:sldChg>
      <pc:sldChg chg="addSp delSp modSp del mod">
        <pc:chgData name="Jena Fahlbush" userId="36899403903_tp_box_2" providerId="OAuth2" clId="{FD5FEF67-FC47-496B-8509-9066FE29A0E8}" dt="2025-05-05T19:43:40.945" v="166" actId="47"/>
        <pc:sldMkLst>
          <pc:docMk/>
          <pc:sldMk cId="778574296" sldId="334"/>
        </pc:sldMkLst>
      </pc:sldChg>
      <pc:sldChg chg="addSp modSp mod ord">
        <pc:chgData name="Jena Fahlbush" userId="36899403903_tp_box_2" providerId="OAuth2" clId="{FD5FEF67-FC47-496B-8509-9066FE29A0E8}" dt="2025-05-05T19:43:46.866" v="188" actId="20577"/>
        <pc:sldMkLst>
          <pc:docMk/>
          <pc:sldMk cId="3889046870" sldId="335"/>
        </pc:sldMkLst>
        <pc:spChg chg="mod">
          <ac:chgData name="Jena Fahlbush" userId="36899403903_tp_box_2" providerId="OAuth2" clId="{FD5FEF67-FC47-496B-8509-9066FE29A0E8}" dt="2025-05-05T19:43:46.866" v="188" actId="20577"/>
          <ac:spMkLst>
            <pc:docMk/>
            <pc:sldMk cId="3889046870" sldId="335"/>
            <ac:spMk id="2" creationId="{05837D44-3680-F14A-74EC-5CD955759419}"/>
          </ac:spMkLst>
        </pc:spChg>
        <pc:spChg chg="mod">
          <ac:chgData name="Jena Fahlbush" userId="36899403903_tp_box_2" providerId="OAuth2" clId="{FD5FEF67-FC47-496B-8509-9066FE29A0E8}" dt="2025-05-05T19:43:06.917" v="156" actId="113"/>
          <ac:spMkLst>
            <pc:docMk/>
            <pc:sldMk cId="3889046870" sldId="335"/>
            <ac:spMk id="5" creationId="{3598CB56-438C-B50B-DBD3-93003C3493BA}"/>
          </ac:spMkLst>
        </pc:spChg>
        <pc:spChg chg="mod">
          <ac:chgData name="Jena Fahlbush" userId="36899403903_tp_box_2" providerId="OAuth2" clId="{FD5FEF67-FC47-496B-8509-9066FE29A0E8}" dt="2025-05-05T19:43:29.791" v="162" actId="1076"/>
          <ac:spMkLst>
            <pc:docMk/>
            <pc:sldMk cId="3889046870" sldId="335"/>
            <ac:spMk id="6" creationId="{2511AAAE-06EC-DA06-1428-2B8794C65C55}"/>
          </ac:spMkLst>
        </pc:spChg>
        <pc:picChg chg="add mod">
          <ac:chgData name="Jena Fahlbush" userId="36899403903_tp_box_2" providerId="OAuth2" clId="{FD5FEF67-FC47-496B-8509-9066FE29A0E8}" dt="2025-05-05T19:43:18.959" v="160" actId="1076"/>
          <ac:picMkLst>
            <pc:docMk/>
            <pc:sldMk cId="3889046870" sldId="335"/>
            <ac:picMk id="7" creationId="{4A16C7FE-F7F3-3000-B3B5-8EC9F61FA2D7}"/>
          </ac:picMkLst>
        </pc:picChg>
      </pc:sldChg>
      <pc:sldChg chg="modSp mod">
        <pc:chgData name="Jena Fahlbush" userId="36899403903_tp_box_2" providerId="OAuth2" clId="{FD5FEF67-FC47-496B-8509-9066FE29A0E8}" dt="2025-05-06T20:36:10.090" v="322" actId="1036"/>
        <pc:sldMkLst>
          <pc:docMk/>
          <pc:sldMk cId="436002811" sldId="336"/>
        </pc:sldMkLst>
        <pc:spChg chg="mod">
          <ac:chgData name="Jena Fahlbush" userId="36899403903_tp_box_2" providerId="OAuth2" clId="{FD5FEF67-FC47-496B-8509-9066FE29A0E8}" dt="2025-05-06T20:36:10.090" v="322" actId="1036"/>
          <ac:spMkLst>
            <pc:docMk/>
            <pc:sldMk cId="436002811" sldId="336"/>
            <ac:spMk id="3" creationId="{9D25A41F-7AA2-10B4-34D7-B2FD890D2C22}"/>
          </ac:spMkLst>
        </pc:spChg>
      </pc:sldChg>
      <pc:sldChg chg="add">
        <pc:chgData name="Jena Fahlbush" userId="36899403903_tp_box_2" providerId="OAuth2" clId="{FD5FEF67-FC47-496B-8509-9066FE29A0E8}" dt="2025-05-05T19:43:37.680" v="163" actId="2890"/>
        <pc:sldMkLst>
          <pc:docMk/>
          <pc:sldMk cId="4199086032" sldId="337"/>
        </pc:sldMkLst>
      </pc:sldChg>
    </pc:docChg>
  </pc:docChgLst>
  <pc:docChgLst>
    <pc:chgData name="Cynthia Curry" userId="iEvfDsXcgFz46NorJh2apB5STWl8OkXO2s4F7L6vWdA=" providerId="None" clId="Web-{83FE50CB-791F-4EE2-97C8-2511738F424C}"/>
    <pc:docChg chg="modSld">
      <pc:chgData name="Cynthia Curry" userId="iEvfDsXcgFz46NorJh2apB5STWl8OkXO2s4F7L6vWdA=" providerId="None" clId="Web-{83FE50CB-791F-4EE2-97C8-2511738F424C}" dt="2024-11-04T20:05:39.235" v="1"/>
      <pc:docMkLst>
        <pc:docMk/>
      </pc:docMkLst>
      <pc:sldChg chg="modSp">
        <pc:chgData name="Cynthia Curry" userId="iEvfDsXcgFz46NorJh2apB5STWl8OkXO2s4F7L6vWdA=" providerId="None" clId="Web-{83FE50CB-791F-4EE2-97C8-2511738F424C}" dt="2024-11-04T20:05:39.235" v="1"/>
        <pc:sldMkLst>
          <pc:docMk/>
          <pc:sldMk cId="2683432174" sldId="265"/>
        </pc:sldMkLst>
      </pc:sldChg>
    </pc:docChg>
  </pc:docChgLst>
  <pc:docChgLst>
    <pc:chgData name="Cynthia Curry" userId="iEvfDsXcgFz46NorJh2apB5STWl8OkXO2s4F7L6vWdA=" providerId="None" clId="Web-{43B1FB60-5205-4182-B274-DEED1FEA97C2}"/>
    <pc:docChg chg="addSld modSld sldOrd">
      <pc:chgData name="Cynthia Curry" userId="iEvfDsXcgFz46NorJh2apB5STWl8OkXO2s4F7L6vWdA=" providerId="None" clId="Web-{43B1FB60-5205-4182-B274-DEED1FEA97C2}" dt="2024-10-17T13:39:47.292" v="137" actId="20577"/>
      <pc:docMkLst>
        <pc:docMk/>
      </pc:docMkLst>
      <pc:sldChg chg="addSp delSp modSp new mod modClrScheme chgLayout">
        <pc:chgData name="Cynthia Curry" userId="iEvfDsXcgFz46NorJh2apB5STWl8OkXO2s4F7L6vWdA=" providerId="None" clId="Web-{43B1FB60-5205-4182-B274-DEED1FEA97C2}" dt="2024-10-17T13:37:55.073" v="73" actId="1076"/>
        <pc:sldMkLst>
          <pc:docMk/>
          <pc:sldMk cId="648723226" sldId="263"/>
        </pc:sldMkLst>
      </pc:sldChg>
      <pc:sldChg chg="modSp new ord">
        <pc:chgData name="Cynthia Curry" userId="iEvfDsXcgFz46NorJh2apB5STWl8OkXO2s4F7L6vWdA=" providerId="None" clId="Web-{43B1FB60-5205-4182-B274-DEED1FEA97C2}" dt="2024-10-17T13:39:47.292" v="137" actId="20577"/>
        <pc:sldMkLst>
          <pc:docMk/>
          <pc:sldMk cId="2572977185" sldId="264"/>
        </pc:sldMkLst>
      </pc:sldChg>
    </pc:docChg>
  </pc:docChgLst>
  <pc:docChgLst>
    <pc:chgData name="Rob Carr Jr." userId="201Q0+gMlyZVAAAyUHjfhtrPRLFLJA9g2VookeHlwQM=" providerId="None" clId="Web-{7003317D-8F3F-4846-9AA2-089B59D77ACC}"/>
    <pc:docChg chg="modSld">
      <pc:chgData name="Rob Carr Jr." userId="201Q0+gMlyZVAAAyUHjfhtrPRLFLJA9g2VookeHlwQM=" providerId="None" clId="Web-{7003317D-8F3F-4846-9AA2-089B59D77ACC}" dt="2025-05-05T14:20:05.893" v="189" actId="20577"/>
      <pc:docMkLst>
        <pc:docMk/>
      </pc:docMkLst>
      <pc:sldChg chg="modSp">
        <pc:chgData name="Rob Carr Jr." userId="201Q0+gMlyZVAAAyUHjfhtrPRLFLJA9g2VookeHlwQM=" providerId="None" clId="Web-{7003317D-8F3F-4846-9AA2-089B59D77ACC}" dt="2025-05-05T14:18:11.049" v="82" actId="20577"/>
        <pc:sldMkLst>
          <pc:docMk/>
          <pc:sldMk cId="1499708614" sldId="274"/>
        </pc:sldMkLst>
        <pc:spChg chg="mod">
          <ac:chgData name="Rob Carr Jr." userId="201Q0+gMlyZVAAAyUHjfhtrPRLFLJA9g2VookeHlwQM=" providerId="None" clId="Web-{7003317D-8F3F-4846-9AA2-089B59D77ACC}" dt="2025-05-05T14:14:37.971" v="10" actId="20577"/>
          <ac:spMkLst>
            <pc:docMk/>
            <pc:sldMk cId="1499708614" sldId="274"/>
            <ac:spMk id="2" creationId="{46969D84-1159-B99B-0F64-B95628B68174}"/>
          </ac:spMkLst>
        </pc:spChg>
        <pc:spChg chg="mod">
          <ac:chgData name="Rob Carr Jr." userId="201Q0+gMlyZVAAAyUHjfhtrPRLFLJA9g2VookeHlwQM=" providerId="None" clId="Web-{7003317D-8F3F-4846-9AA2-089B59D77ACC}" dt="2025-05-05T14:18:11.049" v="82" actId="20577"/>
          <ac:spMkLst>
            <pc:docMk/>
            <pc:sldMk cId="1499708614" sldId="274"/>
            <ac:spMk id="3" creationId="{916C5367-07ED-A0EF-4BAC-7F8A5CB91720}"/>
          </ac:spMkLst>
        </pc:spChg>
      </pc:sldChg>
      <pc:sldChg chg="modSp">
        <pc:chgData name="Rob Carr Jr." userId="201Q0+gMlyZVAAAyUHjfhtrPRLFLJA9g2VookeHlwQM=" providerId="None" clId="Web-{7003317D-8F3F-4846-9AA2-089B59D77ACC}" dt="2025-05-05T14:20:05.893" v="189" actId="20577"/>
        <pc:sldMkLst>
          <pc:docMk/>
          <pc:sldMk cId="1566117242" sldId="276"/>
        </pc:sldMkLst>
        <pc:spChg chg="mod">
          <ac:chgData name="Rob Carr Jr." userId="201Q0+gMlyZVAAAyUHjfhtrPRLFLJA9g2VookeHlwQM=" providerId="None" clId="Web-{7003317D-8F3F-4846-9AA2-089B59D77ACC}" dt="2025-05-05T14:18:24.784" v="88" actId="20577"/>
          <ac:spMkLst>
            <pc:docMk/>
            <pc:sldMk cId="1566117242" sldId="276"/>
            <ac:spMk id="2" creationId="{B47781BD-316E-B261-C199-00D012EA700B}"/>
          </ac:spMkLst>
        </pc:spChg>
        <pc:spChg chg="mod">
          <ac:chgData name="Rob Carr Jr." userId="201Q0+gMlyZVAAAyUHjfhtrPRLFLJA9g2VookeHlwQM=" providerId="None" clId="Web-{7003317D-8F3F-4846-9AA2-089B59D77ACC}" dt="2025-05-05T14:20:05.893" v="189" actId="20577"/>
          <ac:spMkLst>
            <pc:docMk/>
            <pc:sldMk cId="1566117242" sldId="276"/>
            <ac:spMk id="3" creationId="{A5552C3C-92B9-9741-6CA8-F89FFC71613C}"/>
          </ac:spMkLst>
        </pc:spChg>
      </pc:sldChg>
    </pc:docChg>
  </pc:docChgLst>
  <pc:docChgLst>
    <pc:chgData name="Christopher Phillips" userId="ilTjjj4i994XxAvW57ke5dyg67FVK0OyHqGn3kLk41g=" providerId="None" clId="Web-{1C3F1488-AB8F-4299-9BA3-377FE3BCF016}"/>
    <pc:docChg chg="modSld">
      <pc:chgData name="Christopher Phillips" userId="ilTjjj4i994XxAvW57ke5dyg67FVK0OyHqGn3kLk41g=" providerId="None" clId="Web-{1C3F1488-AB8F-4299-9BA3-377FE3BCF016}" dt="2025-05-07T17:32:52.126" v="56" actId="20577"/>
      <pc:docMkLst>
        <pc:docMk/>
      </pc:docMkLst>
      <pc:sldChg chg="modSp">
        <pc:chgData name="Christopher Phillips" userId="ilTjjj4i994XxAvW57ke5dyg67FVK0OyHqGn3kLk41g=" providerId="None" clId="Web-{1C3F1488-AB8F-4299-9BA3-377FE3BCF016}" dt="2025-05-07T17:28:49.104" v="49" actId="20577"/>
        <pc:sldMkLst>
          <pc:docMk/>
          <pc:sldMk cId="3792680577" sldId="257"/>
        </pc:sldMkLst>
        <pc:spChg chg="mod">
          <ac:chgData name="Christopher Phillips" userId="ilTjjj4i994XxAvW57ke5dyg67FVK0OyHqGn3kLk41g=" providerId="None" clId="Web-{1C3F1488-AB8F-4299-9BA3-377FE3BCF016}" dt="2025-05-07T17:28:49.104" v="49" actId="20577"/>
          <ac:spMkLst>
            <pc:docMk/>
            <pc:sldMk cId="3792680577" sldId="257"/>
            <ac:spMk id="3" creationId="{FA2EC68C-F57D-11CF-5510-6C16C2CE1D48}"/>
          </ac:spMkLst>
        </pc:spChg>
        <pc:grpChg chg="mod">
          <ac:chgData name="Christopher Phillips" userId="ilTjjj4i994XxAvW57ke5dyg67FVK0OyHqGn3kLk41g=" providerId="None" clId="Web-{1C3F1488-AB8F-4299-9BA3-377FE3BCF016}" dt="2025-05-07T15:52:21.333" v="10"/>
          <ac:grpSpMkLst>
            <pc:docMk/>
            <pc:sldMk cId="3792680577" sldId="257"/>
            <ac:grpSpMk id="14" creationId="{D58CC9EE-0948-9A33-B4EB-9D7A2C5E19BD}"/>
          </ac:grpSpMkLst>
        </pc:grpChg>
      </pc:sldChg>
      <pc:sldChg chg="addSp delSp modSp">
        <pc:chgData name="Christopher Phillips" userId="ilTjjj4i994XxAvW57ke5dyg67FVK0OyHqGn3kLk41g=" providerId="None" clId="Web-{1C3F1488-AB8F-4299-9BA3-377FE3BCF016}" dt="2025-05-07T15:59:22.011" v="15"/>
        <pc:sldMkLst>
          <pc:docMk/>
          <pc:sldMk cId="1499708614" sldId="274"/>
        </pc:sldMkLst>
        <pc:picChg chg="add mod">
          <ac:chgData name="Christopher Phillips" userId="ilTjjj4i994XxAvW57ke5dyg67FVK0OyHqGn3kLk41g=" providerId="None" clId="Web-{1C3F1488-AB8F-4299-9BA3-377FE3BCF016}" dt="2025-05-07T15:59:20.636" v="14" actId="1076"/>
          <ac:picMkLst>
            <pc:docMk/>
            <pc:sldMk cId="1499708614" sldId="274"/>
            <ac:picMk id="4" creationId="{0A511A31-F530-9A27-2716-A2BC2932C242}"/>
          </ac:picMkLst>
        </pc:picChg>
        <pc:picChg chg="del mod">
          <ac:chgData name="Christopher Phillips" userId="ilTjjj4i994XxAvW57ke5dyg67FVK0OyHqGn3kLk41g=" providerId="None" clId="Web-{1C3F1488-AB8F-4299-9BA3-377FE3BCF016}" dt="2025-05-07T15:59:22.011" v="15"/>
          <ac:picMkLst>
            <pc:docMk/>
            <pc:sldMk cId="1499708614" sldId="274"/>
            <ac:picMk id="6" creationId="{6EDF99C8-5E51-1428-EBFF-808B3FB09F47}"/>
          </ac:picMkLst>
        </pc:picChg>
      </pc:sldChg>
      <pc:sldChg chg="modSp">
        <pc:chgData name="Christopher Phillips" userId="ilTjjj4i994XxAvW57ke5dyg67FVK0OyHqGn3kLk41g=" providerId="None" clId="Web-{1C3F1488-AB8F-4299-9BA3-377FE3BCF016}" dt="2025-05-07T17:30:37.763" v="55" actId="20577"/>
        <pc:sldMkLst>
          <pc:docMk/>
          <pc:sldMk cId="384675385" sldId="275"/>
        </pc:sldMkLst>
        <pc:spChg chg="mod">
          <ac:chgData name="Christopher Phillips" userId="ilTjjj4i994XxAvW57ke5dyg67FVK0OyHqGn3kLk41g=" providerId="None" clId="Web-{1C3F1488-AB8F-4299-9BA3-377FE3BCF016}" dt="2025-05-07T17:30:37.763" v="55" actId="20577"/>
          <ac:spMkLst>
            <pc:docMk/>
            <pc:sldMk cId="384675385" sldId="275"/>
            <ac:spMk id="3" creationId="{7FFCFACD-8CAD-729F-E452-61EB141622BD}"/>
          </ac:spMkLst>
        </pc:spChg>
        <pc:picChg chg="mod">
          <ac:chgData name="Christopher Phillips" userId="ilTjjj4i994XxAvW57ke5dyg67FVK0OyHqGn3kLk41g=" providerId="None" clId="Web-{1C3F1488-AB8F-4299-9BA3-377FE3BCF016}" dt="2025-05-07T16:06:38.409" v="24"/>
          <ac:picMkLst>
            <pc:docMk/>
            <pc:sldMk cId="384675385" sldId="275"/>
            <ac:picMk id="4" creationId="{335E5BD2-D055-DFBF-F7AE-C169D73174A8}"/>
          </ac:picMkLst>
        </pc:picChg>
      </pc:sldChg>
      <pc:sldChg chg="modSp">
        <pc:chgData name="Christopher Phillips" userId="ilTjjj4i994XxAvW57ke5dyg67FVK0OyHqGn3kLk41g=" providerId="None" clId="Web-{1C3F1488-AB8F-4299-9BA3-377FE3BCF016}" dt="2025-05-07T17:32:52.126" v="56" actId="20577"/>
        <pc:sldMkLst>
          <pc:docMk/>
          <pc:sldMk cId="3532092084" sldId="278"/>
        </pc:sldMkLst>
        <pc:spChg chg="mod">
          <ac:chgData name="Christopher Phillips" userId="ilTjjj4i994XxAvW57ke5dyg67FVK0OyHqGn3kLk41g=" providerId="None" clId="Web-{1C3F1488-AB8F-4299-9BA3-377FE3BCF016}" dt="2025-05-07T17:32:52.126" v="56" actId="20577"/>
          <ac:spMkLst>
            <pc:docMk/>
            <pc:sldMk cId="3532092084" sldId="278"/>
            <ac:spMk id="3" creationId="{ADF0AE82-72D3-B1C0-92AF-A81FC7A498EB}"/>
          </ac:spMkLst>
        </pc:spChg>
        <pc:picChg chg="mod">
          <ac:chgData name="Christopher Phillips" userId="ilTjjj4i994XxAvW57ke5dyg67FVK0OyHqGn3kLk41g=" providerId="None" clId="Web-{1C3F1488-AB8F-4299-9BA3-377FE3BCF016}" dt="2025-05-07T16:07:02.815" v="26"/>
          <ac:picMkLst>
            <pc:docMk/>
            <pc:sldMk cId="3532092084" sldId="278"/>
            <ac:picMk id="6" creationId="{17B1C3E6-C88D-305D-6F10-7A6C3BFCF88D}"/>
          </ac:picMkLst>
        </pc:picChg>
      </pc:sldChg>
    </pc:docChg>
  </pc:docChgLst>
  <pc:docChgLst>
    <pc:chgData name="Christopher Phillips" userId="ilTjjj4i994XxAvW57ke5dyg67FVK0OyHqGn3kLk41g=" providerId="None" clId="Web-{3FDA8684-60DB-45B7-A31D-B72B6F140FAA}"/>
    <pc:docChg chg="delSld modSld">
      <pc:chgData name="Christopher Phillips" userId="ilTjjj4i994XxAvW57ke5dyg67FVK0OyHqGn3kLk41g=" providerId="None" clId="Web-{3FDA8684-60DB-45B7-A31D-B72B6F140FAA}" dt="2025-05-05T19:14:51.208" v="232"/>
      <pc:docMkLst>
        <pc:docMk/>
      </pc:docMkLst>
      <pc:sldChg chg="modSp">
        <pc:chgData name="Christopher Phillips" userId="ilTjjj4i994XxAvW57ke5dyg67FVK0OyHqGn3kLk41g=" providerId="None" clId="Web-{3FDA8684-60DB-45B7-A31D-B72B6F140FAA}" dt="2025-05-05T14:57:56.823" v="64" actId="20577"/>
        <pc:sldMkLst>
          <pc:docMk/>
          <pc:sldMk cId="3792680577" sldId="257"/>
        </pc:sldMkLst>
        <pc:spChg chg="mod">
          <ac:chgData name="Christopher Phillips" userId="ilTjjj4i994XxAvW57ke5dyg67FVK0OyHqGn3kLk41g=" providerId="None" clId="Web-{3FDA8684-60DB-45B7-A31D-B72B6F140FAA}" dt="2025-05-05T14:55:51.557" v="5" actId="20577"/>
          <ac:spMkLst>
            <pc:docMk/>
            <pc:sldMk cId="3792680577" sldId="257"/>
            <ac:spMk id="2" creationId="{67509E92-C8BE-8656-1197-76377DB7CFBE}"/>
          </ac:spMkLst>
        </pc:spChg>
        <pc:spChg chg="mod">
          <ac:chgData name="Christopher Phillips" userId="ilTjjj4i994XxAvW57ke5dyg67FVK0OyHqGn3kLk41g=" providerId="None" clId="Web-{3FDA8684-60DB-45B7-A31D-B72B6F140FAA}" dt="2025-05-05T14:57:56.823" v="64" actId="20577"/>
          <ac:spMkLst>
            <pc:docMk/>
            <pc:sldMk cId="3792680577" sldId="257"/>
            <ac:spMk id="3" creationId="{FA2EC68C-F57D-11CF-5510-6C16C2CE1D48}"/>
          </ac:spMkLst>
        </pc:spChg>
      </pc:sldChg>
      <pc:sldChg chg="modSp">
        <pc:chgData name="Christopher Phillips" userId="ilTjjj4i994XxAvW57ke5dyg67FVK0OyHqGn3kLk41g=" providerId="None" clId="Web-{3FDA8684-60DB-45B7-A31D-B72B6F140FAA}" dt="2025-05-05T15:06:48.152" v="155" actId="20577"/>
        <pc:sldMkLst>
          <pc:docMk/>
          <pc:sldMk cId="384675385" sldId="275"/>
        </pc:sldMkLst>
        <pc:spChg chg="mod">
          <ac:chgData name="Christopher Phillips" userId="ilTjjj4i994XxAvW57ke5dyg67FVK0OyHqGn3kLk41g=" providerId="None" clId="Web-{3FDA8684-60DB-45B7-A31D-B72B6F140FAA}" dt="2025-05-05T14:58:27.495" v="69" actId="20577"/>
          <ac:spMkLst>
            <pc:docMk/>
            <pc:sldMk cId="384675385" sldId="275"/>
            <ac:spMk id="2" creationId="{D117B739-6310-035D-708C-33FE60127143}"/>
          </ac:spMkLst>
        </pc:spChg>
        <pc:spChg chg="mod">
          <ac:chgData name="Christopher Phillips" userId="ilTjjj4i994XxAvW57ke5dyg67FVK0OyHqGn3kLk41g=" providerId="None" clId="Web-{3FDA8684-60DB-45B7-A31D-B72B6F140FAA}" dt="2025-05-05T15:06:48.152" v="155" actId="20577"/>
          <ac:spMkLst>
            <pc:docMk/>
            <pc:sldMk cId="384675385" sldId="275"/>
            <ac:spMk id="3" creationId="{7FFCFACD-8CAD-729F-E452-61EB141622BD}"/>
          </ac:spMkLst>
        </pc:spChg>
      </pc:sldChg>
      <pc:sldChg chg="modSp">
        <pc:chgData name="Christopher Phillips" userId="ilTjjj4i994XxAvW57ke5dyg67FVK0OyHqGn3kLk41g=" providerId="None" clId="Web-{3FDA8684-60DB-45B7-A31D-B72B6F140FAA}" dt="2025-05-05T15:15:19.306" v="225" actId="20577"/>
        <pc:sldMkLst>
          <pc:docMk/>
          <pc:sldMk cId="3532092084" sldId="278"/>
        </pc:sldMkLst>
        <pc:spChg chg="mod">
          <ac:chgData name="Christopher Phillips" userId="ilTjjj4i994XxAvW57ke5dyg67FVK0OyHqGn3kLk41g=" providerId="None" clId="Web-{3FDA8684-60DB-45B7-A31D-B72B6F140FAA}" dt="2025-05-05T15:07:10.793" v="171" actId="20577"/>
          <ac:spMkLst>
            <pc:docMk/>
            <pc:sldMk cId="3532092084" sldId="278"/>
            <ac:spMk id="2" creationId="{8908DAF4-73BC-781F-5F54-AD4108500F52}"/>
          </ac:spMkLst>
        </pc:spChg>
        <pc:spChg chg="mod">
          <ac:chgData name="Christopher Phillips" userId="ilTjjj4i994XxAvW57ke5dyg67FVK0OyHqGn3kLk41g=" providerId="None" clId="Web-{3FDA8684-60DB-45B7-A31D-B72B6F140FAA}" dt="2025-05-05T15:15:19.306" v="225" actId="20577"/>
          <ac:spMkLst>
            <pc:docMk/>
            <pc:sldMk cId="3532092084" sldId="278"/>
            <ac:spMk id="3" creationId="{ADF0AE82-72D3-B1C0-92AF-A81FC7A498EB}"/>
          </ac:spMkLst>
        </pc:spChg>
      </pc:sldChg>
      <pc:sldChg chg="addSp delSp modSp modNotes">
        <pc:chgData name="Christopher Phillips" userId="ilTjjj4i994XxAvW57ke5dyg67FVK0OyHqGn3kLk41g=" providerId="None" clId="Web-{3FDA8684-60DB-45B7-A31D-B72B6F140FAA}" dt="2025-05-05T15:38:53.533" v="231"/>
        <pc:sldMkLst>
          <pc:docMk/>
          <pc:sldMk cId="778574296" sldId="334"/>
        </pc:sldMkLst>
      </pc:sldChg>
      <pc:sldChg chg="del">
        <pc:chgData name="Christopher Phillips" userId="ilTjjj4i994XxAvW57ke5dyg67FVK0OyHqGn3kLk41g=" providerId="None" clId="Web-{3FDA8684-60DB-45B7-A31D-B72B6F140FAA}" dt="2025-05-05T19:14:51.208" v="232"/>
        <pc:sldMkLst>
          <pc:docMk/>
          <pc:sldMk cId="3309494311" sldId="337"/>
        </pc:sldMkLst>
      </pc:sldChg>
    </pc:docChg>
  </pc:docChgLst>
  <pc:docChgLst>
    <pc:chgData name="Cynthia Curry" userId="iEvfDsXcgFz46NorJh2apB5STWl8OkXO2s4F7L6vWdA=" providerId="None" clId="Web-{34025FCF-ECAB-484E-960B-D7A4FAFC6A75}"/>
    <pc:docChg chg="modSld">
      <pc:chgData name="Cynthia Curry" userId="iEvfDsXcgFz46NorJh2apB5STWl8OkXO2s4F7L6vWdA=" providerId="None" clId="Web-{34025FCF-ECAB-484E-960B-D7A4FAFC6A75}" dt="2025-01-10T18:25:03.569" v="13"/>
      <pc:docMkLst>
        <pc:docMk/>
      </pc:docMkLst>
      <pc:sldChg chg="delSp modSp">
        <pc:chgData name="Cynthia Curry" userId="iEvfDsXcgFz46NorJh2apB5STWl8OkXO2s4F7L6vWdA=" providerId="None" clId="Web-{34025FCF-ECAB-484E-960B-D7A4FAFC6A75}" dt="2025-01-10T18:25:03.569" v="13"/>
        <pc:sldMkLst>
          <pc:docMk/>
          <pc:sldMk cId="648723226" sldId="263"/>
        </pc:sldMkLst>
      </pc:sldChg>
      <pc:sldChg chg="modSp">
        <pc:chgData name="Cynthia Curry" userId="iEvfDsXcgFz46NorJh2apB5STWl8OkXO2s4F7L6vWdA=" providerId="None" clId="Web-{34025FCF-ECAB-484E-960B-D7A4FAFC6A75}" dt="2025-01-10T18:15:09.992" v="6" actId="20577"/>
        <pc:sldMkLst>
          <pc:docMk/>
          <pc:sldMk cId="2683432174" sldId="265"/>
        </pc:sldMkLst>
      </pc:sldChg>
    </pc:docChg>
  </pc:docChgLst>
  <pc:docChgLst>
    <pc:chgData name="Jena Fahlbush" userId="36899403903_tp_box_2" providerId="OAuth2" clId="{FED77070-1A78-47FE-93DC-851BC7674320}"/>
    <pc:docChg chg="modSld">
      <pc:chgData name="Jena Fahlbush" userId="36899403903_tp_box_2" providerId="OAuth2" clId="{FED77070-1A78-47FE-93DC-851BC7674320}" dt="2025-01-15T17:10:07.949" v="0" actId="207"/>
      <pc:docMkLst>
        <pc:docMk/>
      </pc:docMkLst>
      <pc:sldChg chg="modSp mod">
        <pc:chgData name="Jena Fahlbush" userId="36899403903_tp_box_2" providerId="OAuth2" clId="{FED77070-1A78-47FE-93DC-851BC7674320}" dt="2025-01-15T17:10:07.949" v="0" actId="207"/>
        <pc:sldMkLst>
          <pc:docMk/>
          <pc:sldMk cId="648723226" sldId="263"/>
        </pc:sldMkLst>
      </pc:sldChg>
    </pc:docChg>
  </pc:docChgLst>
  <pc:docChgLst>
    <pc:chgData name="Aujalee Moore" userId="dJEC5mMfoioHGosWN7K4wA8CsSaLYwcxLGhH8t3MYrM=" providerId="None" clId="Web-{809081A2-EAEC-4DD1-BEAF-BE26ED3F041A}"/>
    <pc:docChg chg="addSld modSld">
      <pc:chgData name="Aujalee Moore" userId="dJEC5mMfoioHGosWN7K4wA8CsSaLYwcxLGhH8t3MYrM=" providerId="None" clId="Web-{809081A2-EAEC-4DD1-BEAF-BE26ED3F041A}" dt="2025-05-05T19:10:15.177" v="273" actId="20577"/>
      <pc:docMkLst>
        <pc:docMk/>
      </pc:docMkLst>
      <pc:sldChg chg="addSp delSp modSp">
        <pc:chgData name="Aujalee Moore" userId="dJEC5mMfoioHGosWN7K4wA8CsSaLYwcxLGhH8t3MYrM=" providerId="None" clId="Web-{809081A2-EAEC-4DD1-BEAF-BE26ED3F041A}" dt="2025-05-05T19:09:29.113" v="260" actId="20577"/>
        <pc:sldMkLst>
          <pc:docMk/>
          <pc:sldMk cId="93799865" sldId="277"/>
        </pc:sldMkLst>
        <pc:spChg chg="mod">
          <ac:chgData name="Aujalee Moore" userId="dJEC5mMfoioHGosWN7K4wA8CsSaLYwcxLGhH8t3MYrM=" providerId="None" clId="Web-{809081A2-EAEC-4DD1-BEAF-BE26ED3F041A}" dt="2025-05-05T19:09:18.004" v="258" actId="1076"/>
          <ac:spMkLst>
            <pc:docMk/>
            <pc:sldMk cId="93799865" sldId="277"/>
            <ac:spMk id="2" creationId="{56F26B9B-4A3D-0584-17C9-B827B5225A26}"/>
          </ac:spMkLst>
        </pc:spChg>
        <pc:picChg chg="add mod">
          <ac:chgData name="Aujalee Moore" userId="dJEC5mMfoioHGosWN7K4wA8CsSaLYwcxLGhH8t3MYrM=" providerId="None" clId="Web-{809081A2-EAEC-4DD1-BEAF-BE26ED3F041A}" dt="2025-05-05T19:09:04.222" v="256"/>
          <ac:picMkLst>
            <pc:docMk/>
            <pc:sldMk cId="93799865" sldId="277"/>
            <ac:picMk id="4" creationId="{0DA95670-2E12-ECBD-52C9-1AE0877068FC}"/>
          </ac:picMkLst>
        </pc:picChg>
      </pc:sldChg>
      <pc:sldChg chg="modSp add replId modNotes">
        <pc:chgData name="Aujalee Moore" userId="dJEC5mMfoioHGosWN7K4wA8CsSaLYwcxLGhH8t3MYrM=" providerId="None" clId="Web-{809081A2-EAEC-4DD1-BEAF-BE26ED3F041A}" dt="2025-05-05T19:10:15.177" v="273" actId="20577"/>
        <pc:sldMkLst>
          <pc:docMk/>
          <pc:sldMk cId="436002811" sldId="336"/>
        </pc:sldMkLst>
        <pc:spChg chg="mod">
          <ac:chgData name="Aujalee Moore" userId="dJEC5mMfoioHGosWN7K4wA8CsSaLYwcxLGhH8t3MYrM=" providerId="None" clId="Web-{809081A2-EAEC-4DD1-BEAF-BE26ED3F041A}" dt="2025-05-05T19:10:15.177" v="273" actId="20577"/>
          <ac:spMkLst>
            <pc:docMk/>
            <pc:sldMk cId="436002811" sldId="336"/>
            <ac:spMk id="3" creationId="{9D25A41F-7AA2-10B4-34D7-B2FD890D2C22}"/>
          </ac:spMkLst>
        </pc:spChg>
      </pc:sldChg>
    </pc:docChg>
  </pc:docChgLst>
  <pc:docChgLst>
    <pc:chgData name="Christopher Phillips" userId="ilTjjj4i994XxAvW57ke5dyg67FVK0OyHqGn3kLk41g=" providerId="None" clId="Web-{FE69489D-B20B-4DF9-A654-D4D1DBD4CC17}"/>
    <pc:docChg chg="sldOrd">
      <pc:chgData name="Christopher Phillips" userId="ilTjjj4i994XxAvW57ke5dyg67FVK0OyHqGn3kLk41g=" providerId="None" clId="Web-{FE69489D-B20B-4DF9-A654-D4D1DBD4CC17}" dt="2025-04-30T17:36:33.677" v="2"/>
      <pc:docMkLst>
        <pc:docMk/>
      </pc:docMkLst>
      <pc:sldChg chg="ord">
        <pc:chgData name="Christopher Phillips" userId="ilTjjj4i994XxAvW57ke5dyg67FVK0OyHqGn3kLk41g=" providerId="None" clId="Web-{FE69489D-B20B-4DF9-A654-D4D1DBD4CC17}" dt="2025-04-30T17:36:33.677" v="2"/>
        <pc:sldMkLst>
          <pc:docMk/>
          <pc:sldMk cId="2347531512" sldId="260"/>
        </pc:sldMkLst>
      </pc:sldChg>
    </pc:docChg>
  </pc:docChgLst>
  <pc:docChgLst>
    <pc:chgData name="Christopher Phillips" userId="ilTjjj4i994XxAvW57ke5dyg67FVK0OyHqGn3kLk41g=" providerId="None" clId="Web-{DA080EEB-23F9-4C91-A75B-E885ED7A8B96}"/>
    <pc:docChg chg="modSld">
      <pc:chgData name="Christopher Phillips" userId="ilTjjj4i994XxAvW57ke5dyg67FVK0OyHqGn3kLk41g=" providerId="None" clId="Web-{DA080EEB-23F9-4C91-A75B-E885ED7A8B96}" dt="2025-05-05T20:43:12.426" v="0" actId="20577"/>
      <pc:docMkLst>
        <pc:docMk/>
      </pc:docMkLst>
      <pc:sldChg chg="modSp">
        <pc:chgData name="Christopher Phillips" userId="ilTjjj4i994XxAvW57ke5dyg67FVK0OyHqGn3kLk41g=" providerId="None" clId="Web-{DA080EEB-23F9-4C91-A75B-E885ED7A8B96}" dt="2025-05-05T20:43:12.426" v="0" actId="20577"/>
        <pc:sldMkLst>
          <pc:docMk/>
          <pc:sldMk cId="93799865" sldId="277"/>
        </pc:sldMkLst>
        <pc:spChg chg="mod">
          <ac:chgData name="Christopher Phillips" userId="ilTjjj4i994XxAvW57ke5dyg67FVK0OyHqGn3kLk41g=" providerId="None" clId="Web-{DA080EEB-23F9-4C91-A75B-E885ED7A8B96}" dt="2025-05-05T20:43:12.426" v="0" actId="20577"/>
          <ac:spMkLst>
            <pc:docMk/>
            <pc:sldMk cId="93799865" sldId="277"/>
            <ac:spMk id="7" creationId="{F5B650E6-D10A-A7D3-68B6-ECBAB3C7EB3B}"/>
          </ac:spMkLst>
        </pc:spChg>
      </pc:sldChg>
    </pc:docChg>
  </pc:docChgLst>
  <pc:docChgLst>
    <pc:chgData name="Cynthia Curry" userId="iEvfDsXcgFz46NorJh2apB5STWl8OkXO2s4F7L6vWdA=" providerId="None" clId="Web-{35F37267-90FC-44FE-8F6B-DD6D1E8AF9C1}"/>
    <pc:docChg chg="modSld">
      <pc:chgData name="Cynthia Curry" userId="iEvfDsXcgFz46NorJh2apB5STWl8OkXO2s4F7L6vWdA=" providerId="None" clId="Web-{35F37267-90FC-44FE-8F6B-DD6D1E8AF9C1}" dt="2024-10-31T13:44:55.534" v="51" actId="20577"/>
      <pc:docMkLst>
        <pc:docMk/>
      </pc:docMkLst>
      <pc:sldChg chg="modSp">
        <pc:chgData name="Cynthia Curry" userId="iEvfDsXcgFz46NorJh2apB5STWl8OkXO2s4F7L6vWdA=" providerId="None" clId="Web-{35F37267-90FC-44FE-8F6B-DD6D1E8AF9C1}" dt="2024-10-31T13:44:55.534" v="51" actId="20577"/>
        <pc:sldMkLst>
          <pc:docMk/>
          <pc:sldMk cId="2572977185" sldId="26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DFEBA4-B0EC-CB4D-89B0-F94427C3CB7B}" type="datetimeFigureOut">
              <a:rPr lang="en-US" smtClean="0"/>
              <a:t>5/7/2025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15EFDA-263A-014D-97A0-E2CC50B3F237}" type="slidenum">
              <a:rPr lang="en-US" smtClean="0"/>
              <a:t>‹#›</a:t>
            </a:fld>
            <a:endParaRPr lang="en-US"/>
          </a:p>
        </p:txBody>
      </p:sp>
    </p:spTree>
    <p:extLst>
      <p:ext uri="{BB962C8B-B14F-4D97-AF65-F5344CB8AC3E}">
        <p14:creationId xmlns:p14="http://schemas.microsoft.com/office/powerpoint/2010/main" val="1198390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15EFDA-263A-014D-97A0-E2CC50B3F237}" type="slidenum">
              <a:rPr lang="en-US" smtClean="0"/>
              <a:t>2</a:t>
            </a:fld>
            <a:endParaRPr lang="en-US"/>
          </a:p>
        </p:txBody>
      </p:sp>
    </p:spTree>
    <p:extLst>
      <p:ext uri="{BB962C8B-B14F-4D97-AF65-F5344CB8AC3E}">
        <p14:creationId xmlns:p14="http://schemas.microsoft.com/office/powerpoint/2010/main" val="2039642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Rob</a:t>
            </a:r>
          </a:p>
        </p:txBody>
      </p:sp>
      <p:sp>
        <p:nvSpPr>
          <p:cNvPr id="4" name="Slide Number Placeholder 3"/>
          <p:cNvSpPr>
            <a:spLocks noGrp="1"/>
          </p:cNvSpPr>
          <p:nvPr>
            <p:ph type="sldNum" sz="quarter" idx="5"/>
          </p:nvPr>
        </p:nvSpPr>
        <p:spPr/>
        <p:txBody>
          <a:bodyPr/>
          <a:lstStyle/>
          <a:p>
            <a:fld id="{B815EFDA-263A-014D-97A0-E2CC50B3F237}" type="slidenum">
              <a:rPr lang="en-US" smtClean="0"/>
              <a:t>3</a:t>
            </a:fld>
            <a:endParaRPr lang="en-US"/>
          </a:p>
        </p:txBody>
      </p:sp>
    </p:spTree>
    <p:extLst>
      <p:ext uri="{BB962C8B-B14F-4D97-AF65-F5344CB8AC3E}">
        <p14:creationId xmlns:p14="http://schemas.microsoft.com/office/powerpoint/2010/main" val="540335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B815EFDA-263A-014D-97A0-E2CC50B3F237}" type="slidenum">
              <a:rPr lang="en-US" smtClean="0"/>
              <a:t>4</a:t>
            </a:fld>
            <a:endParaRPr lang="en-US"/>
          </a:p>
        </p:txBody>
      </p:sp>
    </p:spTree>
    <p:extLst>
      <p:ext uri="{BB962C8B-B14F-4D97-AF65-F5344CB8AC3E}">
        <p14:creationId xmlns:p14="http://schemas.microsoft.com/office/powerpoint/2010/main" val="3913266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Since 2020, there has been an increase in the adoption and implementation of digital instructional materials as the core component of instruction. As the instructional materials market has continued to evolve, so do accessibility standards. Since digital instructional materials are increasingly present in K-12 public schools, a rule revision is necessary to ensure that the administrative rules related to accessibility of instructional materials include reference to digital accessibility standards. ODE utilizes the National Instructional Materials Access Standards or NIMAS to assure adopted materials are accessible. However, NIMAS only adequately addresses print materials and static digital materials such as those contained within PDF file. NIMAS do not adequately address digital accessibility standards that are covered under the Web Content Accessibility Guidelines, also referred to as WCAG.  Under current policy, ODE does not require an accessibility compliance report to be submitted for digital instructional material submissions, and we do not have staff who are responsible for verifying the adherence to accessibility requirements as it is the district’s responsibility to procure accessible materials. Reports from the field indicate that, while vendors are providing assurance of accessibility, the materials are not accessible when implemented with students. Additionally, there have been reports of challenges with providing students with alternate formats of materials in a timely manner, which can lead to civil rights violations.  Although accessibility standards are required to be adhered to for both print and digital materials, former policy did not include reference to the Web Content Accessibility Guidelines (WCAG) which are required for digital content under Section 508 of the Rehabilitation Act. To accurately report alignment to the WCAG, an Accessibility Conformance Report (ACR) is necessary. An ACR describes how the item(s) will fully address the accessibility requirements outlined in the most current version of WCAG, and includes a description of the evaluation methods used to validate for conformance. For this reason, ODE revised two administrative rules related to instructional materials adoption to require publishers of digital instructional materials to provide an up-to-date, complete, and accurate Accessibility Conformance Report (ACR) that has been completed by a third-party and includes manual verification of testing. </a:t>
            </a:r>
          </a:p>
          <a:p>
            <a:br>
              <a:rPr lang="en-US"/>
            </a:br>
            <a:endParaRPr lang="en-US"/>
          </a:p>
        </p:txBody>
      </p:sp>
      <p:sp>
        <p:nvSpPr>
          <p:cNvPr id="4" name="Slide Number Placeholder 3"/>
          <p:cNvSpPr>
            <a:spLocks noGrp="1"/>
          </p:cNvSpPr>
          <p:nvPr>
            <p:ph type="sldNum" sz="quarter" idx="5"/>
          </p:nvPr>
        </p:nvSpPr>
        <p:spPr/>
        <p:txBody>
          <a:bodyPr/>
          <a:lstStyle/>
          <a:p>
            <a:fld id="{B815EFDA-263A-014D-97A0-E2CC50B3F237}" type="slidenum">
              <a:rPr lang="en-US" smtClean="0"/>
              <a:t>16</a:t>
            </a:fld>
            <a:endParaRPr lang="en-US"/>
          </a:p>
        </p:txBody>
      </p:sp>
    </p:spTree>
    <p:extLst>
      <p:ext uri="{BB962C8B-B14F-4D97-AF65-F5344CB8AC3E}">
        <p14:creationId xmlns:p14="http://schemas.microsoft.com/office/powerpoint/2010/main" val="3365476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H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AB880-EEE9-2A9C-26C6-1FA9A32B5601}"/>
              </a:ext>
            </a:extLst>
          </p:cNvPr>
          <p:cNvSpPr>
            <a:spLocks noGrp="1"/>
          </p:cNvSpPr>
          <p:nvPr>
            <p:ph type="ctrTitle"/>
          </p:nvPr>
        </p:nvSpPr>
        <p:spPr>
          <a:xfrm>
            <a:off x="1524000" y="1295439"/>
            <a:ext cx="9144000" cy="2277511"/>
          </a:xfrm>
        </p:spPr>
        <p:txBody>
          <a:bodyPr anchor="b">
            <a:noAutofit/>
          </a:bodyPr>
          <a:lstStyle>
            <a:lvl1pPr algn="ctr">
              <a:defRPr sz="6000">
                <a:solidFill>
                  <a:schemeClr val="accent5"/>
                </a:solidFill>
              </a:defRPr>
            </a:lvl1pPr>
          </a:lstStyle>
          <a:p>
            <a:r>
              <a:rPr lang="en-US"/>
              <a:t>Click to edit Master title style</a:t>
            </a:r>
          </a:p>
        </p:txBody>
      </p:sp>
      <p:sp>
        <p:nvSpPr>
          <p:cNvPr id="3" name="Subtitle 2">
            <a:extLst>
              <a:ext uri="{FF2B5EF4-FFF2-40B4-BE49-F238E27FC236}">
                <a16:creationId xmlns:a16="http://schemas.microsoft.com/office/drawing/2014/main" id="{E18081FF-95C2-F1D2-2167-5ADEEEB315B1}"/>
              </a:ext>
            </a:extLst>
          </p:cNvPr>
          <p:cNvSpPr>
            <a:spLocks noGrp="1"/>
          </p:cNvSpPr>
          <p:nvPr>
            <p:ph type="subTitle" idx="1"/>
          </p:nvPr>
        </p:nvSpPr>
        <p:spPr>
          <a:xfrm>
            <a:off x="1524000" y="3665026"/>
            <a:ext cx="9144000" cy="1367527"/>
          </a:xfrm>
        </p:spPr>
        <p:txBody>
          <a:bodyPr>
            <a:noAutofit/>
          </a:bodyPr>
          <a:lstStyle>
            <a:lvl1pPr marL="0" indent="0" algn="ctr">
              <a:buNone/>
              <a:defRPr sz="2800" b="1">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5EB71E01-717B-D664-DAA7-EF57936A64B9}"/>
              </a:ext>
            </a:extLst>
          </p:cNvPr>
          <p:cNvSpPr>
            <a:spLocks noGrp="1"/>
          </p:cNvSpPr>
          <p:nvPr>
            <p:ph type="sldNum" sz="quarter" idx="12"/>
          </p:nvPr>
        </p:nvSpPr>
        <p:spPr/>
        <p:txBody>
          <a:bodyPr>
            <a:noAutofit/>
          </a:bodyPr>
          <a:lstStyle/>
          <a:p>
            <a:fld id="{C09E912F-BC0C-D74B-867F-FC7290A5C2F2}" type="slidenum">
              <a:rPr lang="en-US" smtClean="0"/>
              <a:t>‹#›</a:t>
            </a:fld>
            <a:endParaRPr lang="en-US"/>
          </a:p>
        </p:txBody>
      </p:sp>
      <p:sp>
        <p:nvSpPr>
          <p:cNvPr id="4" name="Left Bracket 3">
            <a:extLst>
              <a:ext uri="{FF2B5EF4-FFF2-40B4-BE49-F238E27FC236}">
                <a16:creationId xmlns:a16="http://schemas.microsoft.com/office/drawing/2014/main" id="{35803AE5-2C1A-0DD6-DCAA-879F54976657}"/>
              </a:ext>
              <a:ext uri="{C183D7F6-B498-43B3-948B-1728B52AA6E4}">
                <adec:decorative xmlns:adec="http://schemas.microsoft.com/office/drawing/2017/decorative" val="1"/>
              </a:ext>
            </a:extLst>
          </p:cNvPr>
          <p:cNvSpPr/>
          <p:nvPr userDrawn="1"/>
        </p:nvSpPr>
        <p:spPr>
          <a:xfrm>
            <a:off x="838201" y="834361"/>
            <a:ext cx="457200" cy="4569492"/>
          </a:xfrm>
          <a:prstGeom prst="leftBracket">
            <a:avLst/>
          </a:prstGeom>
          <a:noFill/>
          <a:ln w="254000" cap="flat">
            <a:solidFill>
              <a:schemeClr val="accent5"/>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lnRef>
          <a:fillRef idx="0">
            <a:schemeClr val="accent1"/>
          </a:fillRef>
          <a:effectRef idx="1">
            <a:schemeClr val="accent1"/>
          </a:effectRef>
          <a:fontRef idx="minor">
            <a:schemeClr val="tx1"/>
          </a:fontRef>
        </p:style>
        <p:txBody>
          <a:bodyPr rtlCol="0" anchor="ctr">
            <a:noAutofit/>
          </a:bodyPr>
          <a:lstStyle/>
          <a:p>
            <a:pPr algn="ctr"/>
            <a:endParaRPr lang="en-US"/>
          </a:p>
        </p:txBody>
      </p:sp>
      <p:sp>
        <p:nvSpPr>
          <p:cNvPr id="7" name="Right Bracket 6">
            <a:extLst>
              <a:ext uri="{FF2B5EF4-FFF2-40B4-BE49-F238E27FC236}">
                <a16:creationId xmlns:a16="http://schemas.microsoft.com/office/drawing/2014/main" id="{EF056F46-12EE-1598-E84E-BE8699AB973B}"/>
              </a:ext>
              <a:ext uri="{C183D7F6-B498-43B3-948B-1728B52AA6E4}">
                <adec:decorative xmlns:adec="http://schemas.microsoft.com/office/drawing/2017/decorative" val="1"/>
              </a:ext>
            </a:extLst>
          </p:cNvPr>
          <p:cNvSpPr/>
          <p:nvPr userDrawn="1"/>
        </p:nvSpPr>
        <p:spPr>
          <a:xfrm>
            <a:off x="10896599" y="834361"/>
            <a:ext cx="457200" cy="4569492"/>
          </a:xfrm>
          <a:prstGeom prst="rightBracket">
            <a:avLst/>
          </a:prstGeom>
          <a:ln w="254000">
            <a:solidFill>
              <a:schemeClr val="accent5"/>
            </a:solidFill>
          </a:ln>
        </p:spPr>
        <p:style>
          <a:lnRef idx="2">
            <a:schemeClr val="accent1"/>
          </a:lnRef>
          <a:fillRef idx="0">
            <a:schemeClr val="accent1"/>
          </a:fillRef>
          <a:effectRef idx="1">
            <a:schemeClr val="accent1"/>
          </a:effectRef>
          <a:fontRef idx="minor">
            <a:schemeClr val="tx1"/>
          </a:fontRef>
        </p:style>
        <p:txBody>
          <a:bodyPr rtlCol="0" anchor="ctr">
            <a:noAutofit/>
          </a:bodyPr>
          <a:lstStyle/>
          <a:p>
            <a:pPr algn="ctr"/>
            <a:endParaRPr lang="en-US"/>
          </a:p>
        </p:txBody>
      </p:sp>
    </p:spTree>
    <p:extLst>
      <p:ext uri="{BB962C8B-B14F-4D97-AF65-F5344CB8AC3E}">
        <p14:creationId xmlns:p14="http://schemas.microsoft.com/office/powerpoint/2010/main" val="1514031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FF34B-1A8A-77DA-6784-E2E7D3847A0F}"/>
              </a:ext>
            </a:extLst>
          </p:cNvPr>
          <p:cNvSpPr>
            <a:spLocks noGrp="1"/>
          </p:cNvSpPr>
          <p:nvPr>
            <p:ph type="title"/>
          </p:nvPr>
        </p:nvSpPr>
        <p:spPr>
          <a:xfrm>
            <a:off x="839788" y="820173"/>
            <a:ext cx="3932237" cy="1069975"/>
          </a:xfrm>
        </p:spPr>
        <p:txBody>
          <a:bodyPr anchor="b"/>
          <a:lstStyle>
            <a:lvl1pPr>
              <a:defRPr sz="3200">
                <a:solidFill>
                  <a:schemeClr val="accent5"/>
                </a:solidFill>
              </a:defRPr>
            </a:lvl1pPr>
          </a:lstStyle>
          <a:p>
            <a:r>
              <a:rPr lang="en-US"/>
              <a:t>Click to edit Master title style</a:t>
            </a:r>
          </a:p>
        </p:txBody>
      </p:sp>
      <p:sp>
        <p:nvSpPr>
          <p:cNvPr id="4" name="Text Placeholder 3">
            <a:extLst>
              <a:ext uri="{FF2B5EF4-FFF2-40B4-BE49-F238E27FC236}">
                <a16:creationId xmlns:a16="http://schemas.microsoft.com/office/drawing/2014/main" id="{56322001-0E44-AF63-275D-DF5BCC2C859E}"/>
              </a:ext>
            </a:extLst>
          </p:cNvPr>
          <p:cNvSpPr>
            <a:spLocks noGrp="1"/>
          </p:cNvSpPr>
          <p:nvPr>
            <p:ph type="body" sz="half" idx="2"/>
          </p:nvPr>
        </p:nvSpPr>
        <p:spPr>
          <a:xfrm>
            <a:off x="839788" y="1956409"/>
            <a:ext cx="3932237" cy="3737390"/>
          </a:xfrm>
        </p:spPr>
        <p:txBody>
          <a:bodyPr/>
          <a:lstStyle>
            <a:lvl1pPr marL="0" indent="0">
              <a:buNone/>
              <a:defRPr sz="1600" b="1">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0A9D8CC2-2EBE-3E96-D9DE-8593B919D6CD}"/>
              </a:ext>
            </a:extLst>
          </p:cNvPr>
          <p:cNvSpPr>
            <a:spLocks noGrp="1"/>
          </p:cNvSpPr>
          <p:nvPr>
            <p:ph idx="1"/>
          </p:nvPr>
        </p:nvSpPr>
        <p:spPr>
          <a:xfrm>
            <a:off x="5183188" y="820174"/>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D13BAEF8-87E0-1D0F-A1B9-EC5BCFB30792}"/>
              </a:ext>
            </a:extLst>
          </p:cNvPr>
          <p:cNvSpPr>
            <a:spLocks noGrp="1"/>
          </p:cNvSpPr>
          <p:nvPr>
            <p:ph type="sldNum" sz="quarter" idx="12"/>
          </p:nvPr>
        </p:nvSpPr>
        <p:spPr/>
        <p:txBody>
          <a:bodyPr/>
          <a:lstStyle/>
          <a:p>
            <a:fld id="{C09E912F-BC0C-D74B-867F-FC7290A5C2F2}" type="slidenum">
              <a:rPr lang="en-US" smtClean="0"/>
              <a:t>‹#›</a:t>
            </a:fld>
            <a:endParaRPr lang="en-US"/>
          </a:p>
        </p:txBody>
      </p:sp>
      <p:cxnSp>
        <p:nvCxnSpPr>
          <p:cNvPr id="8" name="Straight Connector 7">
            <a:extLst>
              <a:ext uri="{FF2B5EF4-FFF2-40B4-BE49-F238E27FC236}">
                <a16:creationId xmlns:a16="http://schemas.microsoft.com/office/drawing/2014/main" id="{67083A7C-69C3-E3A4-4717-6FFCC51D3BAA}"/>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872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907D3-B167-AE90-CCE3-920FDAD7EF6A}"/>
              </a:ext>
            </a:extLst>
          </p:cNvPr>
          <p:cNvSpPr>
            <a:spLocks noGrp="1"/>
          </p:cNvSpPr>
          <p:nvPr>
            <p:ph type="title"/>
          </p:nvPr>
        </p:nvSpPr>
        <p:spPr>
          <a:xfrm>
            <a:off x="839788" y="820172"/>
            <a:ext cx="3932237" cy="1069975"/>
          </a:xfrm>
        </p:spPr>
        <p:txBody>
          <a:bodyPr anchor="b"/>
          <a:lstStyle>
            <a:lvl1pPr>
              <a:defRPr sz="3200">
                <a:solidFill>
                  <a:schemeClr val="accent5"/>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59B38C17-C70A-6B4D-135D-4CA1E2AE601A}"/>
              </a:ext>
            </a:extLst>
          </p:cNvPr>
          <p:cNvSpPr>
            <a:spLocks noGrp="1"/>
          </p:cNvSpPr>
          <p:nvPr>
            <p:ph type="pic" idx="1"/>
          </p:nvPr>
        </p:nvSpPr>
        <p:spPr>
          <a:xfrm>
            <a:off x="5183188" y="82017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958A1A-A6BD-D41D-04E6-0AC97DF17AC9}"/>
              </a:ext>
            </a:extLst>
          </p:cNvPr>
          <p:cNvSpPr>
            <a:spLocks noGrp="1"/>
          </p:cNvSpPr>
          <p:nvPr>
            <p:ph type="body" sz="half" idx="2"/>
          </p:nvPr>
        </p:nvSpPr>
        <p:spPr>
          <a:xfrm>
            <a:off x="839788" y="1956408"/>
            <a:ext cx="3932237" cy="3737390"/>
          </a:xfrm>
        </p:spPr>
        <p:txBody>
          <a:bodyPr/>
          <a:lstStyle>
            <a:lvl1pPr marL="0" indent="0">
              <a:buNone/>
              <a:defRPr sz="1600" b="1">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4D00DF3-3053-0927-41CA-5E863C66FD15}"/>
              </a:ext>
            </a:extLst>
          </p:cNvPr>
          <p:cNvSpPr>
            <a:spLocks noGrp="1"/>
          </p:cNvSpPr>
          <p:nvPr>
            <p:ph type="sldNum" sz="quarter" idx="12"/>
          </p:nvPr>
        </p:nvSpPr>
        <p:spPr/>
        <p:txBody>
          <a:bodyPr/>
          <a:lstStyle/>
          <a:p>
            <a:fld id="{C09E912F-BC0C-D74B-867F-FC7290A5C2F2}" type="slidenum">
              <a:rPr lang="en-US" smtClean="0"/>
              <a:t>‹#›</a:t>
            </a:fld>
            <a:endParaRPr lang="en-US"/>
          </a:p>
        </p:txBody>
      </p:sp>
      <p:cxnSp>
        <p:nvCxnSpPr>
          <p:cNvPr id="9" name="Straight Connector 8">
            <a:extLst>
              <a:ext uri="{FF2B5EF4-FFF2-40B4-BE49-F238E27FC236}">
                <a16:creationId xmlns:a16="http://schemas.microsoft.com/office/drawing/2014/main" id="{1531E4CA-6C82-D975-ADD0-B9D74FCAD44B}"/>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7397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15EC3-883C-AEAC-C1BB-AD0FE7D98E78}"/>
              </a:ext>
            </a:extLst>
          </p:cNvPr>
          <p:cNvSpPr>
            <a:spLocks noGrp="1"/>
          </p:cNvSpPr>
          <p:nvPr>
            <p:ph type="title"/>
          </p:nvPr>
        </p:nvSpPr>
        <p:spPr>
          <a:xfrm>
            <a:off x="838200" y="842132"/>
            <a:ext cx="10515600" cy="838200"/>
          </a:xfrm>
        </p:spPr>
        <p:txBody>
          <a:bodyPr/>
          <a:lstStyle>
            <a:lvl1pPr>
              <a:defRPr>
                <a:solidFill>
                  <a:schemeClr val="accent5"/>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C7B3A62F-DD90-5F46-FA59-D9AE374431BA}"/>
              </a:ext>
            </a:extLst>
          </p:cNvPr>
          <p:cNvSpPr>
            <a:spLocks noGrp="1"/>
          </p:cNvSpPr>
          <p:nvPr>
            <p:ph type="body" orient="vert" idx="1"/>
          </p:nvPr>
        </p:nvSpPr>
        <p:spPr>
          <a:xfrm>
            <a:off x="838200" y="1934816"/>
            <a:ext cx="10515600" cy="39093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B99F9E2-6C44-D962-E5E8-D0226DBE97D0}"/>
              </a:ext>
            </a:extLst>
          </p:cNvPr>
          <p:cNvSpPr>
            <a:spLocks noGrp="1"/>
          </p:cNvSpPr>
          <p:nvPr>
            <p:ph type="sldNum" sz="quarter" idx="12"/>
          </p:nvPr>
        </p:nvSpPr>
        <p:spPr/>
        <p:txBody>
          <a:bodyPr/>
          <a:lstStyle/>
          <a:p>
            <a:fld id="{C09E912F-BC0C-D74B-867F-FC7290A5C2F2}" type="slidenum">
              <a:rPr lang="en-US" smtClean="0"/>
              <a:t>‹#›</a:t>
            </a:fld>
            <a:endParaRPr lang="en-US"/>
          </a:p>
        </p:txBody>
      </p:sp>
      <p:cxnSp>
        <p:nvCxnSpPr>
          <p:cNvPr id="7" name="Straight Connector 6">
            <a:extLst>
              <a:ext uri="{FF2B5EF4-FFF2-40B4-BE49-F238E27FC236}">
                <a16:creationId xmlns:a16="http://schemas.microsoft.com/office/drawing/2014/main" id="{78A60EA7-4C34-DF73-5FC2-01ED94BFF92C}"/>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5659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8AD17F-F71D-0065-F5E7-7B6E018535C3}"/>
              </a:ext>
            </a:extLst>
          </p:cNvPr>
          <p:cNvSpPr>
            <a:spLocks noGrp="1"/>
          </p:cNvSpPr>
          <p:nvPr>
            <p:ph type="title" orient="vert"/>
          </p:nvPr>
        </p:nvSpPr>
        <p:spPr>
          <a:xfrm>
            <a:off x="8724900" y="820173"/>
            <a:ext cx="2628900" cy="5037287"/>
          </a:xfrm>
        </p:spPr>
        <p:txBody>
          <a:bodyPr vert="eaVert"/>
          <a:lstStyle>
            <a:lvl1pPr>
              <a:defRPr>
                <a:solidFill>
                  <a:schemeClr val="accent5"/>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4E827D1A-A6A3-57C4-04CF-D84496D67E92}"/>
              </a:ext>
            </a:extLst>
          </p:cNvPr>
          <p:cNvSpPr>
            <a:spLocks noGrp="1"/>
          </p:cNvSpPr>
          <p:nvPr>
            <p:ph type="body" orient="vert" idx="1"/>
          </p:nvPr>
        </p:nvSpPr>
        <p:spPr>
          <a:xfrm>
            <a:off x="838200" y="820173"/>
            <a:ext cx="7734300" cy="50372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ED40BE0-23F5-C2C9-F2CE-5BCDA09A9577}"/>
              </a:ext>
            </a:extLst>
          </p:cNvPr>
          <p:cNvSpPr>
            <a:spLocks noGrp="1"/>
          </p:cNvSpPr>
          <p:nvPr>
            <p:ph type="sldNum" sz="quarter" idx="12"/>
          </p:nvPr>
        </p:nvSpPr>
        <p:spPr/>
        <p:txBody>
          <a:bodyPr/>
          <a:lstStyle/>
          <a:p>
            <a:fld id="{C09E912F-BC0C-D74B-867F-FC7290A5C2F2}" type="slidenum">
              <a:rPr lang="en-US" smtClean="0"/>
              <a:t>‹#›</a:t>
            </a:fld>
            <a:endParaRPr lang="en-US"/>
          </a:p>
        </p:txBody>
      </p:sp>
      <p:cxnSp>
        <p:nvCxnSpPr>
          <p:cNvPr id="7" name="Straight Connector 6">
            <a:extLst>
              <a:ext uri="{FF2B5EF4-FFF2-40B4-BE49-F238E27FC236}">
                <a16:creationId xmlns:a16="http://schemas.microsoft.com/office/drawing/2014/main" id="{564D11FA-E6E1-25E2-21DE-6119ECCB7851}"/>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0290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F8A84-FCFA-3E4F-BC0E-F87B18F6B6EB}"/>
              </a:ext>
            </a:extLst>
          </p:cNvPr>
          <p:cNvSpPr>
            <a:spLocks noGrp="1"/>
          </p:cNvSpPr>
          <p:nvPr>
            <p:ph type="title"/>
          </p:nvPr>
        </p:nvSpPr>
        <p:spPr>
          <a:xfrm>
            <a:off x="838200" y="820173"/>
            <a:ext cx="10515600" cy="838200"/>
          </a:xfrm>
        </p:spPr>
        <p:txBody>
          <a:bodyPr/>
          <a:lstStyle>
            <a:lvl1pPr>
              <a:defRPr>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069AF5D-A130-29DC-77F1-AAB26A9A022E}"/>
              </a:ext>
            </a:extLst>
          </p:cNvPr>
          <p:cNvSpPr>
            <a:spLocks noGrp="1"/>
          </p:cNvSpPr>
          <p:nvPr>
            <p:ph idx="1"/>
          </p:nvPr>
        </p:nvSpPr>
        <p:spPr>
          <a:xfrm>
            <a:off x="838200" y="1780361"/>
            <a:ext cx="10515600" cy="40185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C5026AB-2223-3618-995E-DF8C43E6A9EC}"/>
              </a:ext>
            </a:extLst>
          </p:cNvPr>
          <p:cNvSpPr>
            <a:spLocks noGrp="1"/>
          </p:cNvSpPr>
          <p:nvPr>
            <p:ph type="sldNum" sz="quarter" idx="12"/>
          </p:nvPr>
        </p:nvSpPr>
        <p:spPr/>
        <p:txBody>
          <a:bodyPr/>
          <a:lstStyle/>
          <a:p>
            <a:fld id="{C09E912F-BC0C-D74B-867F-FC7290A5C2F2}" type="slidenum">
              <a:rPr lang="en-US" smtClean="0"/>
              <a:t>‹#›</a:t>
            </a:fld>
            <a:endParaRPr lang="en-US"/>
          </a:p>
        </p:txBody>
      </p:sp>
      <p:cxnSp>
        <p:nvCxnSpPr>
          <p:cNvPr id="4" name="Straight Connector 3">
            <a:extLst>
              <a:ext uri="{FF2B5EF4-FFF2-40B4-BE49-F238E27FC236}">
                <a16:creationId xmlns:a16="http://schemas.microsoft.com/office/drawing/2014/main" id="{085C76A2-FDA9-1288-96FC-5798A2EC50AA}"/>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4983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 H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9DBE1-093C-FFBC-5380-9EF36546FFB1}"/>
              </a:ext>
            </a:extLst>
          </p:cNvPr>
          <p:cNvSpPr>
            <a:spLocks noGrp="1"/>
          </p:cNvSpPr>
          <p:nvPr>
            <p:ph type="title"/>
          </p:nvPr>
        </p:nvSpPr>
        <p:spPr>
          <a:xfrm>
            <a:off x="1471960" y="1213512"/>
            <a:ext cx="5975441" cy="3336453"/>
          </a:xfrm>
        </p:spPr>
        <p:txBody>
          <a:bodyPr anchor="b">
            <a:noAutofit/>
          </a:bodyPr>
          <a:lstStyle>
            <a:lvl1pPr>
              <a:defRPr sz="6000">
                <a:solidFill>
                  <a:schemeClr val="accent5"/>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DEDFCA4C-6E27-A9B5-E2AE-AE8425717AC9}"/>
              </a:ext>
            </a:extLst>
          </p:cNvPr>
          <p:cNvSpPr>
            <a:spLocks noGrp="1"/>
          </p:cNvSpPr>
          <p:nvPr>
            <p:ph type="sldNum" sz="quarter" idx="12"/>
          </p:nvPr>
        </p:nvSpPr>
        <p:spPr/>
        <p:txBody>
          <a:bodyPr>
            <a:noAutofit/>
          </a:bodyPr>
          <a:lstStyle/>
          <a:p>
            <a:fld id="{C09E912F-BC0C-D74B-867F-FC7290A5C2F2}" type="slidenum">
              <a:rPr lang="en-US" smtClean="0"/>
              <a:t>‹#›</a:t>
            </a:fld>
            <a:endParaRPr lang="en-US"/>
          </a:p>
        </p:txBody>
      </p:sp>
      <p:sp>
        <p:nvSpPr>
          <p:cNvPr id="8" name="Left Bracket 7">
            <a:extLst>
              <a:ext uri="{FF2B5EF4-FFF2-40B4-BE49-F238E27FC236}">
                <a16:creationId xmlns:a16="http://schemas.microsoft.com/office/drawing/2014/main" id="{AA17A6E1-DA47-12C3-BFE6-3DDBEEC0D505}"/>
              </a:ext>
              <a:ext uri="{C183D7F6-B498-43B3-948B-1728B52AA6E4}">
                <adec:decorative xmlns:adec="http://schemas.microsoft.com/office/drawing/2017/decorative" val="1"/>
              </a:ext>
            </a:extLst>
          </p:cNvPr>
          <p:cNvSpPr/>
          <p:nvPr userDrawn="1"/>
        </p:nvSpPr>
        <p:spPr>
          <a:xfrm>
            <a:off x="838201" y="834361"/>
            <a:ext cx="457200" cy="4569492"/>
          </a:xfrm>
          <a:prstGeom prst="leftBracket">
            <a:avLst/>
          </a:prstGeom>
          <a:noFill/>
          <a:ln w="254000" cap="flat">
            <a:solidFill>
              <a:schemeClr val="accent5"/>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lnRef>
          <a:fillRef idx="0">
            <a:schemeClr val="accent1"/>
          </a:fillRef>
          <a:effectRef idx="1">
            <a:schemeClr val="accent1"/>
          </a:effectRef>
          <a:fontRef idx="minor">
            <a:schemeClr val="tx1"/>
          </a:fontRef>
        </p:style>
        <p:txBody>
          <a:bodyPr rtlCol="0" anchor="ctr">
            <a:noAutofit/>
          </a:bodyPr>
          <a:lstStyle/>
          <a:p>
            <a:pPr algn="ctr"/>
            <a:endParaRPr lang="en-US"/>
          </a:p>
        </p:txBody>
      </p:sp>
      <p:sp>
        <p:nvSpPr>
          <p:cNvPr id="4" name="Left Bracket 3">
            <a:extLst>
              <a:ext uri="{FF2B5EF4-FFF2-40B4-BE49-F238E27FC236}">
                <a16:creationId xmlns:a16="http://schemas.microsoft.com/office/drawing/2014/main" id="{05DAFA3F-DA61-A700-7BA1-D9D3D53F29FA}"/>
              </a:ext>
              <a:ext uri="{C183D7F6-B498-43B3-948B-1728B52AA6E4}">
                <adec:decorative xmlns:adec="http://schemas.microsoft.com/office/drawing/2017/decorative" val="1"/>
              </a:ext>
            </a:extLst>
          </p:cNvPr>
          <p:cNvSpPr/>
          <p:nvPr userDrawn="1"/>
        </p:nvSpPr>
        <p:spPr>
          <a:xfrm rot="10800000">
            <a:off x="10890249" y="834361"/>
            <a:ext cx="457200" cy="4569492"/>
          </a:xfrm>
          <a:prstGeom prst="leftBracket">
            <a:avLst/>
          </a:prstGeom>
          <a:noFill/>
          <a:ln w="254000" cap="flat">
            <a:solidFill>
              <a:schemeClr val="accent5"/>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lnRef>
          <a:fillRef idx="0">
            <a:schemeClr val="accent1"/>
          </a:fillRef>
          <a:effectRef idx="1">
            <a:schemeClr val="accent1"/>
          </a:effectRef>
          <a:fontRef idx="minor">
            <a:schemeClr val="tx1"/>
          </a:fontRef>
        </p:style>
        <p:txBody>
          <a:bodyPr rtlCol="0" anchor="ctr">
            <a:noAutofit/>
          </a:bodyPr>
          <a:lstStyle/>
          <a:p>
            <a:pPr algn="ctr"/>
            <a:endParaRPr lang="en-US"/>
          </a:p>
        </p:txBody>
      </p:sp>
    </p:spTree>
    <p:extLst>
      <p:ext uri="{BB962C8B-B14F-4D97-AF65-F5344CB8AC3E}">
        <p14:creationId xmlns:p14="http://schemas.microsoft.com/office/powerpoint/2010/main" val="3451188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Point - H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AC3099D-08C1-7F9C-7034-8BE3B4AE7B58}"/>
              </a:ext>
            </a:extLst>
          </p:cNvPr>
          <p:cNvSpPr>
            <a:spLocks noGrp="1"/>
          </p:cNvSpPr>
          <p:nvPr>
            <p:ph type="sldNum" sz="quarter" idx="10"/>
          </p:nvPr>
        </p:nvSpPr>
        <p:spPr/>
        <p:txBody>
          <a:bodyPr/>
          <a:lstStyle/>
          <a:p>
            <a:fld id="{C09E912F-BC0C-D74B-867F-FC7290A5C2F2}" type="slidenum">
              <a:rPr lang="en-US" smtClean="0"/>
              <a:pPr/>
              <a:t>‹#›</a:t>
            </a:fld>
            <a:endParaRPr lang="en-US"/>
          </a:p>
        </p:txBody>
      </p:sp>
      <p:sp>
        <p:nvSpPr>
          <p:cNvPr id="4" name="Left Bracket 3">
            <a:extLst>
              <a:ext uri="{FF2B5EF4-FFF2-40B4-BE49-F238E27FC236}">
                <a16:creationId xmlns:a16="http://schemas.microsoft.com/office/drawing/2014/main" id="{40CA8DA8-32F3-495C-77F9-022ED476B0CD}"/>
              </a:ext>
              <a:ext uri="{C183D7F6-B498-43B3-948B-1728B52AA6E4}">
                <adec:decorative xmlns:adec="http://schemas.microsoft.com/office/drawing/2017/decorative" val="1"/>
              </a:ext>
            </a:extLst>
          </p:cNvPr>
          <p:cNvSpPr/>
          <p:nvPr userDrawn="1"/>
        </p:nvSpPr>
        <p:spPr>
          <a:xfrm>
            <a:off x="838201" y="834361"/>
            <a:ext cx="457200" cy="4569492"/>
          </a:xfrm>
          <a:prstGeom prst="leftBracket">
            <a:avLst/>
          </a:prstGeom>
          <a:noFill/>
          <a:ln w="254000" cap="flat">
            <a:solidFill>
              <a:srgbClr val="D67C28"/>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lnRef>
          <a:fillRef idx="0">
            <a:schemeClr val="accent1"/>
          </a:fillRef>
          <a:effectRef idx="1">
            <a:schemeClr val="accent1"/>
          </a:effectRef>
          <a:fontRef idx="minor">
            <a:schemeClr val="tx1"/>
          </a:fontRef>
        </p:style>
        <p:txBody>
          <a:bodyPr rtlCol="0" anchor="ctr">
            <a:noAutofit/>
          </a:bodyPr>
          <a:lstStyle/>
          <a:p>
            <a:pPr algn="ctr"/>
            <a:endParaRPr lang="en-US"/>
          </a:p>
        </p:txBody>
      </p:sp>
      <p:sp>
        <p:nvSpPr>
          <p:cNvPr id="7" name="Title 1">
            <a:extLst>
              <a:ext uri="{FF2B5EF4-FFF2-40B4-BE49-F238E27FC236}">
                <a16:creationId xmlns:a16="http://schemas.microsoft.com/office/drawing/2014/main" id="{FDDA44FC-B627-A43E-D2DB-25C3EB85D333}"/>
              </a:ext>
            </a:extLst>
          </p:cNvPr>
          <p:cNvSpPr>
            <a:spLocks noGrp="1"/>
          </p:cNvSpPr>
          <p:nvPr>
            <p:ph type="title"/>
          </p:nvPr>
        </p:nvSpPr>
        <p:spPr>
          <a:xfrm>
            <a:off x="1471961" y="1213513"/>
            <a:ext cx="9241728" cy="2553620"/>
          </a:xfrm>
        </p:spPr>
        <p:txBody>
          <a:bodyPr anchor="b">
            <a:noAutofit/>
          </a:bodyPr>
          <a:lstStyle>
            <a:lvl1pPr>
              <a:defRPr sz="6000">
                <a:solidFill>
                  <a:srgbClr val="005191"/>
                </a:solidFill>
              </a:defRPr>
            </a:lvl1pPr>
          </a:lstStyle>
          <a:p>
            <a:r>
              <a:rPr lang="en-US"/>
              <a:t>Click to edit Master title style</a:t>
            </a:r>
          </a:p>
        </p:txBody>
      </p:sp>
      <p:sp>
        <p:nvSpPr>
          <p:cNvPr id="8" name="Text Placeholder 2">
            <a:extLst>
              <a:ext uri="{FF2B5EF4-FFF2-40B4-BE49-F238E27FC236}">
                <a16:creationId xmlns:a16="http://schemas.microsoft.com/office/drawing/2014/main" id="{15EBD140-F083-51BF-B1C6-942FC78B6FC9}"/>
              </a:ext>
            </a:extLst>
          </p:cNvPr>
          <p:cNvSpPr>
            <a:spLocks noGrp="1"/>
          </p:cNvSpPr>
          <p:nvPr>
            <p:ph type="body" idx="1"/>
          </p:nvPr>
        </p:nvSpPr>
        <p:spPr>
          <a:xfrm>
            <a:off x="1471961" y="3872712"/>
            <a:ext cx="9241728" cy="1187962"/>
          </a:xfrm>
        </p:spPr>
        <p:txBody>
          <a:bodyPr>
            <a:noAutofit/>
          </a:bodyPr>
          <a:lstStyle>
            <a:lvl1pPr marL="0" indent="0">
              <a:buNone/>
              <a:defRPr sz="2800" b="1">
                <a:solidFill>
                  <a:srgbClr val="00519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3213636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E983E-CDB8-5CDE-90AF-95BF82768C46}"/>
              </a:ext>
            </a:extLst>
          </p:cNvPr>
          <p:cNvSpPr>
            <a:spLocks noGrp="1"/>
          </p:cNvSpPr>
          <p:nvPr>
            <p:ph type="title"/>
          </p:nvPr>
        </p:nvSpPr>
        <p:spPr>
          <a:xfrm>
            <a:off x="838200" y="820173"/>
            <a:ext cx="10515600" cy="838200"/>
          </a:xfrm>
        </p:spPr>
        <p:txBody>
          <a:bodyPr/>
          <a:lstStyle>
            <a:lvl1pPr algn="l">
              <a:defRPr>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5D6FBB9-8B3C-C73C-FFDF-254B2B99B701}"/>
              </a:ext>
            </a:extLst>
          </p:cNvPr>
          <p:cNvSpPr>
            <a:spLocks noGrp="1"/>
          </p:cNvSpPr>
          <p:nvPr>
            <p:ph sz="half" idx="1"/>
          </p:nvPr>
        </p:nvSpPr>
        <p:spPr>
          <a:xfrm>
            <a:off x="838200" y="1837311"/>
            <a:ext cx="5181600" cy="38383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37F4DC-CAE1-209F-2CA5-67383CA9FEB5}"/>
              </a:ext>
            </a:extLst>
          </p:cNvPr>
          <p:cNvSpPr>
            <a:spLocks noGrp="1"/>
          </p:cNvSpPr>
          <p:nvPr>
            <p:ph sz="half" idx="2"/>
          </p:nvPr>
        </p:nvSpPr>
        <p:spPr>
          <a:xfrm>
            <a:off x="6172200" y="1837311"/>
            <a:ext cx="5181600" cy="38383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206E33D-F4D5-7226-DB9B-464D71A2461D}"/>
              </a:ext>
            </a:extLst>
          </p:cNvPr>
          <p:cNvSpPr>
            <a:spLocks noGrp="1"/>
          </p:cNvSpPr>
          <p:nvPr>
            <p:ph type="sldNum" sz="quarter" idx="12"/>
          </p:nvPr>
        </p:nvSpPr>
        <p:spPr/>
        <p:txBody>
          <a:bodyPr/>
          <a:lstStyle/>
          <a:p>
            <a:fld id="{C09E912F-BC0C-D74B-867F-FC7290A5C2F2}" type="slidenum">
              <a:rPr lang="en-US" smtClean="0"/>
              <a:t>‹#›</a:t>
            </a:fld>
            <a:endParaRPr lang="en-US"/>
          </a:p>
        </p:txBody>
      </p:sp>
      <p:cxnSp>
        <p:nvCxnSpPr>
          <p:cNvPr id="8" name="Straight Connector 7">
            <a:extLst>
              <a:ext uri="{FF2B5EF4-FFF2-40B4-BE49-F238E27FC236}">
                <a16:creationId xmlns:a16="http://schemas.microsoft.com/office/drawing/2014/main" id="{E4BC0298-09B6-7ED1-5DA1-D705A1951108}"/>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3374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AB254-AFA9-3CD2-02E7-1EA9DB4413D2}"/>
              </a:ext>
            </a:extLst>
          </p:cNvPr>
          <p:cNvSpPr>
            <a:spLocks noGrp="1"/>
          </p:cNvSpPr>
          <p:nvPr>
            <p:ph type="title"/>
          </p:nvPr>
        </p:nvSpPr>
        <p:spPr>
          <a:xfrm>
            <a:off x="839788" y="831488"/>
            <a:ext cx="10515600" cy="823912"/>
          </a:xfrm>
        </p:spPr>
        <p:txBody>
          <a:bodyPr/>
          <a:lstStyle>
            <a:lvl1pPr algn="l">
              <a:defRPr>
                <a:solidFill>
                  <a:schemeClr val="accent5"/>
                </a:solidFill>
              </a:defRPr>
            </a:lvl1pPr>
          </a:lstStyle>
          <a:p>
            <a:r>
              <a:rPr lang="en-US"/>
              <a:t>Click to edit Master title style</a:t>
            </a:r>
          </a:p>
        </p:txBody>
      </p:sp>
      <p:sp>
        <p:nvSpPr>
          <p:cNvPr id="3" name="Text Placeholder 2">
            <a:extLst>
              <a:ext uri="{FF2B5EF4-FFF2-40B4-BE49-F238E27FC236}">
                <a16:creationId xmlns:a16="http://schemas.microsoft.com/office/drawing/2014/main" id="{9B3A54E3-0CE6-27DF-AF9E-D05EE6BE6861}"/>
              </a:ext>
            </a:extLst>
          </p:cNvPr>
          <p:cNvSpPr>
            <a:spLocks noGrp="1"/>
          </p:cNvSpPr>
          <p:nvPr>
            <p:ph type="body" idx="1"/>
          </p:nvPr>
        </p:nvSpPr>
        <p:spPr>
          <a:xfrm>
            <a:off x="839788" y="1727253"/>
            <a:ext cx="5807592" cy="596762"/>
          </a:xfrm>
        </p:spPr>
        <p:txBody>
          <a:bodyPr anchor="b"/>
          <a:lstStyle>
            <a:lvl1pPr marL="0" indent="0">
              <a:buNone/>
              <a:defRPr sz="30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F8D0CD-AF33-3CB1-98F3-1717CF9292B3}"/>
              </a:ext>
            </a:extLst>
          </p:cNvPr>
          <p:cNvSpPr>
            <a:spLocks noGrp="1"/>
          </p:cNvSpPr>
          <p:nvPr>
            <p:ph sz="half" idx="2"/>
          </p:nvPr>
        </p:nvSpPr>
        <p:spPr>
          <a:xfrm>
            <a:off x="839788" y="2390276"/>
            <a:ext cx="5157787" cy="3274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ED8639-84AF-CE48-E5E4-5E28968446DA}"/>
              </a:ext>
            </a:extLst>
          </p:cNvPr>
          <p:cNvSpPr>
            <a:spLocks noGrp="1"/>
          </p:cNvSpPr>
          <p:nvPr>
            <p:ph type="body" sz="quarter" idx="3"/>
          </p:nvPr>
        </p:nvSpPr>
        <p:spPr>
          <a:xfrm>
            <a:off x="6172199" y="1727253"/>
            <a:ext cx="5417049" cy="596762"/>
          </a:xfrm>
        </p:spPr>
        <p:txBody>
          <a:bodyPr anchor="b"/>
          <a:lstStyle>
            <a:lvl1pPr marL="0" indent="0">
              <a:buNone/>
              <a:defRPr sz="30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BBFA7E-3657-116E-DD77-8222247769AE}"/>
              </a:ext>
            </a:extLst>
          </p:cNvPr>
          <p:cNvSpPr>
            <a:spLocks noGrp="1"/>
          </p:cNvSpPr>
          <p:nvPr>
            <p:ph sz="quarter" idx="4"/>
          </p:nvPr>
        </p:nvSpPr>
        <p:spPr>
          <a:xfrm>
            <a:off x="6172200" y="2390276"/>
            <a:ext cx="5183188" cy="3274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760F2A5E-D074-0D1D-560A-01AA2F9AF133}"/>
              </a:ext>
            </a:extLst>
          </p:cNvPr>
          <p:cNvSpPr>
            <a:spLocks noGrp="1"/>
          </p:cNvSpPr>
          <p:nvPr>
            <p:ph type="sldNum" sz="quarter" idx="12"/>
          </p:nvPr>
        </p:nvSpPr>
        <p:spPr/>
        <p:txBody>
          <a:bodyPr/>
          <a:lstStyle/>
          <a:p>
            <a:fld id="{C09E912F-BC0C-D74B-867F-FC7290A5C2F2}" type="slidenum">
              <a:rPr lang="en-US" smtClean="0"/>
              <a:t>‹#›</a:t>
            </a:fld>
            <a:endParaRPr lang="en-US"/>
          </a:p>
        </p:txBody>
      </p:sp>
      <p:cxnSp>
        <p:nvCxnSpPr>
          <p:cNvPr id="10" name="Straight Connector 9">
            <a:extLst>
              <a:ext uri="{FF2B5EF4-FFF2-40B4-BE49-F238E27FC236}">
                <a16:creationId xmlns:a16="http://schemas.microsoft.com/office/drawing/2014/main" id="{01FC7E02-1AB6-8807-4FF1-5B463DB05C85}"/>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6239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E7252-B216-9212-3FC4-770CA17E34A6}"/>
              </a:ext>
            </a:extLst>
          </p:cNvPr>
          <p:cNvSpPr>
            <a:spLocks noGrp="1"/>
          </p:cNvSpPr>
          <p:nvPr>
            <p:ph type="title"/>
          </p:nvPr>
        </p:nvSpPr>
        <p:spPr/>
        <p:txBody>
          <a:bodyPr/>
          <a:lstStyle>
            <a:lvl1pPr algn="l">
              <a:defRPr>
                <a:solidFill>
                  <a:schemeClr val="accent5"/>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311FBFCF-49BF-979B-BA75-BD10169E1142}"/>
              </a:ext>
            </a:extLst>
          </p:cNvPr>
          <p:cNvSpPr>
            <a:spLocks noGrp="1"/>
          </p:cNvSpPr>
          <p:nvPr>
            <p:ph type="sldNum" sz="quarter" idx="12"/>
          </p:nvPr>
        </p:nvSpPr>
        <p:spPr/>
        <p:txBody>
          <a:bodyPr/>
          <a:lstStyle/>
          <a:p>
            <a:fld id="{C09E912F-BC0C-D74B-867F-FC7290A5C2F2}" type="slidenum">
              <a:rPr lang="en-US" smtClean="0"/>
              <a:t>‹#›</a:t>
            </a:fld>
            <a:endParaRPr lang="en-US"/>
          </a:p>
        </p:txBody>
      </p:sp>
      <p:cxnSp>
        <p:nvCxnSpPr>
          <p:cNvPr id="3" name="Straight Connector 2">
            <a:extLst>
              <a:ext uri="{FF2B5EF4-FFF2-40B4-BE49-F238E27FC236}">
                <a16:creationId xmlns:a16="http://schemas.microsoft.com/office/drawing/2014/main" id="{C14FF6E9-7E74-2B53-66DD-83748F72CF2A}"/>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2709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8B4C8A-8BF5-B082-62BD-824D196E0147}"/>
              </a:ext>
            </a:extLst>
          </p:cNvPr>
          <p:cNvSpPr>
            <a:spLocks noGrp="1"/>
          </p:cNvSpPr>
          <p:nvPr>
            <p:ph type="sldNum" sz="quarter" idx="12"/>
          </p:nvPr>
        </p:nvSpPr>
        <p:spPr/>
        <p:txBody>
          <a:bodyPr/>
          <a:lstStyle/>
          <a:p>
            <a:fld id="{C09E912F-BC0C-D74B-867F-FC7290A5C2F2}" type="slidenum">
              <a:rPr lang="en-US" smtClean="0"/>
              <a:t>‹#›</a:t>
            </a:fld>
            <a:endParaRPr lang="en-US"/>
          </a:p>
        </p:txBody>
      </p:sp>
      <p:cxnSp>
        <p:nvCxnSpPr>
          <p:cNvPr id="5" name="Straight Connector 4">
            <a:extLst>
              <a:ext uri="{FF2B5EF4-FFF2-40B4-BE49-F238E27FC236}">
                <a16:creationId xmlns:a16="http://schemas.microsoft.com/office/drawing/2014/main" id="{CE254EDE-3D92-A9E4-4483-4484F1B9EA9E}"/>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5878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493723-B754-544B-35BC-BFD3EE849E92}"/>
              </a:ext>
            </a:extLst>
          </p:cNvPr>
          <p:cNvSpPr/>
          <p:nvPr userDrawn="1"/>
        </p:nvSpPr>
        <p:spPr>
          <a:xfrm>
            <a:off x="778565" y="5903843"/>
            <a:ext cx="10634870" cy="8249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3">
            <a:extLst>
              <a:ext uri="{FF2B5EF4-FFF2-40B4-BE49-F238E27FC236}">
                <a16:creationId xmlns:a16="http://schemas.microsoft.com/office/drawing/2014/main" id="{27FAB765-CFD1-C735-42CC-B9BEFCC9A779}"/>
              </a:ext>
            </a:extLst>
          </p:cNvPr>
          <p:cNvSpPr>
            <a:spLocks noGrp="1"/>
          </p:cNvSpPr>
          <p:nvPr>
            <p:ph type="sldNum" sz="quarter" idx="12"/>
          </p:nvPr>
        </p:nvSpPr>
        <p:spPr>
          <a:xfrm>
            <a:off x="10442712" y="6290090"/>
            <a:ext cx="911087" cy="365125"/>
          </a:xfrm>
        </p:spPr>
        <p:txBody>
          <a:bodyPr/>
          <a:lstStyle/>
          <a:p>
            <a:fld id="{C09E912F-BC0C-D74B-867F-FC7290A5C2F2}" type="slidenum">
              <a:rPr lang="en-US" smtClean="0"/>
              <a:t>‹#›</a:t>
            </a:fld>
            <a:endParaRPr lang="en-US"/>
          </a:p>
        </p:txBody>
      </p:sp>
    </p:spTree>
    <p:extLst>
      <p:ext uri="{BB962C8B-B14F-4D97-AF65-F5344CB8AC3E}">
        <p14:creationId xmlns:p14="http://schemas.microsoft.com/office/powerpoint/2010/main" val="1385903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mailto:ncademi@usu.edu" TargetMode="External"/><Relationship Id="rId2" Type="http://schemas.openxmlformats.org/officeDocument/2006/relationships/slideLayout" Target="../slideLayouts/slideLayout2.xml"/><Relationship Id="rId16" Type="http://schemas.openxmlformats.org/officeDocument/2006/relationships/hyperlink" Target="https://ncademi.org/"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02CC15-9712-8CE5-D761-2FA64676F272}"/>
              </a:ext>
            </a:extLst>
          </p:cNvPr>
          <p:cNvSpPr>
            <a:spLocks noGrp="1"/>
          </p:cNvSpPr>
          <p:nvPr>
            <p:ph type="title"/>
          </p:nvPr>
        </p:nvSpPr>
        <p:spPr>
          <a:xfrm>
            <a:off x="838200" y="820173"/>
            <a:ext cx="10515600" cy="83820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C69F1F9E-F5FC-957F-BB48-EE0E9D459BC8}"/>
              </a:ext>
            </a:extLst>
          </p:cNvPr>
          <p:cNvSpPr>
            <a:spLocks noGrp="1"/>
          </p:cNvSpPr>
          <p:nvPr>
            <p:ph type="body" idx="1"/>
          </p:nvPr>
        </p:nvSpPr>
        <p:spPr>
          <a:xfrm>
            <a:off x="838200" y="1755146"/>
            <a:ext cx="10515600" cy="386648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3B27779-B400-2F70-E873-EA677FC7970E}"/>
              </a:ext>
            </a:extLst>
          </p:cNvPr>
          <p:cNvSpPr>
            <a:spLocks noGrp="1"/>
          </p:cNvSpPr>
          <p:nvPr>
            <p:ph type="sldNum" sz="quarter" idx="4"/>
          </p:nvPr>
        </p:nvSpPr>
        <p:spPr>
          <a:xfrm>
            <a:off x="10442712" y="6290090"/>
            <a:ext cx="911087" cy="365125"/>
          </a:xfrm>
          <a:prstGeom prst="rect">
            <a:avLst/>
          </a:prstGeom>
        </p:spPr>
        <p:txBody>
          <a:bodyPr vert="horz" lIns="91440" tIns="45720" rIns="91440" bIns="45720" rtlCol="0" anchor="ctr">
            <a:noAutofit/>
          </a:bodyPr>
          <a:lstStyle>
            <a:lvl1pPr algn="r">
              <a:defRPr sz="1200" b="1">
                <a:solidFill>
                  <a:schemeClr val="accent3"/>
                </a:solidFill>
              </a:defRPr>
            </a:lvl1pPr>
          </a:lstStyle>
          <a:p>
            <a:fld id="{C09E912F-BC0C-D74B-867F-FC7290A5C2F2}" type="slidenum">
              <a:rPr lang="en-US" smtClean="0"/>
              <a:pPr/>
              <a:t>‹#›</a:t>
            </a:fld>
            <a:endParaRPr lang="en-US"/>
          </a:p>
        </p:txBody>
      </p:sp>
      <p:pic>
        <p:nvPicPr>
          <p:cNvPr id="8" name="Picture 7" descr="NCADEMI logo">
            <a:extLst>
              <a:ext uri="{FF2B5EF4-FFF2-40B4-BE49-F238E27FC236}">
                <a16:creationId xmlns:a16="http://schemas.microsoft.com/office/drawing/2014/main" id="{9513EA99-088A-02E1-2E09-0540D9265D9F}"/>
              </a:ext>
            </a:extLst>
          </p:cNvPr>
          <p:cNvPicPr>
            <a:picLocks noChangeAspect="1"/>
          </p:cNvPicPr>
          <p:nvPr userDrawn="1"/>
        </p:nvPicPr>
        <p:blipFill>
          <a:blip r:embed="rId15"/>
          <a:srcRect/>
          <a:stretch/>
        </p:blipFill>
        <p:spPr>
          <a:xfrm>
            <a:off x="637951" y="6183478"/>
            <a:ext cx="2514600" cy="502920"/>
          </a:xfrm>
          <a:prstGeom prst="rect">
            <a:avLst/>
          </a:prstGeom>
        </p:spPr>
      </p:pic>
      <p:cxnSp>
        <p:nvCxnSpPr>
          <p:cNvPr id="7" name="Straight Connector 6">
            <a:extLst>
              <a:ext uri="{FF2B5EF4-FFF2-40B4-BE49-F238E27FC236}">
                <a16:creationId xmlns:a16="http://schemas.microsoft.com/office/drawing/2014/main" id="{43AE5418-FAAB-596F-DBF7-8363F9CFBAE6}"/>
              </a:ext>
              <a:ext uri="{C183D7F6-B498-43B3-948B-1728B52AA6E4}">
                <adec:decorative xmlns:adec="http://schemas.microsoft.com/office/drawing/2017/decorative" val="1"/>
              </a:ext>
            </a:extLst>
          </p:cNvPr>
          <p:cNvCxnSpPr/>
          <p:nvPr userDrawn="1"/>
        </p:nvCxnSpPr>
        <p:spPr>
          <a:xfrm>
            <a:off x="838200" y="5987545"/>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7D2C8D58-3464-169F-718D-4F320ED555AD}"/>
              </a:ext>
            </a:extLst>
          </p:cNvPr>
          <p:cNvSpPr txBox="1"/>
          <p:nvPr userDrawn="1"/>
        </p:nvSpPr>
        <p:spPr>
          <a:xfrm>
            <a:off x="3331675" y="6353461"/>
            <a:ext cx="5522614" cy="276999"/>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accent5"/>
                </a:solidFill>
                <a:latin typeface="Museo Slab 500" panose="02000000000000000000" pitchFamily="2" charset="77"/>
                <a:ea typeface="Aptos" panose="020B0004020202020204" pitchFamily="34" charset="0"/>
                <a:cs typeface="Times New Roman" panose="02020603050405020304" pitchFamily="18" charset="0"/>
                <a:hlinkClick r:id="rId16">
                  <a:extLst>
                    <a:ext uri="{A12FA001-AC4F-418D-AE19-62706E023703}">
                      <ahyp:hlinkClr xmlns:ahyp="http://schemas.microsoft.com/office/drawing/2018/hyperlinkcolor" val="tx"/>
                    </a:ext>
                  </a:extLst>
                </a:hlinkClick>
              </a:rPr>
              <a:t>ncademi.org</a:t>
            </a:r>
            <a:r>
              <a:rPr lang="en-US" sz="1200">
                <a:solidFill>
                  <a:schemeClr val="accent5"/>
                </a:solidFill>
                <a:latin typeface="Museo Slab 500" panose="02000000000000000000" pitchFamily="2" charset="77"/>
                <a:ea typeface="Aptos" panose="020B0004020202020204" pitchFamily="34" charset="0"/>
                <a:cs typeface="Times New Roman" panose="02020603050405020304" pitchFamily="18" charset="0"/>
              </a:rPr>
              <a:t>  |  </a:t>
            </a:r>
            <a:r>
              <a:rPr lang="en-US" sz="1200">
                <a:solidFill>
                  <a:schemeClr val="accent5"/>
                </a:solidFill>
                <a:latin typeface="Museo Slab 500" panose="02000000000000000000" pitchFamily="2" charset="77"/>
                <a:ea typeface="Aptos" panose="020B0004020202020204" pitchFamily="34" charset="0"/>
                <a:cs typeface="Times New Roman" panose="02020603050405020304" pitchFamily="18" charset="0"/>
                <a:hlinkClick r:id="rId17"/>
              </a:rPr>
              <a:t>ncademi@usu.edu</a:t>
            </a:r>
            <a:endParaRPr lang="en-US" sz="1200">
              <a:solidFill>
                <a:schemeClr val="accent5"/>
              </a:solidFill>
              <a:latin typeface="Museo Slab 500" panose="02000000000000000000" pitchFamily="2" charset="77"/>
            </a:endParaRPr>
          </a:p>
        </p:txBody>
      </p:sp>
    </p:spTree>
    <p:extLst>
      <p:ext uri="{BB962C8B-B14F-4D97-AF65-F5344CB8AC3E}">
        <p14:creationId xmlns:p14="http://schemas.microsoft.com/office/powerpoint/2010/main" val="3037405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52" r:id="rId5"/>
    <p:sldLayoutId id="2147483653" r:id="rId6"/>
    <p:sldLayoutId id="2147483654" r:id="rId7"/>
    <p:sldLayoutId id="2147483655" r:id="rId8"/>
    <p:sldLayoutId id="2147483660" r:id="rId9"/>
    <p:sldLayoutId id="2147483656" r:id="rId10"/>
    <p:sldLayoutId id="2147483657" r:id="rId11"/>
    <p:sldLayoutId id="2147483658" r:id="rId12"/>
    <p:sldLayoutId id="2147483659" r:id="rId13"/>
  </p:sldLayoutIdLst>
  <p:hf hdr="0" ft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ptos" panose="020B00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Wingdings" panose="05000000000000000000" pitchFamily="2" charset="2"/>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oregon.gov/ode/educator-resources/teachingcontent/instructional-materials/Documents/2024%20Health%20Education%20Instructional%20Materials%20Accessibility%20Conformance%20Reports.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ave.webaim.or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tinyurl.com/webinar-survey6"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mailto:ncademi@usu.edu" TargetMode="External"/><Relationship Id="rId7" Type="http://schemas.openxmlformats.org/officeDocument/2006/relationships/image" Target="../media/image17.png"/><Relationship Id="rId2" Type="http://schemas.openxmlformats.org/officeDocument/2006/relationships/hyperlink" Target="https://ncademi.org" TargetMode="Externa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hyperlink" Target="http://bit.ly/NCADEMI-notifications" TargetMode="External"/><Relationship Id="rId10" Type="http://schemas.openxmlformats.org/officeDocument/2006/relationships/image" Target="../media/image20.png"/><Relationship Id="rId4" Type="http://schemas.openxmlformats.org/officeDocument/2006/relationships/hyperlink" Target="https://www.linkedin.com/company/ncademi/" TargetMode="External"/><Relationship Id="rId9"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tinyurl.com/webinar-survey6" TargetMode="Externa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hyperlink" Target="mailto:ncademi@usu.edu" TargetMode="External"/><Relationship Id="rId2" Type="http://schemas.openxmlformats.org/officeDocument/2006/relationships/hyperlink" Target="https://creativecommons.org/licenses/by-sa/4.0/" TargetMode="External"/><Relationship Id="rId1" Type="http://schemas.openxmlformats.org/officeDocument/2006/relationships/slideLayout" Target="../slideLayouts/slideLayout5.xml"/><Relationship Id="rId6" Type="http://schemas.openxmlformats.org/officeDocument/2006/relationships/hyperlink" Target="https://ncademi.org/" TargetMode="External"/><Relationship Id="rId5" Type="http://schemas.openxmlformats.org/officeDocument/2006/relationships/image" Target="../media/image1.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hyperlink" Target="https://tinyurl.com/edtech-procuremen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DF8B1-A1C9-7E5F-A344-1AFCE09A0F00}"/>
              </a:ext>
            </a:extLst>
          </p:cNvPr>
          <p:cNvSpPr>
            <a:spLocks noGrp="1"/>
          </p:cNvSpPr>
          <p:nvPr>
            <p:ph type="ctrTitle"/>
          </p:nvPr>
        </p:nvSpPr>
        <p:spPr/>
        <p:txBody>
          <a:bodyPr/>
          <a:lstStyle/>
          <a:p>
            <a:r>
              <a:rPr lang="en-US"/>
              <a:t>Including Accessibility in Your EdTech Decisions</a:t>
            </a:r>
          </a:p>
        </p:txBody>
      </p:sp>
      <p:sp>
        <p:nvSpPr>
          <p:cNvPr id="3" name="Subtitle 2">
            <a:extLst>
              <a:ext uri="{FF2B5EF4-FFF2-40B4-BE49-F238E27FC236}">
                <a16:creationId xmlns:a16="http://schemas.microsoft.com/office/drawing/2014/main" id="{51FA22C9-CC02-BCE2-F2D3-ABBB518DADCF}"/>
              </a:ext>
            </a:extLst>
          </p:cNvPr>
          <p:cNvSpPr>
            <a:spLocks noGrp="1"/>
          </p:cNvSpPr>
          <p:nvPr>
            <p:ph type="subTitle" idx="1"/>
          </p:nvPr>
        </p:nvSpPr>
        <p:spPr/>
        <p:txBody>
          <a:bodyPr/>
          <a:lstStyle/>
          <a:p>
            <a:r>
              <a:rPr lang="en-US"/>
              <a:t>May 7, 2025</a:t>
            </a:r>
          </a:p>
        </p:txBody>
      </p:sp>
    </p:spTree>
    <p:extLst>
      <p:ext uri="{BB962C8B-B14F-4D97-AF65-F5344CB8AC3E}">
        <p14:creationId xmlns:p14="http://schemas.microsoft.com/office/powerpoint/2010/main" val="959388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7EBFA-7B7F-F122-74D9-E046BFABEE96}"/>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3422B7F5-0B49-AAEC-5125-293DA2A63F74}"/>
              </a:ext>
              <a:ext uri="{C183D7F6-B498-43B3-948B-1728B52AA6E4}">
                <adec:decorative xmlns:adec="http://schemas.microsoft.com/office/drawing/2017/decorative" val="1"/>
              </a:ext>
            </a:extLst>
          </p:cNvPr>
          <p:cNvSpPr/>
          <p:nvPr/>
        </p:nvSpPr>
        <p:spPr>
          <a:xfrm>
            <a:off x="1693333" y="2023533"/>
            <a:ext cx="8805333" cy="2514600"/>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EDC30C-4862-D8BF-D7A0-313A7AC89338}"/>
              </a:ext>
            </a:extLst>
          </p:cNvPr>
          <p:cNvSpPr>
            <a:spLocks noGrp="1"/>
          </p:cNvSpPr>
          <p:nvPr>
            <p:ph type="title"/>
          </p:nvPr>
        </p:nvSpPr>
        <p:spPr>
          <a:xfrm>
            <a:off x="2099112" y="2023533"/>
            <a:ext cx="7993773" cy="2514600"/>
          </a:xfrm>
        </p:spPr>
        <p:txBody>
          <a:bodyPr anchor="ctr"/>
          <a:lstStyle/>
          <a:p>
            <a:pPr algn="ctr"/>
            <a:r>
              <a:rPr lang="en-US">
                <a:solidFill>
                  <a:schemeClr val="bg1"/>
                </a:solidFill>
              </a:rPr>
              <a:t>Contract Language</a:t>
            </a:r>
          </a:p>
        </p:txBody>
      </p:sp>
      <p:sp>
        <p:nvSpPr>
          <p:cNvPr id="4" name="Slide Number Placeholder 3">
            <a:extLst>
              <a:ext uri="{FF2B5EF4-FFF2-40B4-BE49-F238E27FC236}">
                <a16:creationId xmlns:a16="http://schemas.microsoft.com/office/drawing/2014/main" id="{536D5006-CB94-5F91-ABB4-980B2FCB1DBD}"/>
              </a:ext>
            </a:extLst>
          </p:cNvPr>
          <p:cNvSpPr>
            <a:spLocks noGrp="1"/>
          </p:cNvSpPr>
          <p:nvPr>
            <p:ph type="sldNum" sz="quarter" idx="12"/>
          </p:nvPr>
        </p:nvSpPr>
        <p:spPr>
          <a:xfrm>
            <a:off x="10442712" y="6290090"/>
            <a:ext cx="911087" cy="365125"/>
          </a:xfrm>
        </p:spPr>
        <p:txBody>
          <a:bodyPr/>
          <a:lstStyle/>
          <a:p>
            <a:fld id="{C09E912F-BC0C-D74B-867F-FC7290A5C2F2}" type="slidenum">
              <a:rPr lang="en-US" smtClean="0"/>
              <a:t>10</a:t>
            </a:fld>
            <a:endParaRPr lang="en-US"/>
          </a:p>
        </p:txBody>
      </p:sp>
    </p:spTree>
    <p:extLst>
      <p:ext uri="{BB962C8B-B14F-4D97-AF65-F5344CB8AC3E}">
        <p14:creationId xmlns:p14="http://schemas.microsoft.com/office/powerpoint/2010/main" val="834584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31780-67A4-6698-0249-95E67D304F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17B739-6310-035D-708C-33FE60127143}"/>
              </a:ext>
            </a:extLst>
          </p:cNvPr>
          <p:cNvSpPr>
            <a:spLocks noGrp="1"/>
          </p:cNvSpPr>
          <p:nvPr>
            <p:ph type="title"/>
          </p:nvPr>
        </p:nvSpPr>
        <p:spPr>
          <a:xfrm>
            <a:off x="838200" y="820173"/>
            <a:ext cx="10515600" cy="838200"/>
          </a:xfrm>
        </p:spPr>
        <p:txBody>
          <a:bodyPr anchor="ctr">
            <a:normAutofit/>
          </a:bodyPr>
          <a:lstStyle/>
          <a:p>
            <a:r>
              <a:rPr lang="en-US"/>
              <a:t>Clear Contract Language</a:t>
            </a:r>
          </a:p>
        </p:txBody>
      </p:sp>
      <p:pic>
        <p:nvPicPr>
          <p:cNvPr id="4" name="Picture 3" descr="Person with a large pen looking at an oversized contract">
            <a:extLst>
              <a:ext uri="{FF2B5EF4-FFF2-40B4-BE49-F238E27FC236}">
                <a16:creationId xmlns:a16="http://schemas.microsoft.com/office/drawing/2014/main" id="{335E5BD2-D055-DFBF-F7AE-C169D73174A8}"/>
              </a:ext>
              <a:ext uri="{C183D7F6-B498-43B3-948B-1728B52AA6E4}">
                <adec:decorative xmlns:adec="http://schemas.microsoft.com/office/drawing/2017/decorative" val="0"/>
              </a:ext>
            </a:extLst>
          </p:cNvPr>
          <p:cNvPicPr>
            <a:picLocks noChangeAspect="1"/>
          </p:cNvPicPr>
          <p:nvPr/>
        </p:nvPicPr>
        <p:blipFill>
          <a:blip r:embed="rId2"/>
          <a:srcRect r="3480"/>
          <a:stretch/>
        </p:blipFill>
        <p:spPr>
          <a:xfrm>
            <a:off x="943710" y="1837311"/>
            <a:ext cx="4941277" cy="3660371"/>
          </a:xfrm>
          <a:prstGeom prst="rect">
            <a:avLst/>
          </a:prstGeom>
          <a:noFill/>
        </p:spPr>
      </p:pic>
      <p:sp>
        <p:nvSpPr>
          <p:cNvPr id="3" name="Content Placeholder 2">
            <a:extLst>
              <a:ext uri="{FF2B5EF4-FFF2-40B4-BE49-F238E27FC236}">
                <a16:creationId xmlns:a16="http://schemas.microsoft.com/office/drawing/2014/main" id="{7FFCFACD-8CAD-729F-E452-61EB141622BD}"/>
              </a:ext>
            </a:extLst>
          </p:cNvPr>
          <p:cNvSpPr>
            <a:spLocks noGrp="1"/>
          </p:cNvSpPr>
          <p:nvPr>
            <p:ph sz="half" idx="2"/>
          </p:nvPr>
        </p:nvSpPr>
        <p:spPr>
          <a:xfrm>
            <a:off x="6307014" y="1837311"/>
            <a:ext cx="4941277" cy="3838396"/>
          </a:xfrm>
        </p:spPr>
        <p:txBody>
          <a:bodyPr vert="horz" lIns="91440" tIns="45720" rIns="91440" bIns="45720" rtlCol="0" anchor="t">
            <a:normAutofit/>
          </a:bodyPr>
          <a:lstStyle/>
          <a:p>
            <a:r>
              <a:rPr lang="en-US"/>
              <a:t>Hold the vendor accountable</a:t>
            </a:r>
          </a:p>
          <a:p>
            <a:r>
              <a:rPr lang="en-US"/>
              <a:t>Specific expectation and timelines </a:t>
            </a:r>
          </a:p>
          <a:p>
            <a:r>
              <a:rPr lang="en-US"/>
              <a:t>What happens if you discover an accessibility barrier? </a:t>
            </a:r>
          </a:p>
          <a:p>
            <a:endParaRPr lang="en-US"/>
          </a:p>
        </p:txBody>
      </p:sp>
      <p:sp>
        <p:nvSpPr>
          <p:cNvPr id="5" name="Slide Number Placeholder 4">
            <a:extLst>
              <a:ext uri="{FF2B5EF4-FFF2-40B4-BE49-F238E27FC236}">
                <a16:creationId xmlns:a16="http://schemas.microsoft.com/office/drawing/2014/main" id="{2036FC74-876D-CF7F-EC2F-44135EB99EF6}"/>
              </a:ext>
            </a:extLst>
          </p:cNvPr>
          <p:cNvSpPr>
            <a:spLocks noGrp="1"/>
          </p:cNvSpPr>
          <p:nvPr>
            <p:ph type="sldNum" sz="quarter" idx="12"/>
          </p:nvPr>
        </p:nvSpPr>
        <p:spPr>
          <a:xfrm>
            <a:off x="10442712" y="6290090"/>
            <a:ext cx="911087" cy="365125"/>
          </a:xfrm>
        </p:spPr>
        <p:txBody>
          <a:bodyPr anchor="ctr">
            <a:normAutofit/>
          </a:bodyPr>
          <a:lstStyle/>
          <a:p>
            <a:pPr>
              <a:spcAft>
                <a:spcPts val="600"/>
              </a:spcAft>
            </a:pPr>
            <a:fld id="{C09E912F-BC0C-D74B-867F-FC7290A5C2F2}" type="slidenum">
              <a:rPr lang="en-US" smtClean="0"/>
              <a:pPr>
                <a:spcAft>
                  <a:spcPts val="600"/>
                </a:spcAft>
              </a:pPr>
              <a:t>11</a:t>
            </a:fld>
            <a:endParaRPr lang="en-US"/>
          </a:p>
        </p:txBody>
      </p:sp>
    </p:spTree>
    <p:extLst>
      <p:ext uri="{BB962C8B-B14F-4D97-AF65-F5344CB8AC3E}">
        <p14:creationId xmlns:p14="http://schemas.microsoft.com/office/powerpoint/2010/main" val="384675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7573C-A62A-2B4C-8771-228A109ABE6A}"/>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D4D474EE-14CF-3922-E12F-C5B48E7DB951}"/>
              </a:ext>
              <a:ext uri="{C183D7F6-B498-43B3-948B-1728B52AA6E4}">
                <adec:decorative xmlns:adec="http://schemas.microsoft.com/office/drawing/2017/decorative" val="1"/>
              </a:ext>
            </a:extLst>
          </p:cNvPr>
          <p:cNvSpPr/>
          <p:nvPr/>
        </p:nvSpPr>
        <p:spPr>
          <a:xfrm>
            <a:off x="1693333" y="2023533"/>
            <a:ext cx="8805333" cy="2514600"/>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274A7F-B98D-2B1C-D273-EAB2EA8ACD2E}"/>
              </a:ext>
            </a:extLst>
          </p:cNvPr>
          <p:cNvSpPr>
            <a:spLocks noGrp="1"/>
          </p:cNvSpPr>
          <p:nvPr>
            <p:ph type="title"/>
          </p:nvPr>
        </p:nvSpPr>
        <p:spPr>
          <a:xfrm>
            <a:off x="2099112" y="2023533"/>
            <a:ext cx="7993773" cy="2514600"/>
          </a:xfrm>
        </p:spPr>
        <p:txBody>
          <a:bodyPr anchor="ctr"/>
          <a:lstStyle/>
          <a:p>
            <a:pPr algn="ctr"/>
            <a:r>
              <a:rPr lang="en-US">
                <a:solidFill>
                  <a:schemeClr val="bg1"/>
                </a:solidFill>
              </a:rPr>
              <a:t>Vendor Accessibility Maturity Evidence</a:t>
            </a:r>
          </a:p>
        </p:txBody>
      </p:sp>
      <p:sp>
        <p:nvSpPr>
          <p:cNvPr id="4" name="Slide Number Placeholder 3">
            <a:extLst>
              <a:ext uri="{FF2B5EF4-FFF2-40B4-BE49-F238E27FC236}">
                <a16:creationId xmlns:a16="http://schemas.microsoft.com/office/drawing/2014/main" id="{EEF06369-587F-8B0B-4DD1-98E4CE9C6B60}"/>
              </a:ext>
            </a:extLst>
          </p:cNvPr>
          <p:cNvSpPr>
            <a:spLocks noGrp="1"/>
          </p:cNvSpPr>
          <p:nvPr>
            <p:ph type="sldNum" sz="quarter" idx="12"/>
          </p:nvPr>
        </p:nvSpPr>
        <p:spPr>
          <a:xfrm>
            <a:off x="10442712" y="6290090"/>
            <a:ext cx="911087" cy="365125"/>
          </a:xfrm>
        </p:spPr>
        <p:txBody>
          <a:bodyPr/>
          <a:lstStyle/>
          <a:p>
            <a:fld id="{C09E912F-BC0C-D74B-867F-FC7290A5C2F2}" type="slidenum">
              <a:rPr lang="en-US" smtClean="0"/>
              <a:t>12</a:t>
            </a:fld>
            <a:endParaRPr lang="en-US"/>
          </a:p>
        </p:txBody>
      </p:sp>
    </p:spTree>
    <p:extLst>
      <p:ext uri="{BB962C8B-B14F-4D97-AF65-F5344CB8AC3E}">
        <p14:creationId xmlns:p14="http://schemas.microsoft.com/office/powerpoint/2010/main" val="3414942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837F9-27AC-A9A8-8813-86B1FA9A93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7781BD-316E-B261-C199-00D012EA700B}"/>
              </a:ext>
            </a:extLst>
          </p:cNvPr>
          <p:cNvSpPr>
            <a:spLocks noGrp="1"/>
          </p:cNvSpPr>
          <p:nvPr>
            <p:ph type="title"/>
          </p:nvPr>
        </p:nvSpPr>
        <p:spPr/>
        <p:txBody>
          <a:bodyPr/>
          <a:lstStyle/>
          <a:p>
            <a:r>
              <a:rPr lang="en-US"/>
              <a:t>Big Picture View</a:t>
            </a:r>
          </a:p>
        </p:txBody>
      </p:sp>
      <p:sp>
        <p:nvSpPr>
          <p:cNvPr id="3" name="Content Placeholder 2">
            <a:extLst>
              <a:ext uri="{FF2B5EF4-FFF2-40B4-BE49-F238E27FC236}">
                <a16:creationId xmlns:a16="http://schemas.microsoft.com/office/drawing/2014/main" id="{A5552C3C-92B9-9741-6CA8-F89FFC71613C}"/>
              </a:ext>
            </a:extLst>
          </p:cNvPr>
          <p:cNvSpPr>
            <a:spLocks noGrp="1"/>
          </p:cNvSpPr>
          <p:nvPr>
            <p:ph idx="1"/>
          </p:nvPr>
        </p:nvSpPr>
        <p:spPr/>
        <p:txBody>
          <a:bodyPr vert="horz" lIns="91440" tIns="45720" rIns="91440" bIns="45720" rtlCol="0" anchor="t">
            <a:noAutofit/>
          </a:bodyPr>
          <a:lstStyle/>
          <a:p>
            <a:r>
              <a:rPr lang="en-US"/>
              <a:t>Seek information about vendors' overall accessibility practice</a:t>
            </a:r>
          </a:p>
          <a:p>
            <a:pPr lvl="1"/>
            <a:r>
              <a:rPr lang="en-US"/>
              <a:t>Internal standards?</a:t>
            </a:r>
          </a:p>
          <a:p>
            <a:pPr lvl="1"/>
            <a:r>
              <a:rPr lang="en-US"/>
              <a:t>Internal professional development?</a:t>
            </a:r>
          </a:p>
          <a:p>
            <a:pPr lvl="1"/>
            <a:r>
              <a:rPr lang="en-US"/>
              <a:t>Accessibility expert on staff or contracted?</a:t>
            </a:r>
          </a:p>
          <a:p>
            <a:pPr lvl="1"/>
            <a:r>
              <a:rPr lang="en-US"/>
              <a:t>Specific accessibility contact?</a:t>
            </a:r>
          </a:p>
        </p:txBody>
      </p:sp>
      <p:sp>
        <p:nvSpPr>
          <p:cNvPr id="5" name="Slide Number Placeholder 4">
            <a:extLst>
              <a:ext uri="{FF2B5EF4-FFF2-40B4-BE49-F238E27FC236}">
                <a16:creationId xmlns:a16="http://schemas.microsoft.com/office/drawing/2014/main" id="{27B022D2-B623-EB23-6F91-F0B8AB0FEF56}"/>
              </a:ext>
            </a:extLst>
          </p:cNvPr>
          <p:cNvSpPr>
            <a:spLocks noGrp="1"/>
          </p:cNvSpPr>
          <p:nvPr>
            <p:ph type="sldNum" sz="quarter" idx="12"/>
          </p:nvPr>
        </p:nvSpPr>
        <p:spPr/>
        <p:txBody>
          <a:bodyPr/>
          <a:lstStyle/>
          <a:p>
            <a:fld id="{C09E912F-BC0C-D74B-867F-FC7290A5C2F2}" type="slidenum">
              <a:rPr lang="en-US" smtClean="0"/>
              <a:t>13</a:t>
            </a:fld>
            <a:endParaRPr lang="en-US"/>
          </a:p>
        </p:txBody>
      </p:sp>
    </p:spTree>
    <p:extLst>
      <p:ext uri="{BB962C8B-B14F-4D97-AF65-F5344CB8AC3E}">
        <p14:creationId xmlns:p14="http://schemas.microsoft.com/office/powerpoint/2010/main" val="1566117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759310-74BD-67DD-81A8-40E63FFE2AD9}"/>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9146C224-B9EF-BD7A-4293-822A54050F8D}"/>
              </a:ext>
              <a:ext uri="{C183D7F6-B498-43B3-948B-1728B52AA6E4}">
                <adec:decorative xmlns:adec="http://schemas.microsoft.com/office/drawing/2017/decorative" val="1"/>
              </a:ext>
            </a:extLst>
          </p:cNvPr>
          <p:cNvSpPr/>
          <p:nvPr/>
        </p:nvSpPr>
        <p:spPr>
          <a:xfrm>
            <a:off x="1693333" y="2023533"/>
            <a:ext cx="8805333" cy="2514600"/>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AE8FCF-5A4C-E58B-D0BA-F16B54F8680D}"/>
              </a:ext>
            </a:extLst>
          </p:cNvPr>
          <p:cNvSpPr>
            <a:spLocks noGrp="1"/>
          </p:cNvSpPr>
          <p:nvPr>
            <p:ph type="title"/>
          </p:nvPr>
        </p:nvSpPr>
        <p:spPr>
          <a:xfrm>
            <a:off x="2099112" y="2023533"/>
            <a:ext cx="7993773" cy="2514600"/>
          </a:xfrm>
        </p:spPr>
        <p:txBody>
          <a:bodyPr anchor="ctr"/>
          <a:lstStyle/>
          <a:p>
            <a:pPr algn="ctr"/>
            <a:r>
              <a:rPr lang="en-US">
                <a:solidFill>
                  <a:schemeClr val="bg1"/>
                </a:solidFill>
              </a:rPr>
              <a:t>Accessibility Conformance Reports</a:t>
            </a:r>
          </a:p>
        </p:txBody>
      </p:sp>
      <p:sp>
        <p:nvSpPr>
          <p:cNvPr id="4" name="Slide Number Placeholder 3">
            <a:extLst>
              <a:ext uri="{FF2B5EF4-FFF2-40B4-BE49-F238E27FC236}">
                <a16:creationId xmlns:a16="http://schemas.microsoft.com/office/drawing/2014/main" id="{0CC4B7EC-853D-DFED-9E9D-A412014CC41E}"/>
              </a:ext>
            </a:extLst>
          </p:cNvPr>
          <p:cNvSpPr>
            <a:spLocks noGrp="1"/>
          </p:cNvSpPr>
          <p:nvPr>
            <p:ph type="sldNum" sz="quarter" idx="12"/>
          </p:nvPr>
        </p:nvSpPr>
        <p:spPr>
          <a:xfrm>
            <a:off x="10442712" y="6290090"/>
            <a:ext cx="911087" cy="365125"/>
          </a:xfrm>
        </p:spPr>
        <p:txBody>
          <a:bodyPr/>
          <a:lstStyle/>
          <a:p>
            <a:fld id="{C09E912F-BC0C-D74B-867F-FC7290A5C2F2}" type="slidenum">
              <a:rPr lang="en-US" smtClean="0"/>
              <a:t>14</a:t>
            </a:fld>
            <a:endParaRPr lang="en-US"/>
          </a:p>
        </p:txBody>
      </p:sp>
    </p:spTree>
    <p:extLst>
      <p:ext uri="{BB962C8B-B14F-4D97-AF65-F5344CB8AC3E}">
        <p14:creationId xmlns:p14="http://schemas.microsoft.com/office/powerpoint/2010/main" val="2924367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9ADBD-6EDA-E5E6-DB05-BC5B69B4BC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F26B9B-4A3D-0584-17C9-B827B5225A26}"/>
              </a:ext>
            </a:extLst>
          </p:cNvPr>
          <p:cNvSpPr>
            <a:spLocks noGrp="1"/>
          </p:cNvSpPr>
          <p:nvPr>
            <p:ph type="title"/>
          </p:nvPr>
        </p:nvSpPr>
        <p:spPr>
          <a:xfrm>
            <a:off x="803030" y="820173"/>
            <a:ext cx="11623431" cy="838200"/>
          </a:xfrm>
        </p:spPr>
        <p:txBody>
          <a:bodyPr/>
          <a:lstStyle/>
          <a:p>
            <a:r>
              <a:rPr lang="en-US" sz="3900"/>
              <a:t>What is an Accessibility Conformance Report (ACR)?</a:t>
            </a:r>
          </a:p>
        </p:txBody>
      </p:sp>
      <p:sp>
        <p:nvSpPr>
          <p:cNvPr id="7" name="Content Placeholder 6">
            <a:extLst>
              <a:ext uri="{FF2B5EF4-FFF2-40B4-BE49-F238E27FC236}">
                <a16:creationId xmlns:a16="http://schemas.microsoft.com/office/drawing/2014/main" id="{F5B650E6-D10A-A7D3-68B6-ECBAB3C7EB3B}"/>
              </a:ext>
            </a:extLst>
          </p:cNvPr>
          <p:cNvSpPr>
            <a:spLocks noGrp="1"/>
          </p:cNvSpPr>
          <p:nvPr>
            <p:ph idx="1"/>
          </p:nvPr>
        </p:nvSpPr>
        <p:spPr>
          <a:xfrm>
            <a:off x="838199" y="1652069"/>
            <a:ext cx="8376140" cy="4018584"/>
          </a:xfrm>
        </p:spPr>
        <p:txBody>
          <a:bodyPr vert="horz" lIns="91440" tIns="45720" rIns="91440" bIns="45720" rtlCol="0" anchor="t">
            <a:noAutofit/>
          </a:bodyPr>
          <a:lstStyle/>
          <a:p>
            <a:pPr>
              <a:lnSpc>
                <a:spcPct val="100000"/>
              </a:lnSpc>
              <a:spcBef>
                <a:spcPts val="0"/>
              </a:spcBef>
              <a:spcAft>
                <a:spcPts val="1800"/>
              </a:spcAft>
            </a:pPr>
            <a:r>
              <a:rPr lang="en-US" sz="2600"/>
              <a:t>The ACR is a representation of how the product meets the applicable Technical Standards. </a:t>
            </a:r>
          </a:p>
          <a:p>
            <a:pPr>
              <a:lnSpc>
                <a:spcPct val="100000"/>
              </a:lnSpc>
              <a:spcBef>
                <a:spcPts val="0"/>
              </a:spcBef>
              <a:spcAft>
                <a:spcPts val="1800"/>
              </a:spcAft>
            </a:pPr>
            <a:r>
              <a:rPr lang="en-US" sz="2600"/>
              <a:t>The product owner/developer must first test the product against those standards in order to complete an ACR. </a:t>
            </a:r>
          </a:p>
          <a:p>
            <a:pPr>
              <a:lnSpc>
                <a:spcPct val="100000"/>
              </a:lnSpc>
              <a:spcBef>
                <a:spcPts val="0"/>
              </a:spcBef>
              <a:spcAft>
                <a:spcPts val="1800"/>
              </a:spcAft>
            </a:pPr>
            <a:r>
              <a:rPr lang="en-US" sz="2600"/>
              <a:t>Currently, the most common way an ACR is completed is by using the VPAT® template</a:t>
            </a:r>
          </a:p>
          <a:p>
            <a:pPr>
              <a:lnSpc>
                <a:spcPct val="100000"/>
              </a:lnSpc>
              <a:spcBef>
                <a:spcPts val="0"/>
              </a:spcBef>
              <a:spcAft>
                <a:spcPts val="1800"/>
              </a:spcAft>
            </a:pPr>
            <a:r>
              <a:rPr lang="en-US" sz="2600"/>
              <a:t>There are various levels of compliance that can be documented within the ACR.</a:t>
            </a:r>
          </a:p>
        </p:txBody>
      </p:sp>
      <p:sp>
        <p:nvSpPr>
          <p:cNvPr id="5" name="Slide Number Placeholder 4">
            <a:extLst>
              <a:ext uri="{FF2B5EF4-FFF2-40B4-BE49-F238E27FC236}">
                <a16:creationId xmlns:a16="http://schemas.microsoft.com/office/drawing/2014/main" id="{7E5D2194-80D3-5296-BC63-ED2BA143D467}"/>
              </a:ext>
            </a:extLst>
          </p:cNvPr>
          <p:cNvSpPr>
            <a:spLocks noGrp="1"/>
          </p:cNvSpPr>
          <p:nvPr>
            <p:ph type="sldNum" sz="quarter" idx="12"/>
          </p:nvPr>
        </p:nvSpPr>
        <p:spPr/>
        <p:txBody>
          <a:bodyPr/>
          <a:lstStyle/>
          <a:p>
            <a:fld id="{C09E912F-BC0C-D74B-867F-FC7290A5C2F2}" type="slidenum">
              <a:rPr lang="en-US" smtClean="0"/>
              <a:t>15</a:t>
            </a:fld>
            <a:endParaRPr lang="en-US"/>
          </a:p>
        </p:txBody>
      </p:sp>
      <p:pic>
        <p:nvPicPr>
          <p:cNvPr id="4" name="Picture 3">
            <a:extLst>
              <a:ext uri="{FF2B5EF4-FFF2-40B4-BE49-F238E27FC236}">
                <a16:creationId xmlns:a16="http://schemas.microsoft.com/office/drawing/2014/main" id="{0DA95670-2E12-ECBD-52C9-1AE0877068F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630184" y="2211998"/>
            <a:ext cx="1625056" cy="2434004"/>
          </a:xfrm>
          <a:prstGeom prst="rect">
            <a:avLst/>
          </a:prstGeom>
        </p:spPr>
      </p:pic>
    </p:spTree>
    <p:extLst>
      <p:ext uri="{BB962C8B-B14F-4D97-AF65-F5344CB8AC3E}">
        <p14:creationId xmlns:p14="http://schemas.microsoft.com/office/powerpoint/2010/main" val="93799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42D1D-55E2-7874-640F-500763969A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43178B-AE46-0B2A-FC9C-6575839B9626}"/>
              </a:ext>
            </a:extLst>
          </p:cNvPr>
          <p:cNvSpPr>
            <a:spLocks noGrp="1"/>
          </p:cNvSpPr>
          <p:nvPr>
            <p:ph type="title"/>
          </p:nvPr>
        </p:nvSpPr>
        <p:spPr/>
        <p:txBody>
          <a:bodyPr/>
          <a:lstStyle/>
          <a:p>
            <a:r>
              <a:rPr lang="en-US"/>
              <a:t>Oregon's ACR Policy</a:t>
            </a:r>
          </a:p>
        </p:txBody>
      </p:sp>
      <p:sp>
        <p:nvSpPr>
          <p:cNvPr id="3" name="Content Placeholder 2">
            <a:extLst>
              <a:ext uri="{FF2B5EF4-FFF2-40B4-BE49-F238E27FC236}">
                <a16:creationId xmlns:a16="http://schemas.microsoft.com/office/drawing/2014/main" id="{9D25A41F-7AA2-10B4-34D7-B2FD890D2C22}"/>
              </a:ext>
            </a:extLst>
          </p:cNvPr>
          <p:cNvSpPr>
            <a:spLocks noGrp="1"/>
          </p:cNvSpPr>
          <p:nvPr>
            <p:ph idx="1"/>
          </p:nvPr>
        </p:nvSpPr>
        <p:spPr>
          <a:xfrm>
            <a:off x="838200" y="1569001"/>
            <a:ext cx="10287000" cy="4388378"/>
          </a:xfrm>
        </p:spPr>
        <p:txBody>
          <a:bodyPr vert="horz" lIns="91440" tIns="45720" rIns="91440" bIns="45720" rtlCol="0" anchor="t">
            <a:noAutofit/>
          </a:bodyPr>
          <a:lstStyle/>
          <a:p>
            <a:pPr>
              <a:lnSpc>
                <a:spcPct val="100000"/>
              </a:lnSpc>
              <a:spcAft>
                <a:spcPts val="0"/>
              </a:spcAft>
            </a:pPr>
            <a:r>
              <a:rPr lang="en-US" sz="2200">
                <a:ea typeface="Calibri"/>
                <a:cs typeface="Calibri"/>
              </a:rPr>
              <a:t>OAR 581-011-0087 (Digital, Electronic, and Web-Based Materials) requires all publishers submitting materials to ODE’s evaluation to: </a:t>
            </a:r>
            <a:endParaRPr lang="en-US" sz="2200"/>
          </a:p>
          <a:p>
            <a:pPr lvl="1">
              <a:lnSpc>
                <a:spcPct val="100000"/>
              </a:lnSpc>
              <a:spcAft>
                <a:spcPts val="0"/>
              </a:spcAft>
            </a:pPr>
            <a:r>
              <a:rPr lang="en-US" sz="2200">
                <a:ea typeface="Calibri"/>
                <a:cs typeface="Calibri"/>
              </a:rPr>
              <a:t>provide an </a:t>
            </a:r>
            <a:r>
              <a:rPr lang="en-US" sz="2200" i="1">
                <a:ea typeface="Calibri"/>
                <a:cs typeface="Calibri"/>
              </a:rPr>
              <a:t>up-to-date, complete, and accurate </a:t>
            </a:r>
            <a:r>
              <a:rPr lang="en-US" sz="2200">
                <a:ea typeface="Calibri"/>
                <a:cs typeface="Calibri"/>
              </a:rPr>
              <a:t>Accessibility Conformance Report (ACR) </a:t>
            </a:r>
            <a:endParaRPr lang="en-US" sz="2200"/>
          </a:p>
          <a:p>
            <a:pPr lvl="1">
              <a:lnSpc>
                <a:spcPct val="100000"/>
              </a:lnSpc>
              <a:spcAft>
                <a:spcPts val="0"/>
              </a:spcAft>
            </a:pPr>
            <a:r>
              <a:rPr lang="en-US" sz="2200">
                <a:ea typeface="Calibri"/>
                <a:cs typeface="Calibri"/>
              </a:rPr>
              <a:t>Report must be completed by a </a:t>
            </a:r>
            <a:r>
              <a:rPr lang="en-US" sz="2200" b="1">
                <a:ea typeface="Calibri"/>
                <a:cs typeface="Calibri"/>
              </a:rPr>
              <a:t>third-party</a:t>
            </a:r>
            <a:r>
              <a:rPr lang="en-US" sz="2200">
                <a:ea typeface="Calibri"/>
                <a:cs typeface="Calibri"/>
              </a:rPr>
              <a:t> and include </a:t>
            </a:r>
            <a:r>
              <a:rPr lang="en-US" sz="2200" b="1">
                <a:ea typeface="Calibri"/>
                <a:cs typeface="Calibri"/>
              </a:rPr>
              <a:t>manual verification of testing</a:t>
            </a:r>
            <a:r>
              <a:rPr lang="en-US" sz="2200">
                <a:ea typeface="Calibri"/>
                <a:cs typeface="Calibri"/>
              </a:rPr>
              <a:t>. </a:t>
            </a:r>
            <a:endParaRPr lang="en-US" sz="2200"/>
          </a:p>
          <a:p>
            <a:pPr>
              <a:lnSpc>
                <a:spcPct val="100000"/>
              </a:lnSpc>
              <a:spcAft>
                <a:spcPts val="0"/>
              </a:spcAft>
            </a:pPr>
            <a:r>
              <a:rPr lang="en-US" sz="2200">
                <a:ea typeface="Calibri"/>
                <a:cs typeface="Calibri"/>
              </a:rPr>
              <a:t>OAR 581-022-2350 (Independent Adoption) requires districts independently adopting materials to:</a:t>
            </a:r>
            <a:endParaRPr lang="en-US" sz="2200"/>
          </a:p>
          <a:p>
            <a:pPr lvl="1">
              <a:lnSpc>
                <a:spcPct val="100000"/>
              </a:lnSpc>
              <a:spcAft>
                <a:spcPts val="0"/>
              </a:spcAft>
            </a:pPr>
            <a:r>
              <a:rPr lang="en-US" sz="2200">
                <a:ea typeface="Calibri"/>
                <a:cs typeface="Calibri"/>
              </a:rPr>
              <a:t>Include an </a:t>
            </a:r>
            <a:r>
              <a:rPr lang="en-US" sz="2200" i="1">
                <a:ea typeface="Calibri"/>
                <a:cs typeface="Calibri"/>
              </a:rPr>
              <a:t>up-to-date, complete, and accurate </a:t>
            </a:r>
            <a:r>
              <a:rPr lang="en-US" sz="2200">
                <a:ea typeface="Calibri"/>
                <a:cs typeface="Calibri"/>
              </a:rPr>
              <a:t>Accessibility Conformance Report (ACR) </a:t>
            </a:r>
          </a:p>
          <a:p>
            <a:pPr>
              <a:lnSpc>
                <a:spcPct val="100000"/>
              </a:lnSpc>
              <a:spcAft>
                <a:spcPts val="0"/>
              </a:spcAft>
              <a:buFont typeface="Arial" panose="05000000000000000000" pitchFamily="2" charset="2"/>
              <a:buChar char="•"/>
            </a:pPr>
            <a:r>
              <a:rPr lang="en-US" sz="2200">
                <a:ea typeface="Calibri"/>
                <a:cs typeface="Calibri"/>
                <a:hlinkClick r:id="rId3"/>
              </a:rPr>
              <a:t>Health Instructional Materials Adoption</a:t>
            </a:r>
            <a:r>
              <a:rPr lang="en-US" sz="2200">
                <a:ea typeface="Calibri"/>
                <a:cs typeface="Calibri"/>
              </a:rPr>
              <a:t> as a pilot in 2024.</a:t>
            </a:r>
          </a:p>
        </p:txBody>
      </p:sp>
      <p:sp>
        <p:nvSpPr>
          <p:cNvPr id="5" name="Slide Number Placeholder 4">
            <a:extLst>
              <a:ext uri="{FF2B5EF4-FFF2-40B4-BE49-F238E27FC236}">
                <a16:creationId xmlns:a16="http://schemas.microsoft.com/office/drawing/2014/main" id="{7099AB7B-4290-C4B7-5679-8F40E93296CD}"/>
              </a:ext>
            </a:extLst>
          </p:cNvPr>
          <p:cNvSpPr>
            <a:spLocks noGrp="1"/>
          </p:cNvSpPr>
          <p:nvPr>
            <p:ph type="sldNum" sz="quarter" idx="12"/>
          </p:nvPr>
        </p:nvSpPr>
        <p:spPr/>
        <p:txBody>
          <a:bodyPr/>
          <a:lstStyle/>
          <a:p>
            <a:fld id="{C09E912F-BC0C-D74B-867F-FC7290A5C2F2}" type="slidenum">
              <a:rPr lang="en-US" smtClean="0"/>
              <a:t>16</a:t>
            </a:fld>
            <a:endParaRPr lang="en-US"/>
          </a:p>
        </p:txBody>
      </p:sp>
    </p:spTree>
    <p:extLst>
      <p:ext uri="{BB962C8B-B14F-4D97-AF65-F5344CB8AC3E}">
        <p14:creationId xmlns:p14="http://schemas.microsoft.com/office/powerpoint/2010/main" val="436002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2B868-65A8-905B-3DDA-A96A58CC78CF}"/>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719C4B01-2248-4E08-D7E8-CB3828727532}"/>
              </a:ext>
              <a:ext uri="{C183D7F6-B498-43B3-948B-1728B52AA6E4}">
                <adec:decorative xmlns:adec="http://schemas.microsoft.com/office/drawing/2017/decorative" val="1"/>
              </a:ext>
            </a:extLst>
          </p:cNvPr>
          <p:cNvSpPr/>
          <p:nvPr/>
        </p:nvSpPr>
        <p:spPr>
          <a:xfrm>
            <a:off x="1693333" y="2023533"/>
            <a:ext cx="8805333" cy="2514600"/>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48A109-3978-0E0D-B0AC-53FFC6C3A804}"/>
              </a:ext>
            </a:extLst>
          </p:cNvPr>
          <p:cNvSpPr>
            <a:spLocks noGrp="1"/>
          </p:cNvSpPr>
          <p:nvPr>
            <p:ph type="title"/>
          </p:nvPr>
        </p:nvSpPr>
        <p:spPr>
          <a:xfrm>
            <a:off x="2099112" y="2023533"/>
            <a:ext cx="7993773" cy="2514600"/>
          </a:xfrm>
        </p:spPr>
        <p:txBody>
          <a:bodyPr anchor="ctr"/>
          <a:lstStyle/>
          <a:p>
            <a:pPr algn="ctr"/>
            <a:r>
              <a:rPr lang="en-US">
                <a:solidFill>
                  <a:schemeClr val="bg1"/>
                </a:solidFill>
              </a:rPr>
              <a:t>Demonstrations</a:t>
            </a:r>
          </a:p>
        </p:txBody>
      </p:sp>
      <p:sp>
        <p:nvSpPr>
          <p:cNvPr id="4" name="Slide Number Placeholder 3">
            <a:extLst>
              <a:ext uri="{FF2B5EF4-FFF2-40B4-BE49-F238E27FC236}">
                <a16:creationId xmlns:a16="http://schemas.microsoft.com/office/drawing/2014/main" id="{064447EB-D4A8-DC5B-61F4-8AE4DE908F9B}"/>
              </a:ext>
            </a:extLst>
          </p:cNvPr>
          <p:cNvSpPr>
            <a:spLocks noGrp="1"/>
          </p:cNvSpPr>
          <p:nvPr>
            <p:ph type="sldNum" sz="quarter" idx="12"/>
          </p:nvPr>
        </p:nvSpPr>
        <p:spPr>
          <a:xfrm>
            <a:off x="10442712" y="6290090"/>
            <a:ext cx="911087" cy="365125"/>
          </a:xfrm>
        </p:spPr>
        <p:txBody>
          <a:bodyPr/>
          <a:lstStyle/>
          <a:p>
            <a:fld id="{C09E912F-BC0C-D74B-867F-FC7290A5C2F2}" type="slidenum">
              <a:rPr lang="en-US" smtClean="0"/>
              <a:t>17</a:t>
            </a:fld>
            <a:endParaRPr lang="en-US"/>
          </a:p>
        </p:txBody>
      </p:sp>
    </p:spTree>
    <p:extLst>
      <p:ext uri="{BB962C8B-B14F-4D97-AF65-F5344CB8AC3E}">
        <p14:creationId xmlns:p14="http://schemas.microsoft.com/office/powerpoint/2010/main" val="1345723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4B00C4-6896-88B6-E419-763E5C9085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08DAF4-73BC-781F-5F54-AD4108500F52}"/>
              </a:ext>
            </a:extLst>
          </p:cNvPr>
          <p:cNvSpPr>
            <a:spLocks noGrp="1"/>
          </p:cNvSpPr>
          <p:nvPr>
            <p:ph type="title"/>
          </p:nvPr>
        </p:nvSpPr>
        <p:spPr/>
        <p:txBody>
          <a:bodyPr/>
          <a:lstStyle/>
          <a:p>
            <a:r>
              <a:rPr lang="en-US"/>
              <a:t>Demonstrate Tool Accessibility</a:t>
            </a:r>
          </a:p>
        </p:txBody>
      </p:sp>
      <p:sp>
        <p:nvSpPr>
          <p:cNvPr id="3" name="Content Placeholder 2">
            <a:extLst>
              <a:ext uri="{FF2B5EF4-FFF2-40B4-BE49-F238E27FC236}">
                <a16:creationId xmlns:a16="http://schemas.microsoft.com/office/drawing/2014/main" id="{ADF0AE82-72D3-B1C0-92AF-A81FC7A498EB}"/>
              </a:ext>
            </a:extLst>
          </p:cNvPr>
          <p:cNvSpPr>
            <a:spLocks noGrp="1"/>
          </p:cNvSpPr>
          <p:nvPr>
            <p:ph idx="1"/>
          </p:nvPr>
        </p:nvSpPr>
        <p:spPr>
          <a:xfrm>
            <a:off x="4729611" y="1859384"/>
            <a:ext cx="6333502" cy="4018584"/>
          </a:xfrm>
        </p:spPr>
        <p:txBody>
          <a:bodyPr vert="horz" lIns="91440" tIns="45720" rIns="91440" bIns="45720" rtlCol="0" anchor="t">
            <a:noAutofit/>
          </a:bodyPr>
          <a:lstStyle/>
          <a:p>
            <a:r>
              <a:rPr lang="en-US"/>
              <a:t>Schedule time to review accessibility with the vendor</a:t>
            </a:r>
          </a:p>
          <a:p>
            <a:r>
              <a:rPr lang="en-US"/>
              <a:t>Basic test – keyboard navigation, video captions</a:t>
            </a:r>
          </a:p>
          <a:p>
            <a:r>
              <a:rPr lang="en-US"/>
              <a:t>Run a tool like </a:t>
            </a:r>
            <a:r>
              <a:rPr lang="en-US">
                <a:hlinkClick r:id="rId2"/>
              </a:rPr>
              <a:t>WAVE</a:t>
            </a:r>
            <a:r>
              <a:rPr lang="en-US"/>
              <a:t> for browser-based tools</a:t>
            </a:r>
          </a:p>
          <a:p>
            <a:endParaRPr lang="en-US"/>
          </a:p>
        </p:txBody>
      </p:sp>
      <p:sp>
        <p:nvSpPr>
          <p:cNvPr id="5" name="Slide Number Placeholder 4">
            <a:extLst>
              <a:ext uri="{FF2B5EF4-FFF2-40B4-BE49-F238E27FC236}">
                <a16:creationId xmlns:a16="http://schemas.microsoft.com/office/drawing/2014/main" id="{6BEBF38C-7AFD-15D2-BE3F-30C66B24F3B0}"/>
              </a:ext>
            </a:extLst>
          </p:cNvPr>
          <p:cNvSpPr>
            <a:spLocks noGrp="1"/>
          </p:cNvSpPr>
          <p:nvPr>
            <p:ph type="sldNum" sz="quarter" idx="12"/>
          </p:nvPr>
        </p:nvSpPr>
        <p:spPr/>
        <p:txBody>
          <a:bodyPr/>
          <a:lstStyle/>
          <a:p>
            <a:fld id="{C09E912F-BC0C-D74B-867F-FC7290A5C2F2}" type="slidenum">
              <a:rPr lang="en-US" smtClean="0"/>
              <a:t>18</a:t>
            </a:fld>
            <a:endParaRPr lang="en-US"/>
          </a:p>
        </p:txBody>
      </p:sp>
      <p:pic>
        <p:nvPicPr>
          <p:cNvPr id="6" name="Picture 5" descr="Tools">
            <a:extLst>
              <a:ext uri="{FF2B5EF4-FFF2-40B4-BE49-F238E27FC236}">
                <a16:creationId xmlns:a16="http://schemas.microsoft.com/office/drawing/2014/main" id="{17B1C3E6-C88D-305D-6F10-7A6C3BFCF88D}"/>
              </a:ext>
              <a:ext uri="{C183D7F6-B498-43B3-948B-1728B52AA6E4}">
                <adec:decorative xmlns:adec="http://schemas.microsoft.com/office/drawing/2017/decorative" val="0"/>
              </a:ext>
            </a:extLst>
          </p:cNvPr>
          <p:cNvPicPr>
            <a:picLocks noChangeAspect="1"/>
          </p:cNvPicPr>
          <p:nvPr/>
        </p:nvPicPr>
        <p:blipFill>
          <a:blip r:embed="rId3">
            <a:duotone>
              <a:schemeClr val="accent5">
                <a:shade val="45000"/>
                <a:satMod val="135000"/>
              </a:schemeClr>
              <a:prstClr val="white"/>
            </a:duotone>
          </a:blip>
          <a:stretch>
            <a:fillRect/>
          </a:stretch>
        </p:blipFill>
        <p:spPr>
          <a:xfrm>
            <a:off x="1376616" y="2381954"/>
            <a:ext cx="2541937" cy="2478388"/>
          </a:xfrm>
          <a:prstGeom prst="rect">
            <a:avLst/>
          </a:prstGeom>
        </p:spPr>
      </p:pic>
    </p:spTree>
    <p:extLst>
      <p:ext uri="{BB962C8B-B14F-4D97-AF65-F5344CB8AC3E}">
        <p14:creationId xmlns:p14="http://schemas.microsoft.com/office/powerpoint/2010/main" val="3532092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122B9-3230-CA01-E4E2-F1102D2926A0}"/>
              </a:ext>
            </a:extLst>
          </p:cNvPr>
          <p:cNvSpPr>
            <a:spLocks noGrp="1"/>
          </p:cNvSpPr>
          <p:nvPr>
            <p:ph type="title"/>
          </p:nvPr>
        </p:nvSpPr>
        <p:spPr/>
        <p:txBody>
          <a:bodyPr/>
          <a:lstStyle/>
          <a:p>
            <a:r>
              <a:rPr lang="en-US"/>
              <a:t>Integrate Accessibility into Procurement</a:t>
            </a:r>
          </a:p>
        </p:txBody>
      </p:sp>
      <p:sp>
        <p:nvSpPr>
          <p:cNvPr id="4" name="Content Placeholder 3">
            <a:extLst>
              <a:ext uri="{FF2B5EF4-FFF2-40B4-BE49-F238E27FC236}">
                <a16:creationId xmlns:a16="http://schemas.microsoft.com/office/drawing/2014/main" id="{C589B6A3-8E17-6B7E-6E0F-896B788CF9D3}"/>
              </a:ext>
            </a:extLst>
          </p:cNvPr>
          <p:cNvSpPr>
            <a:spLocks noGrp="1"/>
          </p:cNvSpPr>
          <p:nvPr>
            <p:ph sz="half" idx="1"/>
          </p:nvPr>
        </p:nvSpPr>
        <p:spPr/>
        <p:txBody>
          <a:bodyPr/>
          <a:lstStyle/>
          <a:p>
            <a:pPr marL="0" indent="0">
              <a:buNone/>
            </a:pPr>
            <a:r>
              <a:rPr lang="en-US">
                <a:solidFill>
                  <a:schemeClr val="accent5"/>
                </a:solidFill>
                <a:latin typeface="Aptos Black" panose="020F0502020204030204" pitchFamily="34" charset="0"/>
              </a:rPr>
              <a:t>Embed</a:t>
            </a:r>
            <a:r>
              <a:rPr lang="en-US"/>
              <a:t> accessibility requirements in these existing agency components:</a:t>
            </a:r>
          </a:p>
          <a:p>
            <a:r>
              <a:rPr lang="en-US"/>
              <a:t>RFIs &amp; RFPs</a:t>
            </a:r>
          </a:p>
          <a:p>
            <a:r>
              <a:rPr lang="en-US"/>
              <a:t>Scoring Matrix</a:t>
            </a:r>
          </a:p>
          <a:p>
            <a:r>
              <a:rPr lang="en-US"/>
              <a:t>Contract Language</a:t>
            </a:r>
          </a:p>
        </p:txBody>
      </p:sp>
      <p:sp>
        <p:nvSpPr>
          <p:cNvPr id="3" name="Text Placeholder 2">
            <a:extLst>
              <a:ext uri="{FF2B5EF4-FFF2-40B4-BE49-F238E27FC236}">
                <a16:creationId xmlns:a16="http://schemas.microsoft.com/office/drawing/2014/main" id="{A4C9D4F8-EBB8-38C1-AD8A-B8A17A84CE6F}"/>
              </a:ext>
            </a:extLst>
          </p:cNvPr>
          <p:cNvSpPr>
            <a:spLocks noGrp="1"/>
          </p:cNvSpPr>
          <p:nvPr>
            <p:ph sz="half" idx="2"/>
          </p:nvPr>
        </p:nvSpPr>
        <p:spPr/>
        <p:txBody>
          <a:bodyPr/>
          <a:lstStyle/>
          <a:p>
            <a:pPr marL="0" indent="0">
              <a:buNone/>
            </a:pPr>
            <a:r>
              <a:rPr lang="en-US">
                <a:solidFill>
                  <a:schemeClr val="accent5"/>
                </a:solidFill>
                <a:latin typeface="Aptos Black" panose="020B0004020202020204" pitchFamily="34" charset="0"/>
              </a:rPr>
              <a:t>Add</a:t>
            </a:r>
            <a:r>
              <a:rPr lang="en-US"/>
              <a:t> these components as vendor requirements to find evidence of accessibility:</a:t>
            </a:r>
          </a:p>
          <a:p>
            <a:r>
              <a:rPr lang="en-US"/>
              <a:t>Accessibility Maturity Evidence</a:t>
            </a:r>
          </a:p>
          <a:p>
            <a:r>
              <a:rPr lang="en-US"/>
              <a:t>ACRs</a:t>
            </a:r>
          </a:p>
          <a:p>
            <a:r>
              <a:rPr lang="en-US"/>
              <a:t>Demonstrations</a:t>
            </a:r>
          </a:p>
        </p:txBody>
      </p:sp>
      <p:sp>
        <p:nvSpPr>
          <p:cNvPr id="7" name="Slide Number Placeholder 6">
            <a:extLst>
              <a:ext uri="{FF2B5EF4-FFF2-40B4-BE49-F238E27FC236}">
                <a16:creationId xmlns:a16="http://schemas.microsoft.com/office/drawing/2014/main" id="{DF9BB9CB-8DEF-FB01-5D03-343A54501F2A}"/>
              </a:ext>
            </a:extLst>
          </p:cNvPr>
          <p:cNvSpPr>
            <a:spLocks noGrp="1"/>
          </p:cNvSpPr>
          <p:nvPr>
            <p:ph type="sldNum" sz="quarter" idx="12"/>
          </p:nvPr>
        </p:nvSpPr>
        <p:spPr/>
        <p:txBody>
          <a:bodyPr/>
          <a:lstStyle/>
          <a:p>
            <a:fld id="{C09E912F-BC0C-D74B-867F-FC7290A5C2F2}" type="slidenum">
              <a:rPr lang="en-US" smtClean="0"/>
              <a:t>19</a:t>
            </a:fld>
            <a:endParaRPr lang="en-US"/>
          </a:p>
        </p:txBody>
      </p:sp>
    </p:spTree>
    <p:extLst>
      <p:ext uri="{BB962C8B-B14F-4D97-AF65-F5344CB8AC3E}">
        <p14:creationId xmlns:p14="http://schemas.microsoft.com/office/powerpoint/2010/main" val="2347531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B307C-D312-7BD2-F7E8-C5C6909FC4C1}"/>
              </a:ext>
            </a:extLst>
          </p:cNvPr>
          <p:cNvSpPr>
            <a:spLocks noGrp="1"/>
          </p:cNvSpPr>
          <p:nvPr>
            <p:ph type="title"/>
          </p:nvPr>
        </p:nvSpPr>
        <p:spPr/>
        <p:txBody>
          <a:bodyPr/>
          <a:lstStyle/>
          <a:p>
            <a:r>
              <a:rPr lang="en-US"/>
              <a:t>Webinar Communication</a:t>
            </a:r>
            <a:endParaRPr lang="en-US">
              <a:highlight>
                <a:srgbClr val="FFFF00"/>
              </a:highlight>
            </a:endParaRPr>
          </a:p>
        </p:txBody>
      </p:sp>
      <p:sp>
        <p:nvSpPr>
          <p:cNvPr id="3" name="Content Placeholder 2">
            <a:extLst>
              <a:ext uri="{FF2B5EF4-FFF2-40B4-BE49-F238E27FC236}">
                <a16:creationId xmlns:a16="http://schemas.microsoft.com/office/drawing/2014/main" id="{D7633E30-1926-03FF-4156-153743B4A821}"/>
              </a:ext>
            </a:extLst>
          </p:cNvPr>
          <p:cNvSpPr>
            <a:spLocks noGrp="1"/>
          </p:cNvSpPr>
          <p:nvPr>
            <p:ph idx="1"/>
          </p:nvPr>
        </p:nvSpPr>
        <p:spPr>
          <a:xfrm>
            <a:off x="838200" y="1881761"/>
            <a:ext cx="7576336" cy="3951909"/>
          </a:xfrm>
        </p:spPr>
        <p:txBody>
          <a:bodyPr vert="horz" lIns="91440" tIns="45720" rIns="91440" bIns="45720" rtlCol="0" anchor="t">
            <a:noAutofit/>
          </a:bodyPr>
          <a:lstStyle/>
          <a:p>
            <a:pPr marL="457200" indent="-457200">
              <a:lnSpc>
                <a:spcPct val="114000"/>
              </a:lnSpc>
              <a:spcBef>
                <a:spcPts val="0"/>
              </a:spcBef>
              <a:spcAft>
                <a:spcPts val="3600"/>
              </a:spcAft>
            </a:pPr>
            <a:r>
              <a:rPr lang="en-US"/>
              <a:t>Use </a:t>
            </a:r>
            <a:r>
              <a:rPr lang="en-US" b="1"/>
              <a:t>Zoom Chat</a:t>
            </a:r>
            <a:r>
              <a:rPr lang="en-US"/>
              <a:t> to communicate </a:t>
            </a:r>
            <a:r>
              <a:rPr lang="en-US" b="1"/>
              <a:t>with other attendees </a:t>
            </a:r>
            <a:r>
              <a:rPr lang="en-US"/>
              <a:t>and share resources. </a:t>
            </a:r>
          </a:p>
          <a:p>
            <a:pPr marL="457200" indent="-457200">
              <a:lnSpc>
                <a:spcPct val="114000"/>
              </a:lnSpc>
              <a:spcBef>
                <a:spcPts val="0"/>
              </a:spcBef>
              <a:spcAft>
                <a:spcPts val="1400"/>
              </a:spcAft>
            </a:pPr>
            <a:r>
              <a:rPr lang="en-US"/>
              <a:t>Please use the </a:t>
            </a:r>
            <a:r>
              <a:rPr lang="en-US" b="1"/>
              <a:t>Zoom Q&amp;A</a:t>
            </a:r>
            <a:r>
              <a:rPr lang="en-US"/>
              <a:t> for any questions </a:t>
            </a:r>
            <a:r>
              <a:rPr lang="en-US" b="1"/>
              <a:t>for the presenters </a:t>
            </a:r>
            <a:r>
              <a:rPr lang="en-US"/>
              <a:t>as we’ve allotted time at the end of the webinar for live Q&amp;A.</a:t>
            </a:r>
          </a:p>
        </p:txBody>
      </p:sp>
      <p:sp>
        <p:nvSpPr>
          <p:cNvPr id="4" name="Slide Number Placeholder 3">
            <a:extLst>
              <a:ext uri="{FF2B5EF4-FFF2-40B4-BE49-F238E27FC236}">
                <a16:creationId xmlns:a16="http://schemas.microsoft.com/office/drawing/2014/main" id="{094BF2A4-A682-AA91-87DE-DB56913D012A}"/>
              </a:ext>
            </a:extLst>
          </p:cNvPr>
          <p:cNvSpPr>
            <a:spLocks noGrp="1"/>
          </p:cNvSpPr>
          <p:nvPr>
            <p:ph type="sldNum" sz="quarter" idx="12"/>
          </p:nvPr>
        </p:nvSpPr>
        <p:spPr/>
        <p:txBody>
          <a:bodyPr/>
          <a:lstStyle/>
          <a:p>
            <a:fld id="{C09E912F-BC0C-D74B-867F-FC7290A5C2F2}" type="slidenum">
              <a:rPr lang="en-US" smtClean="0"/>
              <a:t>2</a:t>
            </a:fld>
            <a:endParaRPr lang="en-US"/>
          </a:p>
        </p:txBody>
      </p:sp>
      <p:pic>
        <p:nvPicPr>
          <p:cNvPr id="1026" name="Picture 2">
            <a:extLst>
              <a:ext uri="{FF2B5EF4-FFF2-40B4-BE49-F238E27FC236}">
                <a16:creationId xmlns:a16="http://schemas.microsoft.com/office/drawing/2014/main" id="{A28AAC4E-8027-E72F-367C-E38F3E696EB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8429" y="1427384"/>
            <a:ext cx="1684094" cy="169789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F3B1EC1D-DF3C-AF10-B802-7B7DD37F37CB}"/>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8429" y="3429000"/>
            <a:ext cx="1684094" cy="1697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40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DF9C9-38A5-7263-166D-F43B5AB5CD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837D44-3680-F14A-74EC-5CD955759419}"/>
              </a:ext>
            </a:extLst>
          </p:cNvPr>
          <p:cNvSpPr>
            <a:spLocks noGrp="1"/>
          </p:cNvSpPr>
          <p:nvPr>
            <p:ph type="title"/>
          </p:nvPr>
        </p:nvSpPr>
        <p:spPr/>
        <p:txBody>
          <a:bodyPr/>
          <a:lstStyle/>
          <a:p>
            <a:r>
              <a:rPr lang="en-US"/>
              <a:t>Your Feedback Matters!</a:t>
            </a:r>
          </a:p>
        </p:txBody>
      </p:sp>
      <p:sp>
        <p:nvSpPr>
          <p:cNvPr id="5" name="Content Placeholder 4">
            <a:extLst>
              <a:ext uri="{FF2B5EF4-FFF2-40B4-BE49-F238E27FC236}">
                <a16:creationId xmlns:a16="http://schemas.microsoft.com/office/drawing/2014/main" id="{3598CB56-438C-B50B-DBD3-93003C3493BA}"/>
              </a:ext>
            </a:extLst>
          </p:cNvPr>
          <p:cNvSpPr>
            <a:spLocks noGrp="1"/>
          </p:cNvSpPr>
          <p:nvPr>
            <p:ph sz="half" idx="1"/>
          </p:nvPr>
        </p:nvSpPr>
        <p:spPr>
          <a:xfrm>
            <a:off x="838200" y="1657513"/>
            <a:ext cx="10658582" cy="525745"/>
          </a:xfrm>
        </p:spPr>
        <p:txBody>
          <a:bodyPr/>
          <a:lstStyle/>
          <a:p>
            <a:pPr marL="0" indent="0" algn="ctr">
              <a:buNone/>
            </a:pPr>
            <a:r>
              <a:rPr lang="en-US" sz="4000" b="1">
                <a:hlinkClick r:id="rId2"/>
              </a:rPr>
              <a:t>tinyurl.com/webinar-survey6</a:t>
            </a:r>
            <a:endParaRPr lang="en-US" sz="4000" b="1"/>
          </a:p>
        </p:txBody>
      </p:sp>
      <p:sp>
        <p:nvSpPr>
          <p:cNvPr id="6" name="Content Placeholder 5">
            <a:extLst>
              <a:ext uri="{FF2B5EF4-FFF2-40B4-BE49-F238E27FC236}">
                <a16:creationId xmlns:a16="http://schemas.microsoft.com/office/drawing/2014/main" id="{2511AAAE-06EC-DA06-1428-2B8794C65C55}"/>
              </a:ext>
            </a:extLst>
          </p:cNvPr>
          <p:cNvSpPr>
            <a:spLocks noGrp="1"/>
          </p:cNvSpPr>
          <p:nvPr>
            <p:ph sz="half" idx="2"/>
          </p:nvPr>
        </p:nvSpPr>
        <p:spPr>
          <a:xfrm>
            <a:off x="5887591" y="2667824"/>
            <a:ext cx="3767619" cy="2384151"/>
          </a:xfrm>
        </p:spPr>
        <p:txBody>
          <a:bodyPr/>
          <a:lstStyle/>
          <a:p>
            <a:r>
              <a:rPr lang="en-US"/>
              <a:t>Anonymous response</a:t>
            </a:r>
          </a:p>
          <a:p>
            <a:r>
              <a:rPr lang="en-US"/>
              <a:t>Less than 5 min!</a:t>
            </a:r>
          </a:p>
        </p:txBody>
      </p:sp>
      <p:sp>
        <p:nvSpPr>
          <p:cNvPr id="4" name="Slide Number Placeholder 3">
            <a:extLst>
              <a:ext uri="{FF2B5EF4-FFF2-40B4-BE49-F238E27FC236}">
                <a16:creationId xmlns:a16="http://schemas.microsoft.com/office/drawing/2014/main" id="{6F5812B9-5A3C-B2C3-5835-FA623CB6F711}"/>
              </a:ext>
            </a:extLst>
          </p:cNvPr>
          <p:cNvSpPr>
            <a:spLocks noGrp="1"/>
          </p:cNvSpPr>
          <p:nvPr>
            <p:ph type="sldNum" sz="quarter" idx="12"/>
          </p:nvPr>
        </p:nvSpPr>
        <p:spPr/>
        <p:txBody>
          <a:bodyPr/>
          <a:lstStyle/>
          <a:p>
            <a:fld id="{C09E912F-BC0C-D74B-867F-FC7290A5C2F2}" type="slidenum">
              <a:rPr lang="en-US" smtClean="0"/>
              <a:t>20</a:t>
            </a:fld>
            <a:endParaRPr lang="en-US"/>
          </a:p>
        </p:txBody>
      </p:sp>
      <p:pic>
        <p:nvPicPr>
          <p:cNvPr id="7" name="Picture 6">
            <a:extLst>
              <a:ext uri="{FF2B5EF4-FFF2-40B4-BE49-F238E27FC236}">
                <a16:creationId xmlns:a16="http://schemas.microsoft.com/office/drawing/2014/main" id="{4A16C7FE-F7F3-3000-B3B5-8EC9F61FA2D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689005" y="2343916"/>
            <a:ext cx="3198586" cy="3221766"/>
          </a:xfrm>
          <a:prstGeom prst="rect">
            <a:avLst/>
          </a:prstGeom>
        </p:spPr>
      </p:pic>
    </p:spTree>
    <p:extLst>
      <p:ext uri="{BB962C8B-B14F-4D97-AF65-F5344CB8AC3E}">
        <p14:creationId xmlns:p14="http://schemas.microsoft.com/office/powerpoint/2010/main" val="3889046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6DE88-294A-3CA9-F8EC-D7B587673B2D}"/>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57EED3C-1ABB-1AB7-09B8-A34BC1B00D26}"/>
              </a:ext>
              <a:ext uri="{C183D7F6-B498-43B3-948B-1728B52AA6E4}">
                <adec:decorative xmlns:adec="http://schemas.microsoft.com/office/drawing/2017/decorative" val="1"/>
              </a:ext>
            </a:extLst>
          </p:cNvPr>
          <p:cNvSpPr/>
          <p:nvPr/>
        </p:nvSpPr>
        <p:spPr>
          <a:xfrm>
            <a:off x="1693333" y="2023533"/>
            <a:ext cx="8805333" cy="2514600"/>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AD62D8-EEB3-7019-2A93-404D3EBF342F}"/>
              </a:ext>
            </a:extLst>
          </p:cNvPr>
          <p:cNvSpPr>
            <a:spLocks noGrp="1"/>
          </p:cNvSpPr>
          <p:nvPr>
            <p:ph type="title"/>
          </p:nvPr>
        </p:nvSpPr>
        <p:spPr>
          <a:xfrm>
            <a:off x="2099112" y="2023533"/>
            <a:ext cx="7993773" cy="2514600"/>
          </a:xfrm>
        </p:spPr>
        <p:txBody>
          <a:bodyPr anchor="ctr"/>
          <a:lstStyle/>
          <a:p>
            <a:pPr algn="ctr"/>
            <a:r>
              <a:rPr lang="en-US">
                <a:solidFill>
                  <a:schemeClr val="bg1"/>
                </a:solidFill>
              </a:rPr>
              <a:t>Questions?</a:t>
            </a:r>
          </a:p>
        </p:txBody>
      </p:sp>
      <p:sp>
        <p:nvSpPr>
          <p:cNvPr id="4" name="Slide Number Placeholder 3">
            <a:extLst>
              <a:ext uri="{FF2B5EF4-FFF2-40B4-BE49-F238E27FC236}">
                <a16:creationId xmlns:a16="http://schemas.microsoft.com/office/drawing/2014/main" id="{E23A9903-A2EB-4D77-1F1C-9A28B739BAAF}"/>
              </a:ext>
            </a:extLst>
          </p:cNvPr>
          <p:cNvSpPr>
            <a:spLocks noGrp="1"/>
          </p:cNvSpPr>
          <p:nvPr>
            <p:ph type="sldNum" sz="quarter" idx="12"/>
          </p:nvPr>
        </p:nvSpPr>
        <p:spPr>
          <a:xfrm>
            <a:off x="10442712" y="6290090"/>
            <a:ext cx="911087" cy="365125"/>
          </a:xfrm>
        </p:spPr>
        <p:txBody>
          <a:bodyPr/>
          <a:lstStyle/>
          <a:p>
            <a:fld id="{C09E912F-BC0C-D74B-867F-FC7290A5C2F2}" type="slidenum">
              <a:rPr lang="en-US" smtClean="0"/>
              <a:t>21</a:t>
            </a:fld>
            <a:endParaRPr lang="en-US"/>
          </a:p>
        </p:txBody>
      </p:sp>
    </p:spTree>
    <p:extLst>
      <p:ext uri="{BB962C8B-B14F-4D97-AF65-F5344CB8AC3E}">
        <p14:creationId xmlns:p14="http://schemas.microsoft.com/office/powerpoint/2010/main" val="2595768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FEA9D-5607-9497-1CBB-D77C0B79F6CE}"/>
              </a:ext>
            </a:extLst>
          </p:cNvPr>
          <p:cNvSpPr>
            <a:spLocks noGrp="1"/>
          </p:cNvSpPr>
          <p:nvPr>
            <p:ph type="title"/>
          </p:nvPr>
        </p:nvSpPr>
        <p:spPr/>
        <p:txBody>
          <a:bodyPr/>
          <a:lstStyle/>
          <a:p>
            <a:r>
              <a:rPr lang="en-US"/>
              <a:t>We Want to Hear About Your Needs</a:t>
            </a:r>
          </a:p>
        </p:txBody>
      </p:sp>
      <p:sp>
        <p:nvSpPr>
          <p:cNvPr id="4" name="Text Placeholder 3">
            <a:extLst>
              <a:ext uri="{FF2B5EF4-FFF2-40B4-BE49-F238E27FC236}">
                <a16:creationId xmlns:a16="http://schemas.microsoft.com/office/drawing/2014/main" id="{364F1F64-69BD-3152-C7A8-C5EFAEA56385}"/>
              </a:ext>
            </a:extLst>
          </p:cNvPr>
          <p:cNvSpPr>
            <a:spLocks noGrp="1"/>
          </p:cNvSpPr>
          <p:nvPr>
            <p:ph type="body" idx="1"/>
          </p:nvPr>
        </p:nvSpPr>
        <p:spPr/>
        <p:txBody>
          <a:bodyPr/>
          <a:lstStyle/>
          <a:p>
            <a:r>
              <a:rPr lang="en-US" sz="2800"/>
              <a:t>Contact &amp; Connect</a:t>
            </a:r>
          </a:p>
        </p:txBody>
      </p:sp>
      <p:sp>
        <p:nvSpPr>
          <p:cNvPr id="3" name="Content Placeholder 2">
            <a:extLst>
              <a:ext uri="{FF2B5EF4-FFF2-40B4-BE49-F238E27FC236}">
                <a16:creationId xmlns:a16="http://schemas.microsoft.com/office/drawing/2014/main" id="{70987D1F-451B-F5D5-F006-67A7E574B927}"/>
              </a:ext>
            </a:extLst>
          </p:cNvPr>
          <p:cNvSpPr>
            <a:spLocks noGrp="1"/>
          </p:cNvSpPr>
          <p:nvPr>
            <p:ph sz="half" idx="2"/>
          </p:nvPr>
        </p:nvSpPr>
        <p:spPr>
          <a:xfrm>
            <a:off x="1006997" y="2263620"/>
            <a:ext cx="4990578" cy="3400772"/>
          </a:xfrm>
        </p:spPr>
        <p:txBody>
          <a:bodyPr vert="horz" lIns="91440" tIns="45720" rIns="91440" bIns="45720" rtlCol="0" anchor="t">
            <a:normAutofit/>
          </a:bodyPr>
          <a:lstStyle/>
          <a:p>
            <a:pPr marL="457200" lvl="1" indent="0">
              <a:lnSpc>
                <a:spcPct val="160000"/>
              </a:lnSpc>
              <a:spcBef>
                <a:spcPts val="0"/>
              </a:spcBef>
              <a:spcAft>
                <a:spcPts val="0"/>
              </a:spcAft>
              <a:buNone/>
            </a:pPr>
            <a:r>
              <a:rPr lang="en-US">
                <a:hlinkClick r:id="rId2"/>
              </a:rPr>
              <a:t>ncademi.org</a:t>
            </a:r>
            <a:r>
              <a:rPr lang="en-US"/>
              <a:t> </a:t>
            </a:r>
          </a:p>
          <a:p>
            <a:pPr marL="457200" lvl="1" indent="0">
              <a:lnSpc>
                <a:spcPct val="160000"/>
              </a:lnSpc>
              <a:spcBef>
                <a:spcPts val="0"/>
              </a:spcBef>
              <a:spcAft>
                <a:spcPts val="0"/>
              </a:spcAft>
              <a:buNone/>
            </a:pPr>
            <a:r>
              <a:rPr lang="en-US">
                <a:hlinkClick r:id="rId3"/>
              </a:rPr>
              <a:t>ncademi@usu.edu</a:t>
            </a:r>
            <a:r>
              <a:rPr lang="en-US"/>
              <a:t>   </a:t>
            </a:r>
          </a:p>
          <a:p>
            <a:pPr marL="457200" lvl="1" indent="0">
              <a:lnSpc>
                <a:spcPct val="160000"/>
              </a:lnSpc>
              <a:spcBef>
                <a:spcPts val="0"/>
              </a:spcBef>
              <a:spcAft>
                <a:spcPts val="0"/>
              </a:spcAft>
              <a:buNone/>
            </a:pPr>
            <a:r>
              <a:rPr lang="en-US"/>
              <a:t>435.554.8213 (voice or text)</a:t>
            </a:r>
          </a:p>
          <a:p>
            <a:pPr marL="457200" lvl="1" indent="0">
              <a:lnSpc>
                <a:spcPct val="160000"/>
              </a:lnSpc>
              <a:spcBef>
                <a:spcPts val="0"/>
              </a:spcBef>
              <a:spcAft>
                <a:spcPts val="0"/>
              </a:spcAft>
              <a:buNone/>
            </a:pPr>
            <a:r>
              <a:rPr lang="en-US">
                <a:hlinkClick r:id="rId4"/>
              </a:rPr>
              <a:t>Follow us on LinkedIn</a:t>
            </a:r>
          </a:p>
        </p:txBody>
      </p:sp>
      <p:sp>
        <p:nvSpPr>
          <p:cNvPr id="6" name="Text Placeholder 5">
            <a:extLst>
              <a:ext uri="{FF2B5EF4-FFF2-40B4-BE49-F238E27FC236}">
                <a16:creationId xmlns:a16="http://schemas.microsoft.com/office/drawing/2014/main" id="{C19F8644-53A0-E79F-F374-0B9058B63E25}"/>
              </a:ext>
            </a:extLst>
          </p:cNvPr>
          <p:cNvSpPr>
            <a:spLocks noGrp="1"/>
          </p:cNvSpPr>
          <p:nvPr>
            <p:ph type="body" sz="quarter" idx="3"/>
          </p:nvPr>
        </p:nvSpPr>
        <p:spPr/>
        <p:txBody>
          <a:bodyPr/>
          <a:lstStyle/>
          <a:p>
            <a:r>
              <a:rPr lang="en-US" sz="2800"/>
              <a:t>Stay Informed</a:t>
            </a:r>
          </a:p>
        </p:txBody>
      </p:sp>
      <p:sp>
        <p:nvSpPr>
          <p:cNvPr id="9" name="TextBox 8">
            <a:extLst>
              <a:ext uri="{FF2B5EF4-FFF2-40B4-BE49-F238E27FC236}">
                <a16:creationId xmlns:a16="http://schemas.microsoft.com/office/drawing/2014/main" id="{B3A3C436-9239-5761-B819-0B12995A0F20}"/>
              </a:ext>
            </a:extLst>
          </p:cNvPr>
          <p:cNvSpPr txBox="1"/>
          <p:nvPr/>
        </p:nvSpPr>
        <p:spPr>
          <a:xfrm>
            <a:off x="6174205" y="2331619"/>
            <a:ext cx="409073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hlinkClick r:id="rId5"/>
              </a:rPr>
              <a:t>bit.ly/NCADEMI-notifications</a:t>
            </a:r>
            <a:r>
              <a:rPr lang="en-US" sz="2400"/>
              <a:t> </a:t>
            </a:r>
          </a:p>
        </p:txBody>
      </p:sp>
      <p:pic>
        <p:nvPicPr>
          <p:cNvPr id="8" name="Content Placeholder 7">
            <a:extLst>
              <a:ext uri="{FF2B5EF4-FFF2-40B4-BE49-F238E27FC236}">
                <a16:creationId xmlns:a16="http://schemas.microsoft.com/office/drawing/2014/main" id="{87214B3D-C1EB-7BB3-5534-6EE9FF6EAAFB}"/>
              </a:ext>
              <a:ext uri="{C183D7F6-B498-43B3-948B-1728B52AA6E4}">
                <adec:decorative xmlns:adec="http://schemas.microsoft.com/office/drawing/2017/decorative" val="1"/>
              </a:ext>
            </a:extLst>
          </p:cNvPr>
          <p:cNvPicPr>
            <a:picLocks noGrp="1" noChangeAspect="1"/>
          </p:cNvPicPr>
          <p:nvPr>
            <p:ph sz="quarter" idx="4"/>
          </p:nvPr>
        </p:nvPicPr>
        <p:blipFill>
          <a:blip r:embed="rId6"/>
          <a:stretch>
            <a:fillRect/>
          </a:stretch>
        </p:blipFill>
        <p:spPr>
          <a:xfrm>
            <a:off x="6915944" y="2789084"/>
            <a:ext cx="2619375" cy="2619375"/>
          </a:xfrm>
        </p:spPr>
      </p:pic>
      <p:sp>
        <p:nvSpPr>
          <p:cNvPr id="5" name="Slide Number Placeholder 4">
            <a:extLst>
              <a:ext uri="{FF2B5EF4-FFF2-40B4-BE49-F238E27FC236}">
                <a16:creationId xmlns:a16="http://schemas.microsoft.com/office/drawing/2014/main" id="{E4EE42F8-71D6-651C-D7B8-433387EF2C60}"/>
              </a:ext>
            </a:extLst>
          </p:cNvPr>
          <p:cNvSpPr>
            <a:spLocks noGrp="1"/>
          </p:cNvSpPr>
          <p:nvPr>
            <p:ph type="sldNum" sz="quarter" idx="12"/>
          </p:nvPr>
        </p:nvSpPr>
        <p:spPr/>
        <p:txBody>
          <a:bodyPr/>
          <a:lstStyle/>
          <a:p>
            <a:fld id="{C09E912F-BC0C-D74B-867F-FC7290A5C2F2}" type="slidenum">
              <a:rPr lang="en-US" smtClean="0"/>
              <a:t>22</a:t>
            </a:fld>
            <a:endParaRPr lang="en-US"/>
          </a:p>
        </p:txBody>
      </p:sp>
      <p:grpSp>
        <p:nvGrpSpPr>
          <p:cNvPr id="7" name="Group 6">
            <a:extLst>
              <a:ext uri="{FF2B5EF4-FFF2-40B4-BE49-F238E27FC236}">
                <a16:creationId xmlns:a16="http://schemas.microsoft.com/office/drawing/2014/main" id="{6998083C-A004-1403-FD28-EB1407FDB778}"/>
              </a:ext>
              <a:ext uri="{C183D7F6-B498-43B3-948B-1728B52AA6E4}">
                <adec:decorative xmlns:adec="http://schemas.microsoft.com/office/drawing/2017/decorative" val="1"/>
              </a:ext>
            </a:extLst>
          </p:cNvPr>
          <p:cNvGrpSpPr/>
          <p:nvPr/>
        </p:nvGrpSpPr>
        <p:grpSpPr>
          <a:xfrm>
            <a:off x="864387" y="2414131"/>
            <a:ext cx="604007" cy="2646891"/>
            <a:chOff x="771787" y="2414131"/>
            <a:chExt cx="604007" cy="2646891"/>
          </a:xfrm>
        </p:grpSpPr>
        <p:pic>
          <p:nvPicPr>
            <p:cNvPr id="10" name="Picture 9">
              <a:extLst>
                <a:ext uri="{FF2B5EF4-FFF2-40B4-BE49-F238E27FC236}">
                  <a16:creationId xmlns:a16="http://schemas.microsoft.com/office/drawing/2014/main" id="{7588F18A-A6D9-17A4-BF02-F374B53ACBBF}"/>
                </a:ext>
                <a:ext uri="{C183D7F6-B498-43B3-948B-1728B52AA6E4}">
                  <adec:decorative xmlns:adec="http://schemas.microsoft.com/office/drawing/2017/decorative" val="1"/>
                </a:ext>
              </a:extLst>
            </p:cNvPr>
            <p:cNvPicPr>
              <a:picLocks noChangeAspect="1"/>
            </p:cNvPicPr>
            <p:nvPr/>
          </p:nvPicPr>
          <p:blipFill>
            <a:blip r:embed="rId7"/>
            <a:srcRect l="-14873" t="-11756" r="-17236" b="-18768"/>
            <a:stretch/>
          </p:blipFill>
          <p:spPr>
            <a:xfrm>
              <a:off x="771787" y="2414131"/>
              <a:ext cx="604007" cy="596762"/>
            </a:xfrm>
            <a:prstGeom prst="rect">
              <a:avLst/>
            </a:prstGeom>
          </p:spPr>
        </p:pic>
        <p:pic>
          <p:nvPicPr>
            <p:cNvPr id="12" name="Picture 11">
              <a:extLst>
                <a:ext uri="{FF2B5EF4-FFF2-40B4-BE49-F238E27FC236}">
                  <a16:creationId xmlns:a16="http://schemas.microsoft.com/office/drawing/2014/main" id="{AB83D98E-E62C-091B-BCCF-61597E1612ED}"/>
                </a:ext>
                <a:ext uri="{C183D7F6-B498-43B3-948B-1728B52AA6E4}">
                  <adec:decorative xmlns:adec="http://schemas.microsoft.com/office/drawing/2017/decorative" val="1"/>
                </a:ext>
              </a:extLst>
            </p:cNvPr>
            <p:cNvPicPr>
              <a:picLocks noChangeAspect="1"/>
            </p:cNvPicPr>
            <p:nvPr/>
          </p:nvPicPr>
          <p:blipFill>
            <a:blip r:embed="rId8"/>
            <a:srcRect l="-14873" t="-6703" r="-17236" b="-18147"/>
            <a:stretch/>
          </p:blipFill>
          <p:spPr>
            <a:xfrm>
              <a:off x="771787" y="3123453"/>
              <a:ext cx="604007" cy="570817"/>
            </a:xfrm>
            <a:prstGeom prst="rect">
              <a:avLst/>
            </a:prstGeom>
          </p:spPr>
        </p:pic>
        <p:pic>
          <p:nvPicPr>
            <p:cNvPr id="14" name="Picture 13">
              <a:extLst>
                <a:ext uri="{FF2B5EF4-FFF2-40B4-BE49-F238E27FC236}">
                  <a16:creationId xmlns:a16="http://schemas.microsoft.com/office/drawing/2014/main" id="{FF1479B7-10BE-F425-6081-E7002E3DE111}"/>
                </a:ext>
                <a:ext uri="{C183D7F6-B498-43B3-948B-1728B52AA6E4}">
                  <adec:decorative xmlns:adec="http://schemas.microsoft.com/office/drawing/2017/decorative" val="1"/>
                </a:ext>
              </a:extLst>
            </p:cNvPr>
            <p:cNvPicPr>
              <a:picLocks noChangeAspect="1"/>
            </p:cNvPicPr>
            <p:nvPr/>
          </p:nvPicPr>
          <p:blipFill>
            <a:blip r:embed="rId9"/>
            <a:srcRect l="-15022" t="-7398" r="-18411" b="-18704"/>
            <a:stretch/>
          </p:blipFill>
          <p:spPr>
            <a:xfrm>
              <a:off x="771787" y="3806829"/>
              <a:ext cx="604007" cy="570817"/>
            </a:xfrm>
            <a:prstGeom prst="rect">
              <a:avLst/>
            </a:prstGeom>
          </p:spPr>
        </p:pic>
        <p:pic>
          <p:nvPicPr>
            <p:cNvPr id="16" name="Picture 15">
              <a:extLst>
                <a:ext uri="{FF2B5EF4-FFF2-40B4-BE49-F238E27FC236}">
                  <a16:creationId xmlns:a16="http://schemas.microsoft.com/office/drawing/2014/main" id="{C8631C3A-0157-7EB3-8B06-EC3C6D446B5A}"/>
                </a:ext>
                <a:ext uri="{C183D7F6-B498-43B3-948B-1728B52AA6E4}">
                  <adec:decorative xmlns:adec="http://schemas.microsoft.com/office/drawing/2017/decorative" val="1"/>
                </a:ext>
              </a:extLst>
            </p:cNvPr>
            <p:cNvPicPr>
              <a:picLocks noChangeAspect="1"/>
            </p:cNvPicPr>
            <p:nvPr/>
          </p:nvPicPr>
          <p:blipFill>
            <a:blip r:embed="rId10"/>
            <a:srcRect l="-14993" t="-7010" r="-18176" b="-18840"/>
            <a:stretch/>
          </p:blipFill>
          <p:spPr>
            <a:xfrm>
              <a:off x="771788" y="4490205"/>
              <a:ext cx="604006" cy="570817"/>
            </a:xfrm>
            <a:prstGeom prst="rect">
              <a:avLst/>
            </a:prstGeom>
          </p:spPr>
        </p:pic>
      </p:grpSp>
    </p:spTree>
    <p:extLst>
      <p:ext uri="{BB962C8B-B14F-4D97-AF65-F5344CB8AC3E}">
        <p14:creationId xmlns:p14="http://schemas.microsoft.com/office/powerpoint/2010/main" val="2683432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3281D-461B-F2F0-1A13-F09AEBD8CB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CAF9C5-28BE-8D48-B915-3D9DABCA79C7}"/>
              </a:ext>
            </a:extLst>
          </p:cNvPr>
          <p:cNvSpPr>
            <a:spLocks noGrp="1"/>
          </p:cNvSpPr>
          <p:nvPr>
            <p:ph type="title"/>
          </p:nvPr>
        </p:nvSpPr>
        <p:spPr/>
        <p:txBody>
          <a:bodyPr/>
          <a:lstStyle/>
          <a:p>
            <a:r>
              <a:rPr lang="en-US"/>
              <a:t>Survey</a:t>
            </a:r>
          </a:p>
        </p:txBody>
      </p:sp>
      <p:sp>
        <p:nvSpPr>
          <p:cNvPr id="5" name="Content Placeholder 4">
            <a:extLst>
              <a:ext uri="{FF2B5EF4-FFF2-40B4-BE49-F238E27FC236}">
                <a16:creationId xmlns:a16="http://schemas.microsoft.com/office/drawing/2014/main" id="{4F4FE000-FDFA-38D2-DBD1-BAA3156EACD1}"/>
              </a:ext>
            </a:extLst>
          </p:cNvPr>
          <p:cNvSpPr>
            <a:spLocks noGrp="1"/>
          </p:cNvSpPr>
          <p:nvPr>
            <p:ph sz="half" idx="1"/>
          </p:nvPr>
        </p:nvSpPr>
        <p:spPr>
          <a:xfrm>
            <a:off x="838200" y="1657513"/>
            <a:ext cx="10658582" cy="525745"/>
          </a:xfrm>
        </p:spPr>
        <p:txBody>
          <a:bodyPr/>
          <a:lstStyle/>
          <a:p>
            <a:pPr marL="0" indent="0" algn="ctr">
              <a:buNone/>
            </a:pPr>
            <a:r>
              <a:rPr lang="en-US" sz="4000" b="1">
                <a:hlinkClick r:id="rId2"/>
              </a:rPr>
              <a:t>tinyurl.com/webinar-survey6</a:t>
            </a:r>
            <a:endParaRPr lang="en-US" sz="4000" b="1"/>
          </a:p>
        </p:txBody>
      </p:sp>
      <p:sp>
        <p:nvSpPr>
          <p:cNvPr id="6" name="Content Placeholder 5">
            <a:extLst>
              <a:ext uri="{FF2B5EF4-FFF2-40B4-BE49-F238E27FC236}">
                <a16:creationId xmlns:a16="http://schemas.microsoft.com/office/drawing/2014/main" id="{7B1E2B76-7D25-8DF2-A872-88E1533C7485}"/>
              </a:ext>
            </a:extLst>
          </p:cNvPr>
          <p:cNvSpPr>
            <a:spLocks noGrp="1"/>
          </p:cNvSpPr>
          <p:nvPr>
            <p:ph sz="half" idx="2"/>
          </p:nvPr>
        </p:nvSpPr>
        <p:spPr>
          <a:xfrm>
            <a:off x="5887591" y="2667824"/>
            <a:ext cx="3767619" cy="2384151"/>
          </a:xfrm>
        </p:spPr>
        <p:txBody>
          <a:bodyPr/>
          <a:lstStyle/>
          <a:p>
            <a:r>
              <a:rPr lang="en-US"/>
              <a:t>Anonymous response</a:t>
            </a:r>
          </a:p>
          <a:p>
            <a:r>
              <a:rPr lang="en-US"/>
              <a:t>Less than 5 min!</a:t>
            </a:r>
          </a:p>
        </p:txBody>
      </p:sp>
      <p:sp>
        <p:nvSpPr>
          <p:cNvPr id="4" name="Slide Number Placeholder 3">
            <a:extLst>
              <a:ext uri="{FF2B5EF4-FFF2-40B4-BE49-F238E27FC236}">
                <a16:creationId xmlns:a16="http://schemas.microsoft.com/office/drawing/2014/main" id="{B0CA0F37-C17F-62A8-0F09-36F78E32CED0}"/>
              </a:ext>
            </a:extLst>
          </p:cNvPr>
          <p:cNvSpPr>
            <a:spLocks noGrp="1"/>
          </p:cNvSpPr>
          <p:nvPr>
            <p:ph type="sldNum" sz="quarter" idx="12"/>
          </p:nvPr>
        </p:nvSpPr>
        <p:spPr/>
        <p:txBody>
          <a:bodyPr/>
          <a:lstStyle/>
          <a:p>
            <a:fld id="{C09E912F-BC0C-D74B-867F-FC7290A5C2F2}" type="slidenum">
              <a:rPr lang="en-US" smtClean="0"/>
              <a:t>23</a:t>
            </a:fld>
            <a:endParaRPr lang="en-US"/>
          </a:p>
        </p:txBody>
      </p:sp>
      <p:pic>
        <p:nvPicPr>
          <p:cNvPr id="7" name="Picture 6">
            <a:extLst>
              <a:ext uri="{FF2B5EF4-FFF2-40B4-BE49-F238E27FC236}">
                <a16:creationId xmlns:a16="http://schemas.microsoft.com/office/drawing/2014/main" id="{68B64E47-FA17-E9AA-B3DD-1DA46BE0773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689005" y="2343916"/>
            <a:ext cx="3198586" cy="3221766"/>
          </a:xfrm>
          <a:prstGeom prst="rect">
            <a:avLst/>
          </a:prstGeom>
        </p:spPr>
      </p:pic>
    </p:spTree>
    <p:extLst>
      <p:ext uri="{BB962C8B-B14F-4D97-AF65-F5344CB8AC3E}">
        <p14:creationId xmlns:p14="http://schemas.microsoft.com/office/powerpoint/2010/main" val="4199086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CFCA7-E1FD-6294-15A6-1786D6C2CD78}"/>
              </a:ext>
            </a:extLst>
          </p:cNvPr>
          <p:cNvSpPr>
            <a:spLocks noGrp="1"/>
          </p:cNvSpPr>
          <p:nvPr>
            <p:ph type="title"/>
          </p:nvPr>
        </p:nvSpPr>
        <p:spPr/>
        <p:txBody>
          <a:bodyPr/>
          <a:lstStyle/>
          <a:p>
            <a:r>
              <a:rPr lang="en-US"/>
              <a:t>Disclaimers</a:t>
            </a:r>
          </a:p>
        </p:txBody>
      </p:sp>
      <p:sp>
        <p:nvSpPr>
          <p:cNvPr id="3" name="Content Placeholder 2" descr="Office of Special Education Programs IDEAs that Work logo.">
            <a:extLst>
              <a:ext uri="{FF2B5EF4-FFF2-40B4-BE49-F238E27FC236}">
                <a16:creationId xmlns:a16="http://schemas.microsoft.com/office/drawing/2014/main" id="{DC161F30-3D2C-0177-50AF-FF029D7C3F36}"/>
              </a:ext>
            </a:extLst>
          </p:cNvPr>
          <p:cNvSpPr>
            <a:spLocks noGrp="1"/>
          </p:cNvSpPr>
          <p:nvPr>
            <p:ph sz="half" idx="1"/>
          </p:nvPr>
        </p:nvSpPr>
        <p:spPr>
          <a:xfrm>
            <a:off x="838200" y="1589571"/>
            <a:ext cx="7162800" cy="3866971"/>
          </a:xfrm>
        </p:spPr>
        <p:txBody>
          <a:bodyPr vert="horz" lIns="91440" tIns="45720" rIns="91440" bIns="45720" rtlCol="0" anchor="t">
            <a:noAutofit/>
          </a:bodyPr>
          <a:lstStyle/>
          <a:p>
            <a:pPr marL="0" indent="0">
              <a:lnSpc>
                <a:spcPct val="100000"/>
              </a:lnSpc>
              <a:spcBef>
                <a:spcPts val="0"/>
              </a:spcBef>
              <a:buNone/>
            </a:pPr>
            <a:r>
              <a:rPr lang="en-US" sz="2400"/>
              <a:t>The contents of this slide deck were developed under a cooperative agreement with the U.S. Department of Education, Office of Special Education Programs, Award No. H327Z240007. However, those contents do not necessarily represent the policy of the Department of Education, and you should not assume endorsement by the Federal Government. Project Officer: Rebecca Sheffield, Ph.D.</a:t>
            </a:r>
            <a:endParaRPr lang="en-US"/>
          </a:p>
          <a:p>
            <a:pPr marL="0" indent="0">
              <a:lnSpc>
                <a:spcPct val="100000"/>
              </a:lnSpc>
              <a:spcBef>
                <a:spcPts val="0"/>
              </a:spcBef>
              <a:spcAft>
                <a:spcPts val="0"/>
              </a:spcAft>
              <a:buNone/>
            </a:pPr>
            <a:r>
              <a:rPr lang="en-US" sz="2400"/>
              <a:t>The contents of this slide deck are licensed under a </a:t>
            </a:r>
            <a:r>
              <a:rPr lang="en-US" sz="2400">
                <a:solidFill>
                  <a:srgbClr val="212121"/>
                </a:solidFill>
                <a:hlinkClick r:id="rId2"/>
              </a:rPr>
              <a:t>Creative Commons Attribution-ShareAlike 4.0 International License (CC BY-SA 4.0)</a:t>
            </a:r>
            <a:r>
              <a:rPr lang="en-US" sz="2400">
                <a:solidFill>
                  <a:srgbClr val="212121"/>
                </a:solidFill>
              </a:rPr>
              <a:t>.</a:t>
            </a:r>
            <a:endParaRPr lang="en-US" sz="2400"/>
          </a:p>
        </p:txBody>
      </p:sp>
      <p:pic>
        <p:nvPicPr>
          <p:cNvPr id="13" name="Picture 12" descr="Office of Special Education Programs IDEAs that Work logo.">
            <a:extLst>
              <a:ext uri="{FF2B5EF4-FFF2-40B4-BE49-F238E27FC236}">
                <a16:creationId xmlns:a16="http://schemas.microsoft.com/office/drawing/2014/main" id="{A8FEA2F3-3AD3-36C6-C263-5652F9C811FA}"/>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8422659" y="1514475"/>
            <a:ext cx="2280882" cy="2362200"/>
          </a:xfrm>
          <a:prstGeom prst="rect">
            <a:avLst/>
          </a:prstGeom>
        </p:spPr>
      </p:pic>
      <p:pic>
        <p:nvPicPr>
          <p:cNvPr id="11" name="Content Placeholder 10">
            <a:extLst>
              <a:ext uri="{FF2B5EF4-FFF2-40B4-BE49-F238E27FC236}">
                <a16:creationId xmlns:a16="http://schemas.microsoft.com/office/drawing/2014/main" id="{7972FD4D-F5CB-12A3-5198-C59F5F750ED5}"/>
              </a:ext>
              <a:ext uri="{C183D7F6-B498-43B3-948B-1728B52AA6E4}">
                <adec:decorative xmlns:adec="http://schemas.microsoft.com/office/drawing/2017/decorative" val="1"/>
              </a:ext>
            </a:extLst>
          </p:cNvPr>
          <p:cNvPicPr>
            <a:picLocks noGrp="1" noChangeAspect="1"/>
          </p:cNvPicPr>
          <p:nvPr>
            <p:ph sz="half" idx="2"/>
          </p:nvPr>
        </p:nvPicPr>
        <p:blipFill>
          <a:blip r:embed="rId4"/>
          <a:stretch>
            <a:fillRect/>
          </a:stretch>
        </p:blipFill>
        <p:spPr>
          <a:xfrm>
            <a:off x="8663050" y="4242364"/>
            <a:ext cx="1962150" cy="657225"/>
          </a:xfrm>
        </p:spPr>
      </p:pic>
      <p:pic>
        <p:nvPicPr>
          <p:cNvPr id="4" name="Picture 3" descr="NCADEMI logo">
            <a:extLst>
              <a:ext uri="{FF2B5EF4-FFF2-40B4-BE49-F238E27FC236}">
                <a16:creationId xmlns:a16="http://schemas.microsoft.com/office/drawing/2014/main" id="{693BE6A3-8E80-6A0E-2006-C1A69B8F02D9}"/>
              </a:ext>
            </a:extLst>
          </p:cNvPr>
          <p:cNvPicPr>
            <a:picLocks noChangeAspect="1"/>
          </p:cNvPicPr>
          <p:nvPr/>
        </p:nvPicPr>
        <p:blipFill>
          <a:blip r:embed="rId5"/>
          <a:srcRect/>
          <a:stretch/>
        </p:blipFill>
        <p:spPr>
          <a:xfrm>
            <a:off x="637951" y="6183478"/>
            <a:ext cx="2514600" cy="502920"/>
          </a:xfrm>
          <a:prstGeom prst="rect">
            <a:avLst/>
          </a:prstGeom>
        </p:spPr>
      </p:pic>
      <p:sp>
        <p:nvSpPr>
          <p:cNvPr id="6" name="TextBox 5">
            <a:extLst>
              <a:ext uri="{FF2B5EF4-FFF2-40B4-BE49-F238E27FC236}">
                <a16:creationId xmlns:a16="http://schemas.microsoft.com/office/drawing/2014/main" id="{86CDE920-F5F8-8EA1-B0D5-A106C0814847}"/>
              </a:ext>
            </a:extLst>
          </p:cNvPr>
          <p:cNvSpPr txBox="1"/>
          <p:nvPr/>
        </p:nvSpPr>
        <p:spPr>
          <a:xfrm>
            <a:off x="3331675" y="6353461"/>
            <a:ext cx="5522614" cy="276999"/>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accent5"/>
                </a:solidFill>
                <a:latin typeface="Museo Slab 500" panose="02000000000000000000" pitchFamily="2" charset="77"/>
                <a:ea typeface="Aptos" panose="020B000402020202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ncademi.org</a:t>
            </a:r>
            <a:r>
              <a:rPr lang="en-US" sz="1200">
                <a:solidFill>
                  <a:schemeClr val="accent5"/>
                </a:solidFill>
                <a:latin typeface="Museo Slab 500" panose="02000000000000000000" pitchFamily="2" charset="77"/>
                <a:ea typeface="Aptos" panose="020B0004020202020204" pitchFamily="34" charset="0"/>
                <a:cs typeface="Times New Roman" panose="02020603050405020304" pitchFamily="18" charset="0"/>
              </a:rPr>
              <a:t>  |  </a:t>
            </a:r>
            <a:r>
              <a:rPr lang="en-US" sz="1200">
                <a:solidFill>
                  <a:schemeClr val="accent5"/>
                </a:solidFill>
                <a:latin typeface="Museo Slab 500" panose="02000000000000000000" pitchFamily="2" charset="77"/>
                <a:ea typeface="Aptos" panose="020B0004020202020204" pitchFamily="34" charset="0"/>
                <a:cs typeface="Times New Roman" panose="02020603050405020304" pitchFamily="18" charset="0"/>
                <a:hlinkClick r:id="rId7"/>
              </a:rPr>
              <a:t>ncademi@usu.edu</a:t>
            </a:r>
            <a:endParaRPr lang="en-US" sz="1200">
              <a:solidFill>
                <a:schemeClr val="accent5"/>
              </a:solidFill>
              <a:latin typeface="Museo Slab 500" panose="02000000000000000000" pitchFamily="2" charset="77"/>
            </a:endParaRPr>
          </a:p>
        </p:txBody>
      </p:sp>
      <p:sp>
        <p:nvSpPr>
          <p:cNvPr id="5" name="Slide Number Placeholder 4">
            <a:extLst>
              <a:ext uri="{FF2B5EF4-FFF2-40B4-BE49-F238E27FC236}">
                <a16:creationId xmlns:a16="http://schemas.microsoft.com/office/drawing/2014/main" id="{CBA0D39A-AD5D-60A2-E028-CF6D49D0BA32}"/>
              </a:ext>
            </a:extLst>
          </p:cNvPr>
          <p:cNvSpPr>
            <a:spLocks noGrp="1"/>
          </p:cNvSpPr>
          <p:nvPr>
            <p:ph type="sldNum" sz="quarter" idx="12"/>
          </p:nvPr>
        </p:nvSpPr>
        <p:spPr/>
        <p:txBody>
          <a:bodyPr/>
          <a:lstStyle/>
          <a:p>
            <a:fld id="{C09E912F-BC0C-D74B-867F-FC7290A5C2F2}" type="slidenum">
              <a:rPr lang="en-US" smtClean="0"/>
              <a:t>24</a:t>
            </a:fld>
            <a:endParaRPr lang="en-US"/>
          </a:p>
        </p:txBody>
      </p:sp>
    </p:spTree>
    <p:extLst>
      <p:ext uri="{BB962C8B-B14F-4D97-AF65-F5344CB8AC3E}">
        <p14:creationId xmlns:p14="http://schemas.microsoft.com/office/powerpoint/2010/main" val="648723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77139-18C9-ACE0-D18E-CFFBB760A2C6}"/>
              </a:ext>
            </a:extLst>
          </p:cNvPr>
          <p:cNvSpPr>
            <a:spLocks noGrp="1"/>
          </p:cNvSpPr>
          <p:nvPr>
            <p:ph type="title"/>
          </p:nvPr>
        </p:nvSpPr>
        <p:spPr/>
        <p:txBody>
          <a:bodyPr/>
          <a:lstStyle/>
          <a:p>
            <a:r>
              <a:rPr lang="en-US"/>
              <a:t>Webinar Accessibility &amp; Resources</a:t>
            </a:r>
          </a:p>
        </p:txBody>
      </p:sp>
      <p:sp>
        <p:nvSpPr>
          <p:cNvPr id="3" name="Content Placeholder 2">
            <a:extLst>
              <a:ext uri="{FF2B5EF4-FFF2-40B4-BE49-F238E27FC236}">
                <a16:creationId xmlns:a16="http://schemas.microsoft.com/office/drawing/2014/main" id="{BE4DC940-D180-E49D-385E-4A837FC28AF6}"/>
              </a:ext>
            </a:extLst>
          </p:cNvPr>
          <p:cNvSpPr>
            <a:spLocks noGrp="1"/>
          </p:cNvSpPr>
          <p:nvPr>
            <p:ph idx="1"/>
          </p:nvPr>
        </p:nvSpPr>
        <p:spPr>
          <a:xfrm>
            <a:off x="838200" y="1717175"/>
            <a:ext cx="6535615" cy="4081770"/>
          </a:xfrm>
        </p:spPr>
        <p:txBody>
          <a:bodyPr vert="horz" lIns="91440" tIns="45720" rIns="91440" bIns="45720" rtlCol="0" anchor="t">
            <a:noAutofit/>
          </a:bodyPr>
          <a:lstStyle/>
          <a:p>
            <a:pPr marL="457200" indent="-457200">
              <a:lnSpc>
                <a:spcPct val="114000"/>
              </a:lnSpc>
              <a:spcBef>
                <a:spcPts val="0"/>
              </a:spcBef>
              <a:spcAft>
                <a:spcPts val="1800"/>
              </a:spcAft>
            </a:pPr>
            <a:r>
              <a:rPr lang="en-US" sz="3000"/>
              <a:t>Captioning</a:t>
            </a:r>
          </a:p>
          <a:p>
            <a:pPr marL="457200" indent="-457200">
              <a:lnSpc>
                <a:spcPct val="114000"/>
              </a:lnSpc>
              <a:spcBef>
                <a:spcPts val="0"/>
              </a:spcBef>
              <a:spcAft>
                <a:spcPts val="1800"/>
              </a:spcAft>
            </a:pPr>
            <a:r>
              <a:rPr lang="en-US" sz="3000"/>
              <a:t>Slide deck is available </a:t>
            </a:r>
            <a:r>
              <a:rPr lang="en-US" sz="3000">
                <a:ea typeface="+mn-lt"/>
                <a:cs typeface="+mn-lt"/>
              </a:rPr>
              <a:t>at </a:t>
            </a:r>
            <a:r>
              <a:rPr lang="en-US" sz="3000" b="1">
                <a:ea typeface="+mn-lt"/>
                <a:cs typeface="+mn-lt"/>
                <a:hlinkClick r:id="rId3"/>
              </a:rPr>
              <a:t>tinyurl.com/edtech-procurement</a:t>
            </a:r>
            <a:r>
              <a:rPr lang="en-US" sz="3000" b="1"/>
              <a:t> </a:t>
            </a:r>
            <a:endParaRPr lang="en-US" sz="3200" b="1"/>
          </a:p>
          <a:p>
            <a:pPr marL="457200" indent="-457200">
              <a:lnSpc>
                <a:spcPct val="114000"/>
              </a:lnSpc>
              <a:spcBef>
                <a:spcPts val="0"/>
              </a:spcBef>
              <a:spcAft>
                <a:spcPts val="1800"/>
              </a:spcAft>
            </a:pPr>
            <a:r>
              <a:rPr lang="en-US" sz="3000"/>
              <a:t>Recording will be available tomorrow on that same resources page </a:t>
            </a:r>
          </a:p>
        </p:txBody>
      </p:sp>
      <p:sp>
        <p:nvSpPr>
          <p:cNvPr id="4" name="Slide Number Placeholder 3">
            <a:extLst>
              <a:ext uri="{FF2B5EF4-FFF2-40B4-BE49-F238E27FC236}">
                <a16:creationId xmlns:a16="http://schemas.microsoft.com/office/drawing/2014/main" id="{CFFEE580-E441-9466-3AD5-C549D5ABAEF1}"/>
              </a:ext>
            </a:extLst>
          </p:cNvPr>
          <p:cNvSpPr>
            <a:spLocks noGrp="1"/>
          </p:cNvSpPr>
          <p:nvPr>
            <p:ph type="sldNum" sz="quarter" idx="12"/>
          </p:nvPr>
        </p:nvSpPr>
        <p:spPr/>
        <p:txBody>
          <a:bodyPr/>
          <a:lstStyle/>
          <a:p>
            <a:fld id="{C09E912F-BC0C-D74B-867F-FC7290A5C2F2}" type="slidenum">
              <a:rPr lang="en-US" smtClean="0"/>
              <a:t>3</a:t>
            </a:fld>
            <a:endParaRPr lang="en-US"/>
          </a:p>
        </p:txBody>
      </p:sp>
      <p:pic>
        <p:nvPicPr>
          <p:cNvPr id="6" name="Picture 5">
            <a:extLst>
              <a:ext uri="{FF2B5EF4-FFF2-40B4-BE49-F238E27FC236}">
                <a16:creationId xmlns:a16="http://schemas.microsoft.com/office/drawing/2014/main" id="{A071B3D2-EA45-64C3-D892-8E79A91336B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448280" y="1679971"/>
            <a:ext cx="3473421" cy="3498057"/>
          </a:xfrm>
          <a:prstGeom prst="rect">
            <a:avLst/>
          </a:prstGeom>
        </p:spPr>
      </p:pic>
      <p:sp>
        <p:nvSpPr>
          <p:cNvPr id="10" name="Arrow: Bent 9">
            <a:extLst>
              <a:ext uri="{FF2B5EF4-FFF2-40B4-BE49-F238E27FC236}">
                <a16:creationId xmlns:a16="http://schemas.microsoft.com/office/drawing/2014/main" id="{E9CC3DE8-83AE-4FE7-C4B9-F2B62B63A3BE}"/>
              </a:ext>
              <a:ext uri="{C183D7F6-B498-43B3-948B-1728B52AA6E4}">
                <adec:decorative xmlns:adec="http://schemas.microsoft.com/office/drawing/2017/decorative" val="1"/>
              </a:ext>
            </a:extLst>
          </p:cNvPr>
          <p:cNvSpPr/>
          <p:nvPr/>
        </p:nvSpPr>
        <p:spPr>
          <a:xfrm>
            <a:off x="5849815" y="2426864"/>
            <a:ext cx="1524000" cy="574430"/>
          </a:xfrm>
          <a:prstGeom prst="ben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42576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09E92-C8BE-8656-1197-76377DB7CFBE}"/>
              </a:ext>
            </a:extLst>
          </p:cNvPr>
          <p:cNvSpPr>
            <a:spLocks noGrp="1"/>
          </p:cNvSpPr>
          <p:nvPr>
            <p:ph type="title"/>
          </p:nvPr>
        </p:nvSpPr>
        <p:spPr/>
        <p:txBody>
          <a:bodyPr/>
          <a:lstStyle/>
          <a:p>
            <a:r>
              <a:rPr lang="en-US"/>
              <a:t>Today’s Presenters: </a:t>
            </a:r>
          </a:p>
        </p:txBody>
      </p:sp>
      <p:sp>
        <p:nvSpPr>
          <p:cNvPr id="3" name="Content Placeholder 2">
            <a:extLst>
              <a:ext uri="{FF2B5EF4-FFF2-40B4-BE49-F238E27FC236}">
                <a16:creationId xmlns:a16="http://schemas.microsoft.com/office/drawing/2014/main" id="{FA2EC68C-F57D-11CF-5510-6C16C2CE1D48}"/>
              </a:ext>
            </a:extLst>
          </p:cNvPr>
          <p:cNvSpPr>
            <a:spLocks noGrp="1"/>
          </p:cNvSpPr>
          <p:nvPr>
            <p:ph idx="1"/>
          </p:nvPr>
        </p:nvSpPr>
        <p:spPr>
          <a:xfrm>
            <a:off x="885825" y="1719886"/>
            <a:ext cx="2989799" cy="1736008"/>
          </a:xfrm>
        </p:spPr>
        <p:txBody>
          <a:bodyPr vert="horz" lIns="91440" tIns="45720" rIns="91440" bIns="45720" rtlCol="0" anchor="t">
            <a:noAutofit/>
          </a:bodyPr>
          <a:lstStyle/>
          <a:p>
            <a:pPr marL="0" indent="0">
              <a:lnSpc>
                <a:spcPct val="100000"/>
              </a:lnSpc>
              <a:spcBef>
                <a:spcPts val="0"/>
              </a:spcBef>
              <a:spcAft>
                <a:spcPts val="1200"/>
              </a:spcAft>
              <a:buNone/>
            </a:pPr>
            <a:r>
              <a:rPr lang="en-US" b="1"/>
              <a:t>Rob Carr</a:t>
            </a:r>
            <a:br>
              <a:rPr lang="en-US" sz="2400" b="1"/>
            </a:br>
            <a:r>
              <a:rPr lang="en-US" sz="2300"/>
              <a:t>Digital Accessibility Specialist, NCADEMI</a:t>
            </a:r>
            <a:endParaRPr lang="en-US" sz="2300" b="1"/>
          </a:p>
        </p:txBody>
      </p:sp>
      <p:pic>
        <p:nvPicPr>
          <p:cNvPr id="7" name="Picture 6">
            <a:extLst>
              <a:ext uri="{FF2B5EF4-FFF2-40B4-BE49-F238E27FC236}">
                <a16:creationId xmlns:a16="http://schemas.microsoft.com/office/drawing/2014/main" id="{580FA3FD-AC6F-4EDE-DE56-7906A3610EE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90517" y="3347861"/>
            <a:ext cx="2065824" cy="2065824"/>
          </a:xfrm>
          <a:prstGeom prst="rect">
            <a:avLst/>
          </a:prstGeom>
        </p:spPr>
      </p:pic>
      <p:sp>
        <p:nvSpPr>
          <p:cNvPr id="6" name="Content Placeholder 2">
            <a:extLst>
              <a:ext uri="{FF2B5EF4-FFF2-40B4-BE49-F238E27FC236}">
                <a16:creationId xmlns:a16="http://schemas.microsoft.com/office/drawing/2014/main" id="{31681EE0-F323-807F-299E-DD847D9B6E1C}"/>
              </a:ext>
            </a:extLst>
          </p:cNvPr>
          <p:cNvSpPr txBox="1">
            <a:spLocks/>
          </p:cNvSpPr>
          <p:nvPr/>
        </p:nvSpPr>
        <p:spPr>
          <a:xfrm>
            <a:off x="4251788" y="1719886"/>
            <a:ext cx="3688423" cy="14774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b="1"/>
              <a:t>Christopher</a:t>
            </a:r>
            <a:r>
              <a:rPr lang="en-US" b="1">
                <a:ea typeface="+mn-lt"/>
                <a:cs typeface="+mn-lt"/>
              </a:rPr>
              <a:t> Phillips</a:t>
            </a:r>
            <a:r>
              <a:rPr lang="en-US">
                <a:ea typeface="+mn-lt"/>
                <a:cs typeface="+mn-lt"/>
              </a:rPr>
              <a:t> </a:t>
            </a:r>
            <a:br>
              <a:rPr lang="en-US">
                <a:ea typeface="+mn-lt"/>
                <a:cs typeface="+mn-lt"/>
              </a:rPr>
            </a:br>
            <a:r>
              <a:rPr lang="en-US" sz="2300"/>
              <a:t>Technical Assistance Specialist, NCADEMI</a:t>
            </a:r>
          </a:p>
        </p:txBody>
      </p:sp>
      <p:pic>
        <p:nvPicPr>
          <p:cNvPr id="8" name="Picture 7">
            <a:extLst>
              <a:ext uri="{FF2B5EF4-FFF2-40B4-BE49-F238E27FC236}">
                <a16:creationId xmlns:a16="http://schemas.microsoft.com/office/drawing/2014/main" id="{540645AF-3761-847E-E6AC-D4B9989ECCE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053468" y="3352470"/>
            <a:ext cx="2065824" cy="2061215"/>
          </a:xfrm>
          <a:prstGeom prst="rect">
            <a:avLst/>
          </a:prstGeom>
        </p:spPr>
      </p:pic>
      <p:sp>
        <p:nvSpPr>
          <p:cNvPr id="4" name="Content Placeholder 2">
            <a:extLst>
              <a:ext uri="{FF2B5EF4-FFF2-40B4-BE49-F238E27FC236}">
                <a16:creationId xmlns:a16="http://schemas.microsoft.com/office/drawing/2014/main" id="{7B5FE44B-3CFD-D683-E5A2-DF17CC89E7DA}"/>
              </a:ext>
            </a:extLst>
          </p:cNvPr>
          <p:cNvSpPr txBox="1">
            <a:spLocks/>
          </p:cNvSpPr>
          <p:nvPr/>
        </p:nvSpPr>
        <p:spPr>
          <a:xfrm>
            <a:off x="8316376" y="1719886"/>
            <a:ext cx="3457808" cy="14774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b="1">
                <a:ea typeface="+mn-lt"/>
                <a:cs typeface="+mn-lt"/>
              </a:rPr>
              <a:t>Aujalee Moore</a:t>
            </a:r>
            <a:br>
              <a:rPr lang="en-US">
                <a:ea typeface="+mn-lt"/>
                <a:cs typeface="+mn-lt"/>
              </a:rPr>
            </a:br>
            <a:r>
              <a:rPr lang="en-US" sz="2300">
                <a:ea typeface="+mn-lt"/>
                <a:cs typeface="+mn-lt"/>
              </a:rPr>
              <a:t>Standards Guidance Program Analyst, Oregon Dept. of Education</a:t>
            </a:r>
            <a:endParaRPr lang="en-US" sz="2300"/>
          </a:p>
        </p:txBody>
      </p:sp>
      <p:pic>
        <p:nvPicPr>
          <p:cNvPr id="11" name="Picture 10">
            <a:extLst>
              <a:ext uri="{FF2B5EF4-FFF2-40B4-BE49-F238E27FC236}">
                <a16:creationId xmlns:a16="http://schemas.microsoft.com/office/drawing/2014/main" id="{039F9538-34E2-640B-9F23-8AB8AD68E99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916419" y="3352470"/>
            <a:ext cx="2065824" cy="2065825"/>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sp>
        <p:nvSpPr>
          <p:cNvPr id="5" name="Slide Number Placeholder 4">
            <a:extLst>
              <a:ext uri="{FF2B5EF4-FFF2-40B4-BE49-F238E27FC236}">
                <a16:creationId xmlns:a16="http://schemas.microsoft.com/office/drawing/2014/main" id="{D1D4C1D6-892F-0394-3767-8BD6767BDD05}"/>
              </a:ext>
            </a:extLst>
          </p:cNvPr>
          <p:cNvSpPr>
            <a:spLocks noGrp="1"/>
          </p:cNvSpPr>
          <p:nvPr>
            <p:ph type="sldNum" sz="quarter" idx="12"/>
          </p:nvPr>
        </p:nvSpPr>
        <p:spPr/>
        <p:txBody>
          <a:bodyPr/>
          <a:lstStyle/>
          <a:p>
            <a:fld id="{C09E912F-BC0C-D74B-867F-FC7290A5C2F2}" type="slidenum">
              <a:rPr lang="en-US" smtClean="0"/>
              <a:t>4</a:t>
            </a:fld>
            <a:endParaRPr lang="en-US"/>
          </a:p>
        </p:txBody>
      </p:sp>
    </p:spTree>
    <p:extLst>
      <p:ext uri="{BB962C8B-B14F-4D97-AF65-F5344CB8AC3E}">
        <p14:creationId xmlns:p14="http://schemas.microsoft.com/office/powerpoint/2010/main" val="1563427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142389-DF89-11FE-F84A-850C055A4D08}"/>
              </a:ext>
            </a:extLst>
          </p:cNvPr>
          <p:cNvSpPr>
            <a:spLocks noGrp="1"/>
          </p:cNvSpPr>
          <p:nvPr>
            <p:ph type="title"/>
          </p:nvPr>
        </p:nvSpPr>
        <p:spPr/>
        <p:txBody>
          <a:bodyPr/>
          <a:lstStyle/>
          <a:p>
            <a:r>
              <a:rPr lang="en-US"/>
              <a:t>Integrate Accessibility in All Components of Procurement</a:t>
            </a:r>
          </a:p>
        </p:txBody>
      </p:sp>
      <p:sp>
        <p:nvSpPr>
          <p:cNvPr id="2" name="Slide Number Placeholder 1">
            <a:extLst>
              <a:ext uri="{FF2B5EF4-FFF2-40B4-BE49-F238E27FC236}">
                <a16:creationId xmlns:a16="http://schemas.microsoft.com/office/drawing/2014/main" id="{9A4DE79C-5D1E-9750-9138-30E6358CE823}"/>
              </a:ext>
            </a:extLst>
          </p:cNvPr>
          <p:cNvSpPr>
            <a:spLocks noGrp="1"/>
          </p:cNvSpPr>
          <p:nvPr>
            <p:ph type="sldNum" sz="quarter" idx="12"/>
          </p:nvPr>
        </p:nvSpPr>
        <p:spPr/>
        <p:txBody>
          <a:bodyPr/>
          <a:lstStyle/>
          <a:p>
            <a:fld id="{C09E912F-BC0C-D74B-867F-FC7290A5C2F2}" type="slidenum">
              <a:rPr lang="en-US" smtClean="0"/>
              <a:t>5</a:t>
            </a:fld>
            <a:endParaRPr lang="en-US"/>
          </a:p>
        </p:txBody>
      </p:sp>
      <p:pic>
        <p:nvPicPr>
          <p:cNvPr id="4" name="Picture 3" descr="Diagram showing the different components of procurement that require either embedding accessibility into them or adding components to the procurement process to verify accessibility.">
            <a:extLst>
              <a:ext uri="{FF2B5EF4-FFF2-40B4-BE49-F238E27FC236}">
                <a16:creationId xmlns:a16="http://schemas.microsoft.com/office/drawing/2014/main" id="{4AE2F6CD-619E-42CB-E8DE-EB5CCBDF81B9}"/>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46776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CDEBE18F-E884-7D1B-76E5-065D15DDA7EB}"/>
              </a:ext>
              <a:ext uri="{C183D7F6-B498-43B3-948B-1728B52AA6E4}">
                <adec:decorative xmlns:adec="http://schemas.microsoft.com/office/drawing/2017/decorative" val="1"/>
              </a:ext>
            </a:extLst>
          </p:cNvPr>
          <p:cNvSpPr/>
          <p:nvPr/>
        </p:nvSpPr>
        <p:spPr>
          <a:xfrm>
            <a:off x="1693333" y="2023533"/>
            <a:ext cx="8805333" cy="2514600"/>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227C16-4025-3044-769F-5ADE54C48996}"/>
              </a:ext>
            </a:extLst>
          </p:cNvPr>
          <p:cNvSpPr>
            <a:spLocks noGrp="1"/>
          </p:cNvSpPr>
          <p:nvPr>
            <p:ph type="title"/>
          </p:nvPr>
        </p:nvSpPr>
        <p:spPr>
          <a:xfrm>
            <a:off x="2099112" y="2023533"/>
            <a:ext cx="7993773" cy="2514600"/>
          </a:xfrm>
        </p:spPr>
        <p:txBody>
          <a:bodyPr anchor="ctr"/>
          <a:lstStyle/>
          <a:p>
            <a:r>
              <a:rPr lang="en-US">
                <a:solidFill>
                  <a:schemeClr val="bg1"/>
                </a:solidFill>
              </a:rPr>
              <a:t>Requests for Information &amp; Requests for Proposals</a:t>
            </a:r>
          </a:p>
        </p:txBody>
      </p:sp>
      <p:sp>
        <p:nvSpPr>
          <p:cNvPr id="4" name="Slide Number Placeholder 3">
            <a:extLst>
              <a:ext uri="{FF2B5EF4-FFF2-40B4-BE49-F238E27FC236}">
                <a16:creationId xmlns:a16="http://schemas.microsoft.com/office/drawing/2014/main" id="{F2A3F996-9A05-9A82-6DCE-BA16B11CDA3B}"/>
              </a:ext>
            </a:extLst>
          </p:cNvPr>
          <p:cNvSpPr>
            <a:spLocks noGrp="1"/>
          </p:cNvSpPr>
          <p:nvPr>
            <p:ph type="sldNum" sz="quarter" idx="12"/>
          </p:nvPr>
        </p:nvSpPr>
        <p:spPr>
          <a:xfrm>
            <a:off x="10442712" y="6290090"/>
            <a:ext cx="911087" cy="365125"/>
          </a:xfrm>
        </p:spPr>
        <p:txBody>
          <a:bodyPr/>
          <a:lstStyle/>
          <a:p>
            <a:fld id="{C09E912F-BC0C-D74B-867F-FC7290A5C2F2}" type="slidenum">
              <a:rPr lang="en-US" smtClean="0"/>
              <a:t>6</a:t>
            </a:fld>
            <a:endParaRPr lang="en-US"/>
          </a:p>
        </p:txBody>
      </p:sp>
    </p:spTree>
    <p:extLst>
      <p:ext uri="{BB962C8B-B14F-4D97-AF65-F5344CB8AC3E}">
        <p14:creationId xmlns:p14="http://schemas.microsoft.com/office/powerpoint/2010/main" val="177897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09E92-C8BE-8656-1197-76377DB7CFBE}"/>
              </a:ext>
            </a:extLst>
          </p:cNvPr>
          <p:cNvSpPr>
            <a:spLocks noGrp="1"/>
          </p:cNvSpPr>
          <p:nvPr>
            <p:ph type="title"/>
          </p:nvPr>
        </p:nvSpPr>
        <p:spPr/>
        <p:txBody>
          <a:bodyPr/>
          <a:lstStyle/>
          <a:p>
            <a:r>
              <a:rPr lang="en-US"/>
              <a:t>Accessibility in Requests for Proposals</a:t>
            </a:r>
          </a:p>
        </p:txBody>
      </p:sp>
      <p:sp>
        <p:nvSpPr>
          <p:cNvPr id="3" name="Content Placeholder 2">
            <a:extLst>
              <a:ext uri="{FF2B5EF4-FFF2-40B4-BE49-F238E27FC236}">
                <a16:creationId xmlns:a16="http://schemas.microsoft.com/office/drawing/2014/main" id="{FA2EC68C-F57D-11CF-5510-6C16C2CE1D48}"/>
              </a:ext>
            </a:extLst>
          </p:cNvPr>
          <p:cNvSpPr>
            <a:spLocks noGrp="1"/>
          </p:cNvSpPr>
          <p:nvPr>
            <p:ph idx="1"/>
          </p:nvPr>
        </p:nvSpPr>
        <p:spPr>
          <a:xfrm>
            <a:off x="838200" y="1780361"/>
            <a:ext cx="10515598" cy="4018584"/>
          </a:xfrm>
        </p:spPr>
        <p:txBody>
          <a:bodyPr vert="horz" lIns="91440" tIns="45720" rIns="91440" bIns="45720" rtlCol="0" anchor="t">
            <a:noAutofit/>
          </a:bodyPr>
          <a:lstStyle/>
          <a:p>
            <a:r>
              <a:rPr lang="en-US"/>
              <a:t>Consider accessibility from the very beginning</a:t>
            </a:r>
          </a:p>
          <a:p>
            <a:r>
              <a:rPr lang="en-US"/>
              <a:t>Emphasize the important of accessibility to the vendor</a:t>
            </a:r>
          </a:p>
          <a:p>
            <a:r>
              <a:rPr lang="en-US"/>
              <a:t>Set clear expectations</a:t>
            </a:r>
          </a:p>
        </p:txBody>
      </p:sp>
      <p:sp>
        <p:nvSpPr>
          <p:cNvPr id="5" name="Slide Number Placeholder 4">
            <a:extLst>
              <a:ext uri="{FF2B5EF4-FFF2-40B4-BE49-F238E27FC236}">
                <a16:creationId xmlns:a16="http://schemas.microsoft.com/office/drawing/2014/main" id="{D1D4C1D6-892F-0394-3767-8BD6767BDD05}"/>
              </a:ext>
            </a:extLst>
          </p:cNvPr>
          <p:cNvSpPr>
            <a:spLocks noGrp="1"/>
          </p:cNvSpPr>
          <p:nvPr>
            <p:ph type="sldNum" sz="quarter" idx="12"/>
          </p:nvPr>
        </p:nvSpPr>
        <p:spPr/>
        <p:txBody>
          <a:bodyPr/>
          <a:lstStyle/>
          <a:p>
            <a:fld id="{C09E912F-BC0C-D74B-867F-FC7290A5C2F2}" type="slidenum">
              <a:rPr lang="en-US" smtClean="0"/>
              <a:t>7</a:t>
            </a:fld>
            <a:endParaRPr lang="en-US"/>
          </a:p>
        </p:txBody>
      </p:sp>
      <p:grpSp>
        <p:nvGrpSpPr>
          <p:cNvPr id="17" name="Group 16" descr="checking off universal access">
            <a:extLst>
              <a:ext uri="{FF2B5EF4-FFF2-40B4-BE49-F238E27FC236}">
                <a16:creationId xmlns:a16="http://schemas.microsoft.com/office/drawing/2014/main" id="{D8ADF70C-31D9-24EF-30F0-0721F10C3156}"/>
              </a:ext>
            </a:extLst>
          </p:cNvPr>
          <p:cNvGrpSpPr/>
          <p:nvPr/>
        </p:nvGrpSpPr>
        <p:grpSpPr>
          <a:xfrm>
            <a:off x="5002489" y="4066942"/>
            <a:ext cx="1927576" cy="1621414"/>
            <a:chOff x="5002489" y="4066942"/>
            <a:chExt cx="1927576" cy="1621414"/>
          </a:xfrm>
        </p:grpSpPr>
        <p:pic>
          <p:nvPicPr>
            <p:cNvPr id="6" name="Picture 5">
              <a:extLst>
                <a:ext uri="{FF2B5EF4-FFF2-40B4-BE49-F238E27FC236}">
                  <a16:creationId xmlns:a16="http://schemas.microsoft.com/office/drawing/2014/main" id="{1F6AC00E-9475-CFFA-76E9-D3F76E2DE44D}"/>
                </a:ext>
              </a:extLst>
            </p:cNvPr>
            <p:cNvPicPr>
              <a:picLocks noChangeAspect="1"/>
            </p:cNvPicPr>
            <p:nvPr/>
          </p:nvPicPr>
          <p:blipFill>
            <a:blip r:embed="rId2"/>
            <a:stretch>
              <a:fillRect/>
            </a:stretch>
          </p:blipFill>
          <p:spPr>
            <a:xfrm>
              <a:off x="5224015" y="4234381"/>
              <a:ext cx="1147702" cy="1286535"/>
            </a:xfrm>
            <a:prstGeom prst="rect">
              <a:avLst/>
            </a:prstGeom>
          </p:spPr>
        </p:pic>
        <p:sp>
          <p:nvSpPr>
            <p:cNvPr id="7" name="Oval 6">
              <a:extLst>
                <a:ext uri="{FF2B5EF4-FFF2-40B4-BE49-F238E27FC236}">
                  <a16:creationId xmlns:a16="http://schemas.microsoft.com/office/drawing/2014/main" id="{199C5EBD-275E-D7A9-F486-D0AC6C48251D}"/>
                </a:ext>
              </a:extLst>
            </p:cNvPr>
            <p:cNvSpPr/>
            <p:nvPr/>
          </p:nvSpPr>
          <p:spPr>
            <a:xfrm>
              <a:off x="5002489" y="4066942"/>
              <a:ext cx="1652398" cy="1621414"/>
            </a:xfrm>
            <a:prstGeom prst="ellipse">
              <a:avLst/>
            </a:prstGeom>
            <a:noFill/>
            <a:ln w="123825">
              <a:solidFill>
                <a:srgbClr val="D47A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green circle with a white check mark&#10;&#10;AI-generated content may be incorrect.">
              <a:extLst>
                <a:ext uri="{FF2B5EF4-FFF2-40B4-BE49-F238E27FC236}">
                  <a16:creationId xmlns:a16="http://schemas.microsoft.com/office/drawing/2014/main" id="{9336FDF3-A392-8C79-33EA-69FCC70B7E4A}"/>
                </a:ext>
              </a:extLst>
            </p:cNvPr>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tretch>
              <a:fillRect/>
            </a:stretch>
          </p:blipFill>
          <p:spPr>
            <a:xfrm>
              <a:off x="6258428" y="4791180"/>
              <a:ext cx="671637" cy="651141"/>
            </a:xfrm>
            <a:prstGeom prst="rect">
              <a:avLst/>
            </a:prstGeom>
          </p:spPr>
        </p:pic>
      </p:grpSp>
    </p:spTree>
    <p:extLst>
      <p:ext uri="{BB962C8B-B14F-4D97-AF65-F5344CB8AC3E}">
        <p14:creationId xmlns:p14="http://schemas.microsoft.com/office/powerpoint/2010/main" val="3792680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52539-0083-5708-4A0D-24CA1FC51FFD}"/>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7714434E-4F73-2230-3AE1-D1F4F78008FC}"/>
              </a:ext>
              <a:ext uri="{C183D7F6-B498-43B3-948B-1728B52AA6E4}">
                <adec:decorative xmlns:adec="http://schemas.microsoft.com/office/drawing/2017/decorative" val="1"/>
              </a:ext>
            </a:extLst>
          </p:cNvPr>
          <p:cNvSpPr/>
          <p:nvPr/>
        </p:nvSpPr>
        <p:spPr>
          <a:xfrm>
            <a:off x="1693333" y="2023533"/>
            <a:ext cx="8805333" cy="2514600"/>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0DBB37-7DCE-E5AD-ACA2-8D45E6667613}"/>
              </a:ext>
            </a:extLst>
          </p:cNvPr>
          <p:cNvSpPr>
            <a:spLocks noGrp="1"/>
          </p:cNvSpPr>
          <p:nvPr>
            <p:ph type="title"/>
          </p:nvPr>
        </p:nvSpPr>
        <p:spPr>
          <a:xfrm>
            <a:off x="2099112" y="2023533"/>
            <a:ext cx="7993773" cy="2514600"/>
          </a:xfrm>
        </p:spPr>
        <p:txBody>
          <a:bodyPr anchor="ctr"/>
          <a:lstStyle/>
          <a:p>
            <a:pPr algn="ctr"/>
            <a:r>
              <a:rPr lang="en-US">
                <a:solidFill>
                  <a:schemeClr val="bg1"/>
                </a:solidFill>
              </a:rPr>
              <a:t>Scoring Matrix</a:t>
            </a:r>
          </a:p>
        </p:txBody>
      </p:sp>
      <p:sp>
        <p:nvSpPr>
          <p:cNvPr id="4" name="Slide Number Placeholder 3">
            <a:extLst>
              <a:ext uri="{FF2B5EF4-FFF2-40B4-BE49-F238E27FC236}">
                <a16:creationId xmlns:a16="http://schemas.microsoft.com/office/drawing/2014/main" id="{8EDC7CA4-E1CD-3E6E-7BB1-7631088242F9}"/>
              </a:ext>
            </a:extLst>
          </p:cNvPr>
          <p:cNvSpPr>
            <a:spLocks noGrp="1"/>
          </p:cNvSpPr>
          <p:nvPr>
            <p:ph type="sldNum" sz="quarter" idx="12"/>
          </p:nvPr>
        </p:nvSpPr>
        <p:spPr>
          <a:xfrm>
            <a:off x="10442712" y="6290090"/>
            <a:ext cx="911087" cy="365125"/>
          </a:xfrm>
        </p:spPr>
        <p:txBody>
          <a:bodyPr/>
          <a:lstStyle/>
          <a:p>
            <a:fld id="{C09E912F-BC0C-D74B-867F-FC7290A5C2F2}" type="slidenum">
              <a:rPr lang="en-US" smtClean="0"/>
              <a:t>8</a:t>
            </a:fld>
            <a:endParaRPr lang="en-US"/>
          </a:p>
        </p:txBody>
      </p:sp>
    </p:spTree>
    <p:extLst>
      <p:ext uri="{BB962C8B-B14F-4D97-AF65-F5344CB8AC3E}">
        <p14:creationId xmlns:p14="http://schemas.microsoft.com/office/powerpoint/2010/main" val="2002176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26BF8-4D55-7DD8-7E82-76414AE28D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969D84-1159-B99B-0F64-B95628B68174}"/>
              </a:ext>
            </a:extLst>
          </p:cNvPr>
          <p:cNvSpPr>
            <a:spLocks noGrp="1"/>
          </p:cNvSpPr>
          <p:nvPr>
            <p:ph type="title"/>
          </p:nvPr>
        </p:nvSpPr>
        <p:spPr/>
        <p:txBody>
          <a:bodyPr/>
          <a:lstStyle/>
          <a:p>
            <a:r>
              <a:rPr lang="en-US"/>
              <a:t>Scoring Accessibility</a:t>
            </a:r>
          </a:p>
        </p:txBody>
      </p:sp>
      <p:sp>
        <p:nvSpPr>
          <p:cNvPr id="3" name="Content Placeholder 2">
            <a:extLst>
              <a:ext uri="{FF2B5EF4-FFF2-40B4-BE49-F238E27FC236}">
                <a16:creationId xmlns:a16="http://schemas.microsoft.com/office/drawing/2014/main" id="{916C5367-07ED-A0EF-4BAC-7F8A5CB91720}"/>
              </a:ext>
            </a:extLst>
          </p:cNvPr>
          <p:cNvSpPr>
            <a:spLocks noGrp="1"/>
          </p:cNvSpPr>
          <p:nvPr>
            <p:ph idx="1"/>
          </p:nvPr>
        </p:nvSpPr>
        <p:spPr/>
        <p:txBody>
          <a:bodyPr vert="horz" lIns="91440" tIns="45720" rIns="91440" bIns="45720" rtlCol="0" anchor="t">
            <a:noAutofit/>
          </a:bodyPr>
          <a:lstStyle/>
          <a:p>
            <a:r>
              <a:rPr lang="en-US"/>
              <a:t>Lessen the chance that accessibility is set aside</a:t>
            </a:r>
          </a:p>
          <a:p>
            <a:r>
              <a:rPr lang="en-US"/>
              <a:t>Assign objective scores to vendor docs, communication</a:t>
            </a:r>
          </a:p>
          <a:p>
            <a:r>
              <a:rPr lang="en-US"/>
              <a:t>Align with any current product scoring</a:t>
            </a:r>
          </a:p>
        </p:txBody>
      </p:sp>
      <p:sp>
        <p:nvSpPr>
          <p:cNvPr id="5" name="Slide Number Placeholder 4">
            <a:extLst>
              <a:ext uri="{FF2B5EF4-FFF2-40B4-BE49-F238E27FC236}">
                <a16:creationId xmlns:a16="http://schemas.microsoft.com/office/drawing/2014/main" id="{A904443C-BE20-F8C5-6F17-A84209CC9ED6}"/>
              </a:ext>
            </a:extLst>
          </p:cNvPr>
          <p:cNvSpPr>
            <a:spLocks noGrp="1"/>
          </p:cNvSpPr>
          <p:nvPr>
            <p:ph type="sldNum" sz="quarter" idx="12"/>
          </p:nvPr>
        </p:nvSpPr>
        <p:spPr/>
        <p:txBody>
          <a:bodyPr/>
          <a:lstStyle/>
          <a:p>
            <a:fld id="{C09E912F-BC0C-D74B-867F-FC7290A5C2F2}" type="slidenum">
              <a:rPr lang="en-US" smtClean="0"/>
              <a:t>9</a:t>
            </a:fld>
            <a:endParaRPr lang="en-US"/>
          </a:p>
        </p:txBody>
      </p:sp>
      <p:pic>
        <p:nvPicPr>
          <p:cNvPr id="4" name="Picture 3" descr="A colorful gauge with a black needle&#10;&#10;AI-generated content may be incorrect.">
            <a:extLst>
              <a:ext uri="{FF2B5EF4-FFF2-40B4-BE49-F238E27FC236}">
                <a16:creationId xmlns:a16="http://schemas.microsoft.com/office/drawing/2014/main" id="{0A511A31-F530-9A27-2716-A2BC2932C242}"/>
              </a:ext>
            </a:extLst>
          </p:cNvPr>
          <p:cNvPicPr>
            <a:picLocks noChangeAspect="1"/>
          </p:cNvPicPr>
          <p:nvPr/>
        </p:nvPicPr>
        <p:blipFill>
          <a:blip r:embed="rId2"/>
          <a:stretch>
            <a:fillRect/>
          </a:stretch>
        </p:blipFill>
        <p:spPr>
          <a:xfrm>
            <a:off x="6885904" y="3466228"/>
            <a:ext cx="4569854" cy="2329601"/>
          </a:xfrm>
          <a:prstGeom prst="rect">
            <a:avLst/>
          </a:prstGeom>
        </p:spPr>
      </p:pic>
    </p:spTree>
    <p:extLst>
      <p:ext uri="{BB962C8B-B14F-4D97-AF65-F5344CB8AC3E}">
        <p14:creationId xmlns:p14="http://schemas.microsoft.com/office/powerpoint/2010/main" val="1499708614"/>
      </p:ext>
    </p:extLst>
  </p:cSld>
  <p:clrMapOvr>
    <a:masterClrMapping/>
  </p:clrMapOvr>
</p:sld>
</file>

<file path=ppt/theme/theme1.xml><?xml version="1.0" encoding="utf-8"?>
<a:theme xmlns:a="http://schemas.openxmlformats.org/drawingml/2006/main" name="Office Theme">
  <a:themeElements>
    <a:clrScheme name="NCADEMI">
      <a:dk1>
        <a:srgbClr val="000000"/>
      </a:dk1>
      <a:lt1>
        <a:srgbClr val="FFFFFF"/>
      </a:lt1>
      <a:dk2>
        <a:srgbClr val="0C2235"/>
      </a:dk2>
      <a:lt2>
        <a:srgbClr val="E8E8E8"/>
      </a:lt2>
      <a:accent1>
        <a:srgbClr val="FDBA55"/>
      </a:accent1>
      <a:accent2>
        <a:srgbClr val="D87D26"/>
      </a:accent2>
      <a:accent3>
        <a:srgbClr val="AB6527"/>
      </a:accent3>
      <a:accent4>
        <a:srgbClr val="0C2235"/>
      </a:accent4>
      <a:accent5>
        <a:srgbClr val="005191"/>
      </a:accent5>
      <a:accent6>
        <a:srgbClr val="7FBBE6"/>
      </a:accent6>
      <a:hlink>
        <a:srgbClr val="005191"/>
      </a:hlink>
      <a:folHlink>
        <a:srgbClr val="AB6527"/>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24</Slides>
  <Notes>4</Notes>
  <HiddenSlides>0</HiddenSlide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Including Accessibility in Your EdTech Decisions</vt:lpstr>
      <vt:lpstr>Webinar Communication</vt:lpstr>
      <vt:lpstr>Webinar Accessibility &amp; Resources</vt:lpstr>
      <vt:lpstr>Today’s Presenters: </vt:lpstr>
      <vt:lpstr>Integrate Accessibility in All Components of Procurement</vt:lpstr>
      <vt:lpstr>Requests for Information &amp; Requests for Proposals</vt:lpstr>
      <vt:lpstr>Accessibility in Requests for Proposals</vt:lpstr>
      <vt:lpstr>Scoring Matrix</vt:lpstr>
      <vt:lpstr>Scoring Accessibility</vt:lpstr>
      <vt:lpstr>Contract Language</vt:lpstr>
      <vt:lpstr>Clear Contract Language</vt:lpstr>
      <vt:lpstr>Vendor Accessibility Maturity Evidence</vt:lpstr>
      <vt:lpstr>Big Picture View</vt:lpstr>
      <vt:lpstr>Accessibility Conformance Reports</vt:lpstr>
      <vt:lpstr>What is an Accessibility Conformance Report (ACR)?</vt:lpstr>
      <vt:lpstr>Oregon's ACR Policy</vt:lpstr>
      <vt:lpstr>Demonstrations</vt:lpstr>
      <vt:lpstr>Demonstrate Tool Accessibility</vt:lpstr>
      <vt:lpstr>Integrate Accessibility into Procurement</vt:lpstr>
      <vt:lpstr>Your Feedback Matters!</vt:lpstr>
      <vt:lpstr>Questions?</vt:lpstr>
      <vt:lpstr>We Want to Hear About Your Needs</vt:lpstr>
      <vt:lpstr>Survey</vt:lpstr>
      <vt:lpstr>Disclaimers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subject/>
  <dc:creator>NCADEMI</dc:creator>
  <cp:keywords/>
  <dc:description/>
  <cp:revision>1</cp:revision>
  <dcterms:created xsi:type="dcterms:W3CDTF">2024-09-20T19:53:30Z</dcterms:created>
  <dcterms:modified xsi:type="dcterms:W3CDTF">2025-05-07T17:32:53Z</dcterms:modified>
  <cp:category/>
</cp:coreProperties>
</file>