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75_BB419F4F.xml" ContentType="application/vnd.ms-powerpoint.comments+xml"/>
  <Override PartName="/ppt/notesSlides/notesSlide8.xml" ContentType="application/vnd.openxmlformats-officedocument.presentationml.notesSlide+xml"/>
  <Override PartName="/ppt/comments/modernComment_15A_ABE81D2E.xml" ContentType="application/vnd.ms-powerpoint.comments+xml"/>
  <Override PartName="/ppt/notesSlides/notesSlide9.xml" ContentType="application/vnd.openxmlformats-officedocument.presentationml.notesSlide+xml"/>
  <Override PartName="/ppt/comments/modernComment_179_BDEA9C19.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77_6171E5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7C_2EA16E53.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6B_5747F3D1.xml" ContentType="application/vnd.ms-powerpoint.comments+xml"/>
  <Override PartName="/ppt/comments/modernComment_165_B170B6FC.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267" r:id="rId5"/>
    <p:sldId id="370" r:id="rId6"/>
    <p:sldId id="371" r:id="rId7"/>
    <p:sldId id="372" r:id="rId8"/>
    <p:sldId id="353" r:id="rId9"/>
    <p:sldId id="311" r:id="rId10"/>
    <p:sldId id="338" r:id="rId11"/>
    <p:sldId id="340" r:id="rId12"/>
    <p:sldId id="373" r:id="rId13"/>
    <p:sldId id="354" r:id="rId14"/>
    <p:sldId id="355" r:id="rId15"/>
    <p:sldId id="352" r:id="rId16"/>
    <p:sldId id="346" r:id="rId17"/>
    <p:sldId id="377" r:id="rId18"/>
    <p:sldId id="367" r:id="rId19"/>
    <p:sldId id="376" r:id="rId20"/>
    <p:sldId id="359" r:id="rId21"/>
    <p:sldId id="378" r:id="rId22"/>
    <p:sldId id="360" r:id="rId23"/>
    <p:sldId id="379" r:id="rId24"/>
    <p:sldId id="375" r:id="rId25"/>
    <p:sldId id="382" r:id="rId26"/>
    <p:sldId id="380" r:id="rId27"/>
    <p:sldId id="362" r:id="rId28"/>
    <p:sldId id="364" r:id="rId29"/>
    <p:sldId id="365" r:id="rId30"/>
    <p:sldId id="363" r:id="rId31"/>
    <p:sldId id="357" r:id="rId32"/>
    <p:sldId id="374" r:id="rId33"/>
    <p:sldId id="384" r:id="rId34"/>
    <p:sldId id="350" r:id="rId35"/>
    <p:sldId id="263" r:id="rId36"/>
    <p:sldId id="3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998813-A493-FA17-DF47-6DAFD7443D41}" name="Cynthia Curry" initials="CC" userId="S::cynthia.curry@usu.edu::a1c3078c-cc6c-427f-aa3c-b322aa9f6cc1" providerId="AD"/>
  <p188:author id="{601E294C-11AF-F42F-272E-88986262C22B}" name="Christopher Phillips" initials="CP" userId="ilTjjj4i994XxAvW57ke5dyg67FVK0OyHqGn3kLk41g=" providerId="None"/>
  <p188:author id="{F495596C-C496-B79D-2C20-3EF7E883A4E3}" name="Jena Fahlbush" initials="JF" userId="S::a02467615@aggies.usu.edu::bcb5b7ed-7a12-47d7-b612-493d9fc373f3" providerId="AD"/>
  <p188:author id="{6A3D737D-8EFB-9369-495F-4EC61A42EFD0}" name="Jennifer Govender" initials="JG" userId="S::jennifer_govender@ocali.org::63606a79-9aea-4017-aede-3172149fabd8" providerId="AD"/>
  <p188:author id="{4564A084-A375-1033-1170-FAC69F2F8EA7}" name="Jena Fahlbush" initials="JF" userId="S::A02467615@aggies.usu.edu::bcb5b7ed-7a12-47d7-b612-493d9fc373f3" providerId="AD"/>
  <p188:author id="{B690A3C1-C256-1047-F434-8569ADBA2B36}" name="jena.fahlbush@usu.edu" initials="je" userId="S::urn:spo:guest#jena.fahlbush@usu.edu::" providerId="AD"/>
  <p188:author id="{26B749E0-7CE7-82AA-A544-11A821DA9862}" name="Stacy Springer" initials="SS" userId="S::stacy_springer@ocali.org::90df29b2-660a-496d-9754-119786714938" providerId="AD"/>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6628"/>
    <a:srgbClr val="005191"/>
    <a:srgbClr val="07208B"/>
    <a:srgbClr val="0000EE"/>
    <a:srgbClr val="D67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BFEAB-9242-DB8A-0FBE-3385991C9F59}" v="55" dt="2025-10-28T17:18:35.022"/>
    <p1510:client id="{4BED9A94-B4F6-42AF-6543-4CC8424BA29F}" v="3" dt="2025-10-27T21:46:58.218"/>
    <p1510:client id="{4E765789-2DA8-6CBD-830B-DA8FAC445DB0}" v="107" dt="2025-10-27T18:57:34.010"/>
    <p1510:client id="{58D24306-75BD-E351-C4BA-037F54A6029A}" v="54" dt="2025-10-27T17:09:46.425"/>
    <p1510:client id="{64D28EF7-0475-9026-A34A-8EDEACC03CEA}" v="14" dt="2025-10-27T18:19:02.537"/>
    <p1510:client id="{76EC8FEB-E9BA-B84F-71A7-49B2F4213539}" v="234" dt="2025-10-27T14:41:19.009"/>
    <p1510:client id="{8ABE69A7-582C-1EF7-3872-F4B79C3C6B91}" v="1" dt="2025-10-28T18:19:50.012"/>
    <p1510:client id="{E9418FE0-A98B-1609-664E-4BBBD2D07876}" v="93" dt="2025-10-29T14:15:38.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4" autoAdjust="0"/>
  </p:normalViewPr>
  <p:slideViewPr>
    <p:cSldViewPr snapToGrid="0">
      <p:cViewPr varScale="1">
        <p:scale>
          <a:sx n="88" d="100"/>
          <a:sy n="88" d="100"/>
        </p:scale>
        <p:origin x="45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ovender" userId="63606a79-9aea-4017-aede-3172149fabd8" providerId="ADAL" clId="{1614CCC7-DAEC-5478-AB38-93F0B5152AE8}"/>
    <pc:docChg chg="undo custSel addSld delSld modSld">
      <pc:chgData name="Jennifer Govender" userId="63606a79-9aea-4017-aede-3172149fabd8" providerId="ADAL" clId="{1614CCC7-DAEC-5478-AB38-93F0B5152AE8}" dt="2025-10-24T18:30:49.328" v="239" actId="1076"/>
      <pc:docMkLst>
        <pc:docMk/>
      </pc:docMkLst>
      <pc:sldChg chg="addSp modSp mod">
        <pc:chgData name="Jennifer Govender" userId="63606a79-9aea-4017-aede-3172149fabd8" providerId="ADAL" clId="{1614CCC7-DAEC-5478-AB38-93F0B5152AE8}" dt="2025-10-24T18:25:08.575" v="132" actId="962"/>
        <pc:sldMkLst>
          <pc:docMk/>
          <pc:sldMk cId="2423567142" sldId="350"/>
        </pc:sldMkLst>
        <pc:spChg chg="mod">
          <ac:chgData name="Jennifer Govender" userId="63606a79-9aea-4017-aede-3172149fabd8" providerId="ADAL" clId="{1614CCC7-DAEC-5478-AB38-93F0B5152AE8}" dt="2025-10-24T18:24:23.430" v="121" actId="27636"/>
          <ac:spMkLst>
            <pc:docMk/>
            <pc:sldMk cId="2423567142" sldId="350"/>
            <ac:spMk id="8" creationId="{54605FDB-3589-590F-A512-20A308B472BC}"/>
          </ac:spMkLst>
        </pc:spChg>
      </pc:sldChg>
      <pc:sldChg chg="modSp mod">
        <pc:chgData name="Jennifer Govender" userId="63606a79-9aea-4017-aede-3172149fabd8" providerId="ADAL" clId="{1614CCC7-DAEC-5478-AB38-93F0B5152AE8}" dt="2025-10-24T18:21:37.338" v="99" actId="20577"/>
        <pc:sldMkLst>
          <pc:docMk/>
          <pc:sldMk cId="1464333265" sldId="363"/>
        </pc:sldMkLst>
        <pc:spChg chg="mod">
          <ac:chgData name="Jennifer Govender" userId="63606a79-9aea-4017-aede-3172149fabd8" providerId="ADAL" clId="{1614CCC7-DAEC-5478-AB38-93F0B5152AE8}" dt="2025-10-24T18:21:37.338" v="99" actId="20577"/>
          <ac:spMkLst>
            <pc:docMk/>
            <pc:sldMk cId="1464333265" sldId="363"/>
            <ac:spMk id="3" creationId="{7267759D-95B1-4630-B295-D1B1B11587E2}"/>
          </ac:spMkLst>
        </pc:spChg>
      </pc:sldChg>
      <pc:sldChg chg="modSp mod">
        <pc:chgData name="Jennifer Govender" userId="63606a79-9aea-4017-aede-3172149fabd8" providerId="ADAL" clId="{1614CCC7-DAEC-5478-AB38-93F0B5152AE8}" dt="2025-10-24T18:19:39.273" v="85" actId="20577"/>
        <pc:sldMkLst>
          <pc:docMk/>
          <pc:sldMk cId="1148464290" sldId="367"/>
        </pc:sldMkLst>
        <pc:spChg chg="mod">
          <ac:chgData name="Jennifer Govender" userId="63606a79-9aea-4017-aede-3172149fabd8" providerId="ADAL" clId="{1614CCC7-DAEC-5478-AB38-93F0B5152AE8}" dt="2025-10-24T18:19:39.273" v="85" actId="20577"/>
          <ac:spMkLst>
            <pc:docMk/>
            <pc:sldMk cId="1148464290" sldId="367"/>
            <ac:spMk id="2" creationId="{BD9F1A8D-CC35-9538-3A56-AD61F090D08F}"/>
          </ac:spMkLst>
        </pc:spChg>
        <pc:spChg chg="mod">
          <ac:chgData name="Jennifer Govender" userId="63606a79-9aea-4017-aede-3172149fabd8" providerId="ADAL" clId="{1614CCC7-DAEC-5478-AB38-93F0B5152AE8}" dt="2025-10-24T18:19:31.349" v="82" actId="20577"/>
          <ac:spMkLst>
            <pc:docMk/>
            <pc:sldMk cId="1148464290" sldId="367"/>
            <ac:spMk id="3" creationId="{20501C45-9E1B-74C2-0696-E63E9A1170F0}"/>
          </ac:spMkLst>
        </pc:spChg>
      </pc:sldChg>
      <pc:sldChg chg="addSp delSp modSp mod">
        <pc:chgData name="Jennifer Govender" userId="63606a79-9aea-4017-aede-3172149fabd8" providerId="ADAL" clId="{1614CCC7-DAEC-5478-AB38-93F0B5152AE8}" dt="2025-10-24T18:30:49.328" v="239" actId="1076"/>
        <pc:sldMkLst>
          <pc:docMk/>
          <pc:sldMk cId="3039837760" sldId="372"/>
        </pc:sldMkLst>
      </pc:sldChg>
      <pc:sldChg chg="addSp delSp modSp new mod modClrScheme chgLayout">
        <pc:chgData name="Jennifer Govender" userId="63606a79-9aea-4017-aede-3172149fabd8" providerId="ADAL" clId="{1614CCC7-DAEC-5478-AB38-93F0B5152AE8}" dt="2025-10-24T18:16:49.213" v="56" actId="20577"/>
        <pc:sldMkLst>
          <pc:docMk/>
          <pc:sldMk cId="3141640015" sldId="373"/>
        </pc:sldMkLst>
        <pc:spChg chg="add mod ord">
          <ac:chgData name="Jennifer Govender" userId="63606a79-9aea-4017-aede-3172149fabd8" providerId="ADAL" clId="{1614CCC7-DAEC-5478-AB38-93F0B5152AE8}" dt="2025-10-24T18:16:14.278" v="34" actId="20577"/>
          <ac:spMkLst>
            <pc:docMk/>
            <pc:sldMk cId="3141640015" sldId="373"/>
            <ac:spMk id="4" creationId="{626C3A96-BB61-9B66-1262-5D776BCB8BD4}"/>
          </ac:spMkLst>
        </pc:spChg>
        <pc:spChg chg="add mod ord">
          <ac:chgData name="Jennifer Govender" userId="63606a79-9aea-4017-aede-3172149fabd8" providerId="ADAL" clId="{1614CCC7-DAEC-5478-AB38-93F0B5152AE8}" dt="2025-10-24T18:16:49.213" v="56" actId="20577"/>
          <ac:spMkLst>
            <pc:docMk/>
            <pc:sldMk cId="3141640015" sldId="373"/>
            <ac:spMk id="5" creationId="{1C48B089-B3E7-CE3A-EF3E-571CD4D6D4C1}"/>
          </ac:spMkLst>
        </pc:spChg>
      </pc:sldChg>
      <pc:sldChg chg="modSp new mod">
        <pc:chgData name="Jennifer Govender" userId="63606a79-9aea-4017-aede-3172149fabd8" providerId="ADAL" clId="{1614CCC7-DAEC-5478-AB38-93F0B5152AE8}" dt="2025-10-24T18:22:30.593" v="110" actId="1076"/>
        <pc:sldMkLst>
          <pc:docMk/>
          <pc:sldMk cId="3800787300" sldId="374"/>
        </pc:sldMkLst>
        <pc:spChg chg="mod">
          <ac:chgData name="Jennifer Govender" userId="63606a79-9aea-4017-aede-3172149fabd8" providerId="ADAL" clId="{1614CCC7-DAEC-5478-AB38-93F0B5152AE8}" dt="2025-10-24T18:22:13.670" v="107" actId="20577"/>
          <ac:spMkLst>
            <pc:docMk/>
            <pc:sldMk cId="3800787300" sldId="374"/>
            <ac:spMk id="2" creationId="{37DEA275-30AF-4612-99E0-68898DA34048}"/>
          </ac:spMkLst>
        </pc:spChg>
        <pc:spChg chg="mod">
          <ac:chgData name="Jennifer Govender" userId="63606a79-9aea-4017-aede-3172149fabd8" providerId="ADAL" clId="{1614CCC7-DAEC-5478-AB38-93F0B5152AE8}" dt="2025-10-24T18:22:30.593" v="110" actId="1076"/>
          <ac:spMkLst>
            <pc:docMk/>
            <pc:sldMk cId="3800787300" sldId="374"/>
            <ac:spMk id="3" creationId="{E3832AEF-5623-9F9E-2EB4-7C61BF0E9AB6}"/>
          </ac:spMkLst>
        </pc:spChg>
      </pc:sldChg>
    </pc:docChg>
  </pc:docChgLst>
  <pc:docChgLst>
    <pc:chgData name="Jennifer Govender" userId="S::jennifer_govender@ocali.org::63606a79-9aea-4017-aede-3172149fabd8" providerId="AD" clId="Web-{64D28EF7-0475-9026-A34A-8EDEACC03CEA}"/>
    <pc:docChg chg="modSld">
      <pc:chgData name="Jennifer Govender" userId="S::jennifer_govender@ocali.org::63606a79-9aea-4017-aede-3172149fabd8" providerId="AD" clId="Web-{64D28EF7-0475-9026-A34A-8EDEACC03CEA}" dt="2025-10-27T19:01:12.311" v="20"/>
      <pc:docMkLst>
        <pc:docMk/>
      </pc:docMkLst>
      <pc:sldChg chg="modNotes">
        <pc:chgData name="Jennifer Govender" userId="S::jennifer_govender@ocali.org::63606a79-9aea-4017-aede-3172149fabd8" providerId="AD" clId="Web-{64D28EF7-0475-9026-A34A-8EDEACC03CEA}" dt="2025-10-27T18:19:40.194" v="15"/>
        <pc:sldMkLst>
          <pc:docMk/>
          <pc:sldMk cId="3520713672" sldId="359"/>
        </pc:sldMkLst>
      </pc:sldChg>
      <pc:sldChg chg="modNotes">
        <pc:chgData name="Jennifer Govender" userId="S::jennifer_govender@ocali.org::63606a79-9aea-4017-aede-3172149fabd8" providerId="AD" clId="Web-{64D28EF7-0475-9026-A34A-8EDEACC03CEA}" dt="2025-10-27T18:55:08.699" v="16"/>
        <pc:sldMkLst>
          <pc:docMk/>
          <pc:sldMk cId="4005943678" sldId="360"/>
        </pc:sldMkLst>
      </pc:sldChg>
      <pc:sldChg chg="modNotes">
        <pc:chgData name="Jennifer Govender" userId="S::jennifer_govender@ocali.org::63606a79-9aea-4017-aede-3172149fabd8" providerId="AD" clId="Web-{64D28EF7-0475-9026-A34A-8EDEACC03CEA}" dt="2025-10-27T19:01:12.311" v="20"/>
        <pc:sldMkLst>
          <pc:docMk/>
          <pc:sldMk cId="1464333265" sldId="363"/>
        </pc:sldMkLst>
      </pc:sldChg>
      <pc:sldChg chg="modNotes">
        <pc:chgData name="Jennifer Govender" userId="S::jennifer_govender@ocali.org::63606a79-9aea-4017-aede-3172149fabd8" providerId="AD" clId="Web-{64D28EF7-0475-9026-A34A-8EDEACC03CEA}" dt="2025-10-27T18:57:27.997" v="19"/>
        <pc:sldMkLst>
          <pc:docMk/>
          <pc:sldMk cId="318415786" sldId="364"/>
        </pc:sldMkLst>
      </pc:sldChg>
      <pc:sldChg chg="modNotes">
        <pc:chgData name="Jennifer Govender" userId="S::jennifer_govender@ocali.org::63606a79-9aea-4017-aede-3172149fabd8" providerId="AD" clId="Web-{64D28EF7-0475-9026-A34A-8EDEACC03CEA}" dt="2025-10-27T18:55:33.918" v="17"/>
        <pc:sldMkLst>
          <pc:docMk/>
          <pc:sldMk cId="102178390" sldId="375"/>
        </pc:sldMkLst>
      </pc:sldChg>
      <pc:sldChg chg="modNotes">
        <pc:chgData name="Jennifer Govender" userId="S::jennifer_govender@ocali.org::63606a79-9aea-4017-aede-3172149fabd8" providerId="AD" clId="Web-{64D28EF7-0475-9026-A34A-8EDEACC03CEA}" dt="2025-10-27T18:16:44.862" v="4"/>
        <pc:sldMkLst>
          <pc:docMk/>
          <pc:sldMk cId="3186269209" sldId="377"/>
        </pc:sldMkLst>
      </pc:sldChg>
      <pc:sldChg chg="modSp modNotes">
        <pc:chgData name="Jennifer Govender" userId="S::jennifer_govender@ocali.org::63606a79-9aea-4017-aede-3172149fabd8" providerId="AD" clId="Web-{64D28EF7-0475-9026-A34A-8EDEACC03CEA}" dt="2025-10-27T18:56:26.715" v="18"/>
        <pc:sldMkLst>
          <pc:docMk/>
          <pc:sldMk cId="782331475" sldId="380"/>
        </pc:sldMkLst>
        <pc:spChg chg="mod">
          <ac:chgData name="Jennifer Govender" userId="S::jennifer_govender@ocali.org::63606a79-9aea-4017-aede-3172149fabd8" providerId="AD" clId="Web-{64D28EF7-0475-9026-A34A-8EDEACC03CEA}" dt="2025-10-27T18:18:14.005" v="13" actId="20577"/>
          <ac:spMkLst>
            <pc:docMk/>
            <pc:sldMk cId="782331475" sldId="380"/>
            <ac:spMk id="2" creationId="{772D4413-F478-1967-938C-30DA921D281F}"/>
          </ac:spMkLst>
        </pc:spChg>
      </pc:sldChg>
    </pc:docChg>
  </pc:docChgLst>
  <pc:docChgLst>
    <pc:chgData name="Jennifer Govender" userId="S::jennifer_govender@ocali.org::63606a79-9aea-4017-aede-3172149fabd8" providerId="AD" clId="Web-{E9418FE0-A98B-1609-664E-4BBBD2D07876}"/>
    <pc:docChg chg="modSld">
      <pc:chgData name="Jennifer Govender" userId="S::jennifer_govender@ocali.org::63606a79-9aea-4017-aede-3172149fabd8" providerId="AD" clId="Web-{E9418FE0-A98B-1609-664E-4BBBD2D07876}" dt="2025-10-29T14:15:38.692" v="85" actId="1076"/>
      <pc:docMkLst>
        <pc:docMk/>
      </pc:docMkLst>
      <pc:sldChg chg="modSp">
        <pc:chgData name="Jennifer Govender" userId="S::jennifer_govender@ocali.org::63606a79-9aea-4017-aede-3172149fabd8" providerId="AD" clId="Web-{E9418FE0-A98B-1609-664E-4BBBD2D07876}" dt="2025-10-29T14:15:38.692" v="85" actId="1076"/>
        <pc:sldMkLst>
          <pc:docMk/>
          <pc:sldMk cId="3800787300" sldId="374"/>
        </pc:sldMkLst>
        <pc:spChg chg="mod">
          <ac:chgData name="Jennifer Govender" userId="S::jennifer_govender@ocali.org::63606a79-9aea-4017-aede-3172149fabd8" providerId="AD" clId="Web-{E9418FE0-A98B-1609-664E-4BBBD2D07876}" dt="2025-10-29T14:15:38.692" v="85" actId="1076"/>
          <ac:spMkLst>
            <pc:docMk/>
            <pc:sldMk cId="3800787300" sldId="374"/>
            <ac:spMk id="3" creationId="{E3832AEF-5623-9F9E-2EB4-7C61BF0E9AB6}"/>
          </ac:spMkLst>
        </pc:spChg>
      </pc:sldChg>
      <pc:sldChg chg="modSp">
        <pc:chgData name="Jennifer Govender" userId="S::jennifer_govender@ocali.org::63606a79-9aea-4017-aede-3172149fabd8" providerId="AD" clId="Web-{E9418FE0-A98B-1609-664E-4BBBD2D07876}" dt="2025-10-28T17:53:52.948" v="1" actId="20577"/>
        <pc:sldMkLst>
          <pc:docMk/>
          <pc:sldMk cId="3388423798" sldId="376"/>
        </pc:sldMkLst>
        <pc:spChg chg="mod">
          <ac:chgData name="Jennifer Govender" userId="S::jennifer_govender@ocali.org::63606a79-9aea-4017-aede-3172149fabd8" providerId="AD" clId="Web-{E9418FE0-A98B-1609-664E-4BBBD2D07876}" dt="2025-10-28T17:53:52.948" v="1" actId="20577"/>
          <ac:spMkLst>
            <pc:docMk/>
            <pc:sldMk cId="3388423798" sldId="376"/>
            <ac:spMk id="2" creationId="{DC8A20CA-9D3C-D844-3B59-CD64EB495D76}"/>
          </ac:spMkLst>
        </pc:spChg>
      </pc:sldChg>
      <pc:sldChg chg="modSp">
        <pc:chgData name="Jennifer Govender" userId="S::jennifer_govender@ocali.org::63606a79-9aea-4017-aede-3172149fabd8" providerId="AD" clId="Web-{E9418FE0-A98B-1609-664E-4BBBD2D07876}" dt="2025-10-28T17:53:56.917" v="5" actId="20577"/>
        <pc:sldMkLst>
          <pc:docMk/>
          <pc:sldMk cId="348944389" sldId="378"/>
        </pc:sldMkLst>
        <pc:spChg chg="mod">
          <ac:chgData name="Jennifer Govender" userId="S::jennifer_govender@ocali.org::63606a79-9aea-4017-aede-3172149fabd8" providerId="AD" clId="Web-{E9418FE0-A98B-1609-664E-4BBBD2D07876}" dt="2025-10-28T17:53:56.917" v="5" actId="20577"/>
          <ac:spMkLst>
            <pc:docMk/>
            <pc:sldMk cId="348944389" sldId="378"/>
            <ac:spMk id="2" creationId="{882FAE8A-3A64-6070-75B8-3FE7793931B8}"/>
          </ac:spMkLst>
        </pc:spChg>
      </pc:sldChg>
      <pc:sldChg chg="modSp">
        <pc:chgData name="Jennifer Govender" userId="S::jennifer_govender@ocali.org::63606a79-9aea-4017-aede-3172149fabd8" providerId="AD" clId="Web-{E9418FE0-A98B-1609-664E-4BBBD2D07876}" dt="2025-10-28T17:54:03.199" v="9" actId="20577"/>
        <pc:sldMkLst>
          <pc:docMk/>
          <pc:sldMk cId="300670656" sldId="379"/>
        </pc:sldMkLst>
        <pc:spChg chg="mod">
          <ac:chgData name="Jennifer Govender" userId="S::jennifer_govender@ocali.org::63606a79-9aea-4017-aede-3172149fabd8" providerId="AD" clId="Web-{E9418FE0-A98B-1609-664E-4BBBD2D07876}" dt="2025-10-28T17:54:03.199" v="9" actId="20577"/>
          <ac:spMkLst>
            <pc:docMk/>
            <pc:sldMk cId="300670656" sldId="379"/>
            <ac:spMk id="2" creationId="{07BEFB33-4059-F956-4917-818F127C75D9}"/>
          </ac:spMkLst>
        </pc:spChg>
      </pc:sldChg>
      <pc:sldChg chg="modSp">
        <pc:chgData name="Jennifer Govender" userId="S::jennifer_govender@ocali.org::63606a79-9aea-4017-aede-3172149fabd8" providerId="AD" clId="Web-{E9418FE0-A98B-1609-664E-4BBBD2D07876}" dt="2025-10-29T14:15:01.270" v="65" actId="20577"/>
        <pc:sldMkLst>
          <pc:docMk/>
          <pc:sldMk cId="782331475" sldId="380"/>
        </pc:sldMkLst>
        <pc:spChg chg="mod">
          <ac:chgData name="Jennifer Govender" userId="S::jennifer_govender@ocali.org::63606a79-9aea-4017-aede-3172149fabd8" providerId="AD" clId="Web-{E9418FE0-A98B-1609-664E-4BBBD2D07876}" dt="2025-10-29T14:15:01.270" v="65" actId="20577"/>
          <ac:spMkLst>
            <pc:docMk/>
            <pc:sldMk cId="782331475" sldId="380"/>
            <ac:spMk id="6" creationId="{C381B575-E90B-A3B8-D91D-88CA99DC4498}"/>
          </ac:spMkLst>
        </pc:spChg>
      </pc:sldChg>
      <pc:sldChg chg="modSp">
        <pc:chgData name="Jennifer Govender" userId="S::jennifer_govender@ocali.org::63606a79-9aea-4017-aede-3172149fabd8" providerId="AD" clId="Web-{E9418FE0-A98B-1609-664E-4BBBD2D07876}" dt="2025-10-28T17:54:08.027" v="12" actId="20577"/>
        <pc:sldMkLst>
          <pc:docMk/>
          <pc:sldMk cId="3072359770" sldId="382"/>
        </pc:sldMkLst>
        <pc:spChg chg="mod">
          <ac:chgData name="Jennifer Govender" userId="S::jennifer_govender@ocali.org::63606a79-9aea-4017-aede-3172149fabd8" providerId="AD" clId="Web-{E9418FE0-A98B-1609-664E-4BBBD2D07876}" dt="2025-10-28T17:54:08.027" v="12" actId="20577"/>
          <ac:spMkLst>
            <pc:docMk/>
            <pc:sldMk cId="3072359770" sldId="382"/>
            <ac:spMk id="2" creationId="{347929EB-B0F0-880E-7AC2-ECC0731DF79C}"/>
          </ac:spMkLst>
        </pc:spChg>
      </pc:sldChg>
    </pc:docChg>
  </pc:docChgLst>
  <pc:docChgLst>
    <pc:chgData name="Jennifer Govender" userId="S::jennifer_govender@ocali.org::63606a79-9aea-4017-aede-3172149fabd8" providerId="AD" clId="Web-{5A7DA9CC-81D9-AFE2-B3E0-65B25EE1A69A}"/>
    <pc:docChg chg="mod addSld delSld modSld sldOrd">
      <pc:chgData name="Jennifer Govender" userId="S::jennifer_govender@ocali.org::63606a79-9aea-4017-aede-3172149fabd8" providerId="AD" clId="Web-{5A7DA9CC-81D9-AFE2-B3E0-65B25EE1A69A}" dt="2025-10-09T18:58:06.300" v="254" actId="20577"/>
      <pc:docMkLst>
        <pc:docMk/>
      </pc:docMkLst>
      <pc:sldChg chg="ord">
        <pc:chgData name="Jennifer Govender" userId="S::jennifer_govender@ocali.org::63606a79-9aea-4017-aede-3172149fabd8" providerId="AD" clId="Web-{5A7DA9CC-81D9-AFE2-B3E0-65B25EE1A69A}" dt="2025-10-09T18:51:35.741" v="160"/>
        <pc:sldMkLst>
          <pc:docMk/>
          <pc:sldMk cId="648723226" sldId="263"/>
        </pc:sldMkLst>
      </pc:sldChg>
      <pc:sldChg chg="delSp modSp ord">
        <pc:chgData name="Jennifer Govender" userId="S::jennifer_govender@ocali.org::63606a79-9aea-4017-aede-3172149fabd8" providerId="AD" clId="Web-{5A7DA9CC-81D9-AFE2-B3E0-65B25EE1A69A}" dt="2025-10-09T18:58:06.300" v="254" actId="20577"/>
        <pc:sldMkLst>
          <pc:docMk/>
          <pc:sldMk cId="2884115758" sldId="346"/>
        </pc:sldMkLst>
        <pc:spChg chg="mod">
          <ac:chgData name="Jennifer Govender" userId="S::jennifer_govender@ocali.org::63606a79-9aea-4017-aede-3172149fabd8" providerId="AD" clId="Web-{5A7DA9CC-81D9-AFE2-B3E0-65B25EE1A69A}" dt="2025-10-09T18:58:06.300" v="254" actId="20577"/>
          <ac:spMkLst>
            <pc:docMk/>
            <pc:sldMk cId="2884115758" sldId="346"/>
            <ac:spMk id="6" creationId="{38D8696C-1BD4-A4F8-E703-A625FDFCB842}"/>
          </ac:spMkLst>
        </pc:spChg>
        <pc:spChg chg="mod">
          <ac:chgData name="Jennifer Govender" userId="S::jennifer_govender@ocali.org::63606a79-9aea-4017-aede-3172149fabd8" providerId="AD" clId="Web-{5A7DA9CC-81D9-AFE2-B3E0-65B25EE1A69A}" dt="2025-10-09T18:46:06.069" v="33" actId="14100"/>
          <ac:spMkLst>
            <pc:docMk/>
            <pc:sldMk cId="2884115758" sldId="346"/>
            <ac:spMk id="7" creationId="{EDEA96D4-2A84-1DAC-84EC-658156F9869D}"/>
          </ac:spMkLst>
        </pc:spChg>
      </pc:sldChg>
      <pc:sldChg chg="modSp">
        <pc:chgData name="Jennifer Govender" userId="S::jennifer_govender@ocali.org::63606a79-9aea-4017-aede-3172149fabd8" providerId="AD" clId="Web-{5A7DA9CC-81D9-AFE2-B3E0-65B25EE1A69A}" dt="2025-10-09T18:44:17.788" v="23" actId="20577"/>
        <pc:sldMkLst>
          <pc:docMk/>
          <pc:sldMk cId="101714629" sldId="352"/>
        </pc:sldMkLst>
        <pc:spChg chg="mod">
          <ac:chgData name="Jennifer Govender" userId="S::jennifer_govender@ocali.org::63606a79-9aea-4017-aede-3172149fabd8" providerId="AD" clId="Web-{5A7DA9CC-81D9-AFE2-B3E0-65B25EE1A69A}" dt="2025-10-09T18:42:13.913" v="19" actId="20577"/>
          <ac:spMkLst>
            <pc:docMk/>
            <pc:sldMk cId="101714629" sldId="352"/>
            <ac:spMk id="3" creationId="{8B7E0AC9-8B10-D90C-5E60-2E3CDF900F45}"/>
          </ac:spMkLst>
        </pc:spChg>
        <pc:spChg chg="mod">
          <ac:chgData name="Jennifer Govender" userId="S::jennifer_govender@ocali.org::63606a79-9aea-4017-aede-3172149fabd8" providerId="AD" clId="Web-{5A7DA9CC-81D9-AFE2-B3E0-65B25EE1A69A}" dt="2025-10-09T18:44:17.788" v="23" actId="20577"/>
          <ac:spMkLst>
            <pc:docMk/>
            <pc:sldMk cId="101714629" sldId="352"/>
            <ac:spMk id="4" creationId="{E6DE06F3-5EDE-1C0C-0AF5-B7D133A7CE27}"/>
          </ac:spMkLst>
        </pc:spChg>
      </pc:sldChg>
      <pc:sldChg chg="modSp">
        <pc:chgData name="Jennifer Govender" userId="S::jennifer_govender@ocali.org::63606a79-9aea-4017-aede-3172149fabd8" providerId="AD" clId="Web-{5A7DA9CC-81D9-AFE2-B3E0-65B25EE1A69A}" dt="2025-10-09T18:41:50.476" v="1" actId="20577"/>
        <pc:sldMkLst>
          <pc:docMk/>
          <pc:sldMk cId="2920930594" sldId="354"/>
        </pc:sldMkLst>
        <pc:spChg chg="mod">
          <ac:chgData name="Jennifer Govender" userId="S::jennifer_govender@ocali.org::63606a79-9aea-4017-aede-3172149fabd8" providerId="AD" clId="Web-{5A7DA9CC-81D9-AFE2-B3E0-65B25EE1A69A}" dt="2025-10-09T18:41:50.476" v="1" actId="20577"/>
          <ac:spMkLst>
            <pc:docMk/>
            <pc:sldMk cId="2920930594" sldId="354"/>
            <ac:spMk id="3" creationId="{E473BB56-6A31-C4CA-91C1-556876BC6802}"/>
          </ac:spMkLst>
        </pc:spChg>
      </pc:sldChg>
      <pc:sldChg chg="modSp">
        <pc:chgData name="Jennifer Govender" userId="S::jennifer_govender@ocali.org::63606a79-9aea-4017-aede-3172149fabd8" providerId="AD" clId="Web-{5A7DA9CC-81D9-AFE2-B3E0-65B25EE1A69A}" dt="2025-10-09T18:51:02.413" v="157" actId="20577"/>
        <pc:sldMkLst>
          <pc:docMk/>
          <pc:sldMk cId="2976954108" sldId="357"/>
        </pc:sldMkLst>
        <pc:spChg chg="mod">
          <ac:chgData name="Jennifer Govender" userId="S::jennifer_govender@ocali.org::63606a79-9aea-4017-aede-3172149fabd8" providerId="AD" clId="Web-{5A7DA9CC-81D9-AFE2-B3E0-65B25EE1A69A}" dt="2025-10-09T18:51:02.413" v="157" actId="20577"/>
          <ac:spMkLst>
            <pc:docMk/>
            <pc:sldMk cId="2976954108" sldId="357"/>
            <ac:spMk id="3" creationId="{F164D0B2-5677-A32A-A77F-A501903F1F19}"/>
          </ac:spMkLst>
        </pc:spChg>
      </pc:sldChg>
      <pc:sldChg chg="modSp new">
        <pc:chgData name="Jennifer Govender" userId="S::jennifer_govender@ocali.org::63606a79-9aea-4017-aede-3172149fabd8" providerId="AD" clId="Web-{5A7DA9CC-81D9-AFE2-B3E0-65B25EE1A69A}" dt="2025-10-09T18:47:37.428" v="65" actId="20577"/>
        <pc:sldMkLst>
          <pc:docMk/>
          <pc:sldMk cId="3520713672" sldId="359"/>
        </pc:sldMkLst>
        <pc:spChg chg="mod">
          <ac:chgData name="Jennifer Govender" userId="S::jennifer_govender@ocali.org::63606a79-9aea-4017-aede-3172149fabd8" providerId="AD" clId="Web-{5A7DA9CC-81D9-AFE2-B3E0-65B25EE1A69A}" dt="2025-10-09T18:47:34.928" v="64" actId="20577"/>
          <ac:spMkLst>
            <pc:docMk/>
            <pc:sldMk cId="3520713672" sldId="359"/>
            <ac:spMk id="2" creationId="{A5364174-6C93-4F0C-E518-62C0E69A29A4}"/>
          </ac:spMkLst>
        </pc:spChg>
        <pc:spChg chg="mod">
          <ac:chgData name="Jennifer Govender" userId="S::jennifer_govender@ocali.org::63606a79-9aea-4017-aede-3172149fabd8" providerId="AD" clId="Web-{5A7DA9CC-81D9-AFE2-B3E0-65B25EE1A69A}" dt="2025-10-09T18:47:37.428" v="65" actId="20577"/>
          <ac:spMkLst>
            <pc:docMk/>
            <pc:sldMk cId="3520713672" sldId="359"/>
            <ac:spMk id="3" creationId="{4CFF82D8-DC85-7DB2-6B22-682023D9515A}"/>
          </ac:spMkLst>
        </pc:spChg>
      </pc:sldChg>
      <pc:sldChg chg="modSp new">
        <pc:chgData name="Jennifer Govender" userId="S::jennifer_govender@ocali.org::63606a79-9aea-4017-aede-3172149fabd8" providerId="AD" clId="Web-{5A7DA9CC-81D9-AFE2-B3E0-65B25EE1A69A}" dt="2025-10-09T18:48:22.647" v="82" actId="20577"/>
        <pc:sldMkLst>
          <pc:docMk/>
          <pc:sldMk cId="4005943678" sldId="360"/>
        </pc:sldMkLst>
        <pc:spChg chg="mod">
          <ac:chgData name="Jennifer Govender" userId="S::jennifer_govender@ocali.org::63606a79-9aea-4017-aede-3172149fabd8" providerId="AD" clId="Web-{5A7DA9CC-81D9-AFE2-B3E0-65B25EE1A69A}" dt="2025-10-09T18:48:20.257" v="80" actId="20577"/>
          <ac:spMkLst>
            <pc:docMk/>
            <pc:sldMk cId="4005943678" sldId="360"/>
            <ac:spMk id="2" creationId="{831AC9C2-1920-7D10-28DB-73D6CB9479BB}"/>
          </ac:spMkLst>
        </pc:spChg>
        <pc:spChg chg="mod">
          <ac:chgData name="Jennifer Govender" userId="S::jennifer_govender@ocali.org::63606a79-9aea-4017-aede-3172149fabd8" providerId="AD" clId="Web-{5A7DA9CC-81D9-AFE2-B3E0-65B25EE1A69A}" dt="2025-10-09T18:48:22.647" v="82" actId="20577"/>
          <ac:spMkLst>
            <pc:docMk/>
            <pc:sldMk cId="4005943678" sldId="360"/>
            <ac:spMk id="3" creationId="{A2567A19-6541-587D-A590-4D4D8C65EC07}"/>
          </ac:spMkLst>
        </pc:spChg>
      </pc:sldChg>
      <pc:sldChg chg="modSp new">
        <pc:chgData name="Jennifer Govender" userId="S::jennifer_govender@ocali.org::63606a79-9aea-4017-aede-3172149fabd8" providerId="AD" clId="Web-{5A7DA9CC-81D9-AFE2-B3E0-65B25EE1A69A}" dt="2025-10-09T18:55:27.207" v="247" actId="20577"/>
        <pc:sldMkLst>
          <pc:docMk/>
          <pc:sldMk cId="4172624929" sldId="362"/>
        </pc:sldMkLst>
        <pc:spChg chg="mod">
          <ac:chgData name="Jennifer Govender" userId="S::jennifer_govender@ocali.org::63606a79-9aea-4017-aede-3172149fabd8" providerId="AD" clId="Web-{5A7DA9CC-81D9-AFE2-B3E0-65B25EE1A69A}" dt="2025-10-09T18:49:21.038" v="94" actId="20577"/>
          <ac:spMkLst>
            <pc:docMk/>
            <pc:sldMk cId="4172624929" sldId="362"/>
            <ac:spMk id="2" creationId="{7E2552A5-4E0D-3E37-8417-F641564C266E}"/>
          </ac:spMkLst>
        </pc:spChg>
      </pc:sldChg>
      <pc:sldChg chg="addSp modSp new mod modClrScheme chgLayout">
        <pc:chgData name="Jennifer Govender" userId="S::jennifer_govender@ocali.org::63606a79-9aea-4017-aede-3172149fabd8" providerId="AD" clId="Web-{5A7DA9CC-81D9-AFE2-B3E0-65B25EE1A69A}" dt="2025-10-09T18:50:25.100" v="128" actId="20577"/>
        <pc:sldMkLst>
          <pc:docMk/>
          <pc:sldMk cId="1464333265" sldId="363"/>
        </pc:sldMkLst>
        <pc:spChg chg="mod ord">
          <ac:chgData name="Jennifer Govender" userId="S::jennifer_govender@ocali.org::63606a79-9aea-4017-aede-3172149fabd8" providerId="AD" clId="Web-{5A7DA9CC-81D9-AFE2-B3E0-65B25EE1A69A}" dt="2025-10-09T18:50:25.100" v="128" actId="20577"/>
          <ac:spMkLst>
            <pc:docMk/>
            <pc:sldMk cId="1464333265" sldId="363"/>
            <ac:spMk id="2" creationId="{94085036-4341-5FA4-F451-4F340778ACE5}"/>
          </ac:spMkLst>
        </pc:spChg>
        <pc:spChg chg="mod ord">
          <ac:chgData name="Jennifer Govender" userId="S::jennifer_govender@ocali.org::63606a79-9aea-4017-aede-3172149fabd8" providerId="AD" clId="Web-{5A7DA9CC-81D9-AFE2-B3E0-65B25EE1A69A}" dt="2025-10-09T18:50:03.881" v="105" actId="20577"/>
          <ac:spMkLst>
            <pc:docMk/>
            <pc:sldMk cId="1464333265" sldId="363"/>
            <ac:spMk id="3" creationId="{7267759D-95B1-4630-B295-D1B1B11587E2}"/>
          </ac:spMkLst>
        </pc:spChg>
      </pc:sldChg>
      <pc:sldChg chg="modSp new">
        <pc:chgData name="Jennifer Govender" userId="S::jennifer_govender@ocali.org::63606a79-9aea-4017-aede-3172149fabd8" providerId="AD" clId="Web-{5A7DA9CC-81D9-AFE2-B3E0-65B25EE1A69A}" dt="2025-10-09T18:54:38.660" v="229" actId="1076"/>
        <pc:sldMkLst>
          <pc:docMk/>
          <pc:sldMk cId="318415786" sldId="364"/>
        </pc:sldMkLst>
        <pc:spChg chg="mod">
          <ac:chgData name="Jennifer Govender" userId="S::jennifer_govender@ocali.org::63606a79-9aea-4017-aede-3172149fabd8" providerId="AD" clId="Web-{5A7DA9CC-81D9-AFE2-B3E0-65B25EE1A69A}" dt="2025-10-09T18:54:38.660" v="229" actId="1076"/>
          <ac:spMkLst>
            <pc:docMk/>
            <pc:sldMk cId="318415786" sldId="364"/>
            <ac:spMk id="2" creationId="{60985FF7-ADA2-CFA0-618C-A35D99FB61EC}"/>
          </ac:spMkLst>
        </pc:spChg>
        <pc:spChg chg="mod">
          <ac:chgData name="Jennifer Govender" userId="S::jennifer_govender@ocali.org::63606a79-9aea-4017-aede-3172149fabd8" providerId="AD" clId="Web-{5A7DA9CC-81D9-AFE2-B3E0-65B25EE1A69A}" dt="2025-10-09T18:54:33.066" v="228" actId="1076"/>
          <ac:spMkLst>
            <pc:docMk/>
            <pc:sldMk cId="318415786" sldId="364"/>
            <ac:spMk id="3" creationId="{28472CE7-8886-E2CE-1B28-6BED6D1FB300}"/>
          </ac:spMkLst>
        </pc:spChg>
      </pc:sldChg>
      <pc:sldChg chg="modSp new">
        <pc:chgData name="Jennifer Govender" userId="S::jennifer_govender@ocali.org::63606a79-9aea-4017-aede-3172149fabd8" providerId="AD" clId="Web-{5A7DA9CC-81D9-AFE2-B3E0-65B25EE1A69A}" dt="2025-10-09T18:55:19.488" v="245" actId="20577"/>
        <pc:sldMkLst>
          <pc:docMk/>
          <pc:sldMk cId="3596075452" sldId="365"/>
        </pc:sldMkLst>
        <pc:spChg chg="mod">
          <ac:chgData name="Jennifer Govender" userId="S::jennifer_govender@ocali.org::63606a79-9aea-4017-aede-3172149fabd8" providerId="AD" clId="Web-{5A7DA9CC-81D9-AFE2-B3E0-65B25EE1A69A}" dt="2025-10-09T18:54:56.926" v="240" actId="1076"/>
          <ac:spMkLst>
            <pc:docMk/>
            <pc:sldMk cId="3596075452" sldId="365"/>
            <ac:spMk id="2" creationId="{02C0B65E-04A5-E8CB-7523-CED124B5B9C7}"/>
          </ac:spMkLst>
        </pc:spChg>
        <pc:spChg chg="mod">
          <ac:chgData name="Jennifer Govender" userId="S::jennifer_govender@ocali.org::63606a79-9aea-4017-aede-3172149fabd8" providerId="AD" clId="Web-{5A7DA9CC-81D9-AFE2-B3E0-65B25EE1A69A}" dt="2025-10-09T18:55:19.488" v="245" actId="20577"/>
          <ac:spMkLst>
            <pc:docMk/>
            <pc:sldMk cId="3596075452" sldId="365"/>
            <ac:spMk id="3" creationId="{9BBC4744-FFA9-6493-8A2B-9AE1E0B0F567}"/>
          </ac:spMkLst>
        </pc:spChg>
      </pc:sldChg>
    </pc:docChg>
  </pc:docChgLst>
  <pc:docChgLst>
    <pc:chgData name="jena.fahlbush@usu.edu" userId="S::urn:spo:guest#jena.fahlbush@usu.edu::" providerId="AD" clId="Web-{4BED9A94-B4F6-42AF-6543-4CC8424BA29F}"/>
    <pc:docChg chg="modSld">
      <pc:chgData name="jena.fahlbush@usu.edu" userId="S::urn:spo:guest#jena.fahlbush@usu.edu::" providerId="AD" clId="Web-{4BED9A94-B4F6-42AF-6543-4CC8424BA29F}" dt="2025-10-27T21:46:58.218" v="1" actId="1076"/>
      <pc:docMkLst>
        <pc:docMk/>
      </pc:docMkLst>
      <pc:sldChg chg="modSp">
        <pc:chgData name="jena.fahlbush@usu.edu" userId="S::urn:spo:guest#jena.fahlbush@usu.edu::" providerId="AD" clId="Web-{4BED9A94-B4F6-42AF-6543-4CC8424BA29F}" dt="2025-10-27T21:45:31.218" v="0" actId="20577"/>
        <pc:sldMkLst>
          <pc:docMk/>
          <pc:sldMk cId="2884115758" sldId="346"/>
        </pc:sldMkLst>
        <pc:spChg chg="mod">
          <ac:chgData name="jena.fahlbush@usu.edu" userId="S::urn:spo:guest#jena.fahlbush@usu.edu::" providerId="AD" clId="Web-{4BED9A94-B4F6-42AF-6543-4CC8424BA29F}" dt="2025-10-27T21:45:31.218" v="0" actId="20577"/>
          <ac:spMkLst>
            <pc:docMk/>
            <pc:sldMk cId="2884115758" sldId="346"/>
            <ac:spMk id="6" creationId="{38D8696C-1BD4-A4F8-E703-A625FDFCB842}"/>
          </ac:spMkLst>
        </pc:spChg>
      </pc:sldChg>
      <pc:sldChg chg="modSp">
        <pc:chgData name="jena.fahlbush@usu.edu" userId="S::urn:spo:guest#jena.fahlbush@usu.edu::" providerId="AD" clId="Web-{4BED9A94-B4F6-42AF-6543-4CC8424BA29F}" dt="2025-10-27T21:46:58.218" v="1" actId="1076"/>
        <pc:sldMkLst>
          <pc:docMk/>
          <pc:sldMk cId="300670656" sldId="379"/>
        </pc:sldMkLst>
        <pc:spChg chg="mod">
          <ac:chgData name="jena.fahlbush@usu.edu" userId="S::urn:spo:guest#jena.fahlbush@usu.edu::" providerId="AD" clId="Web-{4BED9A94-B4F6-42AF-6543-4CC8424BA29F}" dt="2025-10-27T21:46:58.218" v="1" actId="1076"/>
          <ac:spMkLst>
            <pc:docMk/>
            <pc:sldMk cId="300670656" sldId="379"/>
            <ac:spMk id="5" creationId="{FB4A5AB6-5893-913F-F468-B96C84E35C5E}"/>
          </ac:spMkLst>
        </pc:spChg>
      </pc:sldChg>
    </pc:docChg>
  </pc:docChgLst>
  <pc:docChgLst>
    <pc:chgData name="jena.fahlbush@usu.edu" userId="S::urn:spo:guest#jena.fahlbush@usu.edu::" providerId="AD" clId="Web-{76EC8FEB-E9BA-B84F-71A7-49B2F4213539}"/>
    <pc:docChg chg="addSld modSld sldOrd">
      <pc:chgData name="jena.fahlbush@usu.edu" userId="S::urn:spo:guest#jena.fahlbush@usu.edu::" providerId="AD" clId="Web-{76EC8FEB-E9BA-B84F-71A7-49B2F4213539}" dt="2025-10-27T14:41:19.009" v="214" actId="1076"/>
      <pc:docMkLst>
        <pc:docMk/>
      </pc:docMkLst>
      <pc:sldChg chg="modSp">
        <pc:chgData name="jena.fahlbush@usu.edu" userId="S::urn:spo:guest#jena.fahlbush@usu.edu::" providerId="AD" clId="Web-{76EC8FEB-E9BA-B84F-71A7-49B2F4213539}" dt="2025-10-27T14:24:56.768" v="165" actId="20577"/>
        <pc:sldMkLst>
          <pc:docMk/>
          <pc:sldMk cId="2884115758" sldId="346"/>
        </pc:sldMkLst>
        <pc:spChg chg="mod">
          <ac:chgData name="jena.fahlbush@usu.edu" userId="S::urn:spo:guest#jena.fahlbush@usu.edu::" providerId="AD" clId="Web-{76EC8FEB-E9BA-B84F-71A7-49B2F4213539}" dt="2025-10-27T14:24:56.768" v="165" actId="20577"/>
          <ac:spMkLst>
            <pc:docMk/>
            <pc:sldMk cId="2884115758" sldId="346"/>
            <ac:spMk id="7" creationId="{EDEA96D4-2A84-1DAC-84EC-658156F9869D}"/>
          </ac:spMkLst>
        </pc:spChg>
      </pc:sldChg>
      <pc:sldChg chg="modSp">
        <pc:chgData name="jena.fahlbush@usu.edu" userId="S::urn:spo:guest#jena.fahlbush@usu.edu::" providerId="AD" clId="Web-{76EC8FEB-E9BA-B84F-71A7-49B2F4213539}" dt="2025-10-27T14:41:19.009" v="214" actId="1076"/>
        <pc:sldMkLst>
          <pc:docMk/>
          <pc:sldMk cId="2423567142" sldId="350"/>
        </pc:sldMkLst>
        <pc:spChg chg="mod">
          <ac:chgData name="jena.fahlbush@usu.edu" userId="S::urn:spo:guest#jena.fahlbush@usu.edu::" providerId="AD" clId="Web-{76EC8FEB-E9BA-B84F-71A7-49B2F4213539}" dt="2025-10-27T14:41:12.634" v="212" actId="1076"/>
          <ac:spMkLst>
            <pc:docMk/>
            <pc:sldMk cId="2423567142" sldId="350"/>
            <ac:spMk id="3" creationId="{2253DACE-4FDD-D0B7-E0A2-A54139A602AE}"/>
          </ac:spMkLst>
        </pc:spChg>
        <pc:spChg chg="mod">
          <ac:chgData name="jena.fahlbush@usu.edu" userId="S::urn:spo:guest#jena.fahlbush@usu.edu::" providerId="AD" clId="Web-{76EC8FEB-E9BA-B84F-71A7-49B2F4213539}" dt="2025-10-27T14:41:19.009" v="214" actId="1076"/>
          <ac:spMkLst>
            <pc:docMk/>
            <pc:sldMk cId="2423567142" sldId="350"/>
            <ac:spMk id="8" creationId="{54605FDB-3589-590F-A512-20A308B472BC}"/>
          </ac:spMkLst>
        </pc:spChg>
      </pc:sldChg>
      <pc:sldChg chg="addAnim">
        <pc:chgData name="jena.fahlbush@usu.edu" userId="S::urn:spo:guest#jena.fahlbush@usu.edu::" providerId="AD" clId="Web-{76EC8FEB-E9BA-B84F-71A7-49B2F4213539}" dt="2025-10-27T14:36:05.680" v="200"/>
        <pc:sldMkLst>
          <pc:docMk/>
          <pc:sldMk cId="1464333265" sldId="363"/>
        </pc:sldMkLst>
      </pc:sldChg>
      <pc:sldChg chg="modSp">
        <pc:chgData name="jena.fahlbush@usu.edu" userId="S::urn:spo:guest#jena.fahlbush@usu.edu::" providerId="AD" clId="Web-{76EC8FEB-E9BA-B84F-71A7-49B2F4213539}" dt="2025-10-27T14:31:20.676" v="183" actId="20577"/>
        <pc:sldMkLst>
          <pc:docMk/>
          <pc:sldMk cId="318415786" sldId="364"/>
        </pc:sldMkLst>
        <pc:spChg chg="mod">
          <ac:chgData name="jena.fahlbush@usu.edu" userId="S::urn:spo:guest#jena.fahlbush@usu.edu::" providerId="AD" clId="Web-{76EC8FEB-E9BA-B84F-71A7-49B2F4213539}" dt="2025-10-27T14:31:20.676" v="183" actId="20577"/>
          <ac:spMkLst>
            <pc:docMk/>
            <pc:sldMk cId="318415786" sldId="364"/>
            <ac:spMk id="2" creationId="{60985FF7-ADA2-CFA0-618C-A35D99FB61EC}"/>
          </ac:spMkLst>
        </pc:spChg>
        <pc:spChg chg="mod">
          <ac:chgData name="jena.fahlbush@usu.edu" userId="S::urn:spo:guest#jena.fahlbush@usu.edu::" providerId="AD" clId="Web-{76EC8FEB-E9BA-B84F-71A7-49B2F4213539}" dt="2025-10-27T14:29:28.082" v="176" actId="14100"/>
          <ac:spMkLst>
            <pc:docMk/>
            <pc:sldMk cId="318415786" sldId="364"/>
            <ac:spMk id="3" creationId="{28472CE7-8886-E2CE-1B28-6BED6D1FB300}"/>
          </ac:spMkLst>
        </pc:spChg>
      </pc:sldChg>
      <pc:sldChg chg="modSp">
        <pc:chgData name="jena.fahlbush@usu.edu" userId="S::urn:spo:guest#jena.fahlbush@usu.edu::" providerId="AD" clId="Web-{76EC8FEB-E9BA-B84F-71A7-49B2F4213539}" dt="2025-10-27T14:07:36.291" v="0" actId="1076"/>
        <pc:sldMkLst>
          <pc:docMk/>
          <pc:sldMk cId="3039837760" sldId="372"/>
        </pc:sldMkLst>
      </pc:sldChg>
      <pc:sldChg chg="modSp">
        <pc:chgData name="jena.fahlbush@usu.edu" userId="S::urn:spo:guest#jena.fahlbush@usu.edu::" providerId="AD" clId="Web-{76EC8FEB-E9BA-B84F-71A7-49B2F4213539}" dt="2025-10-27T14:40:23.900" v="205" actId="20577"/>
        <pc:sldMkLst>
          <pc:docMk/>
          <pc:sldMk cId="3800787300" sldId="374"/>
        </pc:sldMkLst>
        <pc:spChg chg="mod">
          <ac:chgData name="jena.fahlbush@usu.edu" userId="S::urn:spo:guest#jena.fahlbush@usu.edu::" providerId="AD" clId="Web-{76EC8FEB-E9BA-B84F-71A7-49B2F4213539}" dt="2025-10-27T14:40:23.900" v="205" actId="20577"/>
          <ac:spMkLst>
            <pc:docMk/>
            <pc:sldMk cId="3800787300" sldId="374"/>
            <ac:spMk id="3" creationId="{E3832AEF-5623-9F9E-2EB4-7C61BF0E9AB6}"/>
          </ac:spMkLst>
        </pc:spChg>
      </pc:sldChg>
      <pc:sldChg chg="modSp add ord replId">
        <pc:chgData name="jena.fahlbush@usu.edu" userId="S::urn:spo:guest#jena.fahlbush@usu.edu::" providerId="AD" clId="Web-{76EC8FEB-E9BA-B84F-71A7-49B2F4213539}" dt="2025-10-27T14:16:31.232" v="12" actId="20577"/>
        <pc:sldMkLst>
          <pc:docMk/>
          <pc:sldMk cId="300670656" sldId="379"/>
        </pc:sldMkLst>
        <pc:spChg chg="mod">
          <ac:chgData name="jena.fahlbush@usu.edu" userId="S::urn:spo:guest#jena.fahlbush@usu.edu::" providerId="AD" clId="Web-{76EC8FEB-E9BA-B84F-71A7-49B2F4213539}" dt="2025-10-27T14:16:31.232" v="12" actId="20577"/>
          <ac:spMkLst>
            <pc:docMk/>
            <pc:sldMk cId="300670656" sldId="379"/>
            <ac:spMk id="2" creationId="{07BEFB33-4059-F956-4917-818F127C75D9}"/>
          </ac:spMkLst>
        </pc:spChg>
      </pc:sldChg>
      <pc:sldChg chg="addSp delSp modSp add mod replId modClrScheme chgLayout">
        <pc:chgData name="jena.fahlbush@usu.edu" userId="S::urn:spo:guest#jena.fahlbush@usu.edu::" providerId="AD" clId="Web-{76EC8FEB-E9BA-B84F-71A7-49B2F4213539}" dt="2025-10-27T14:29:07.066" v="173" actId="1076"/>
        <pc:sldMkLst>
          <pc:docMk/>
          <pc:sldMk cId="782331475" sldId="380"/>
        </pc:sldMkLst>
        <pc:spChg chg="mod ord">
          <ac:chgData name="jena.fahlbush@usu.edu" userId="S::urn:spo:guest#jena.fahlbush@usu.edu::" providerId="AD" clId="Web-{76EC8FEB-E9BA-B84F-71A7-49B2F4213539}" dt="2025-10-27T14:17:09.732" v="16"/>
          <ac:spMkLst>
            <pc:docMk/>
            <pc:sldMk cId="782331475" sldId="380"/>
            <ac:spMk id="2" creationId="{772D4413-F478-1967-938C-30DA921D281F}"/>
          </ac:spMkLst>
        </pc:spChg>
        <pc:spChg chg="mod ord">
          <ac:chgData name="jena.fahlbush@usu.edu" userId="S::urn:spo:guest#jena.fahlbush@usu.edu::" providerId="AD" clId="Web-{76EC8FEB-E9BA-B84F-71A7-49B2F4213539}" dt="2025-10-27T14:29:07.051" v="172" actId="1076"/>
          <ac:spMkLst>
            <pc:docMk/>
            <pc:sldMk cId="782331475" sldId="380"/>
            <ac:spMk id="3" creationId="{D350FA80-FD3F-CC0F-7D00-DC3EE4F7992A}"/>
          </ac:spMkLst>
        </pc:spChg>
        <pc:spChg chg="mod ord">
          <ac:chgData name="jena.fahlbush@usu.edu" userId="S::urn:spo:guest#jena.fahlbush@usu.edu::" providerId="AD" clId="Web-{76EC8FEB-E9BA-B84F-71A7-49B2F4213539}" dt="2025-10-27T14:29:07.066" v="173" actId="1076"/>
          <ac:spMkLst>
            <pc:docMk/>
            <pc:sldMk cId="782331475" sldId="380"/>
            <ac:spMk id="4" creationId="{222AD953-D91F-8B0F-45AB-E10D74C82C77}"/>
          </ac:spMkLst>
        </pc:spChg>
      </pc:sldChg>
    </pc:docChg>
  </pc:docChgLst>
  <pc:docChgLst>
    <pc:chgData name="cynthia.curry@usu.edu" userId="S::urn:spo:guest#cynthia.curry@usu.edu::" providerId="AD" clId="Web-{866C1AE1-63F5-5D2E-EE60-6FC8386AAD4E}"/>
    <pc:docChg chg="modSld">
      <pc:chgData name="cynthia.curry@usu.edu" userId="S::urn:spo:guest#cynthia.curry@usu.edu::" providerId="AD" clId="Web-{866C1AE1-63F5-5D2E-EE60-6FC8386AAD4E}" dt="2025-10-27T02:35:24.865" v="2" actId="20577"/>
      <pc:docMkLst>
        <pc:docMk/>
      </pc:docMkLst>
      <pc:sldChg chg="modSp">
        <pc:chgData name="cynthia.curry@usu.edu" userId="S::urn:spo:guest#cynthia.curry@usu.edu::" providerId="AD" clId="Web-{866C1AE1-63F5-5D2E-EE60-6FC8386AAD4E}" dt="2025-10-27T02:23:58.313" v="1" actId="20577"/>
        <pc:sldMkLst>
          <pc:docMk/>
          <pc:sldMk cId="959388060" sldId="267"/>
        </pc:sldMkLst>
        <pc:spChg chg="mod">
          <ac:chgData name="cynthia.curry@usu.edu" userId="S::urn:spo:guest#cynthia.curry@usu.edu::" providerId="AD" clId="Web-{866C1AE1-63F5-5D2E-EE60-6FC8386AAD4E}" dt="2025-10-27T02:23:58.313" v="1" actId="20577"/>
          <ac:spMkLst>
            <pc:docMk/>
            <pc:sldMk cId="959388060" sldId="267"/>
            <ac:spMk id="2" creationId="{446DF8B1-A1C9-7E5F-A344-1AFCE09A0F00}"/>
          </ac:spMkLst>
        </pc:spChg>
      </pc:sldChg>
      <pc:sldChg chg="modSp">
        <pc:chgData name="cynthia.curry@usu.edu" userId="S::urn:spo:guest#cynthia.curry@usu.edu::" providerId="AD" clId="Web-{866C1AE1-63F5-5D2E-EE60-6FC8386AAD4E}" dt="2025-10-27T02:35:24.865" v="2" actId="20577"/>
        <pc:sldMkLst>
          <pc:docMk/>
          <pc:sldMk cId="3039837760" sldId="372"/>
        </pc:sldMkLst>
        <pc:spChg chg="mod">
          <ac:chgData name="cynthia.curry@usu.edu" userId="S::urn:spo:guest#cynthia.curry@usu.edu::" providerId="AD" clId="Web-{866C1AE1-63F5-5D2E-EE60-6FC8386AAD4E}" dt="2025-10-27T02:35:24.865" v="2" actId="20577"/>
          <ac:spMkLst>
            <pc:docMk/>
            <pc:sldMk cId="3039837760" sldId="372"/>
            <ac:spMk id="2" creationId="{67509E92-C8BE-8656-1197-76377DB7CFBE}"/>
          </ac:spMkLst>
        </pc:spChg>
      </pc:sldChg>
    </pc:docChg>
  </pc:docChgLst>
  <pc:docChgLst>
    <pc:chgData name="jena.fahlbush@usu.edu" userId="S::urn:spo:guest#jena.fahlbush@usu.edu::" providerId="AD" clId="Web-{25ABFEAB-9242-DB8A-0FBE-3385991C9F59}"/>
    <pc:docChg chg="modSld">
      <pc:chgData name="jena.fahlbush@usu.edu" userId="S::urn:spo:guest#jena.fahlbush@usu.edu::" providerId="AD" clId="Web-{25ABFEAB-9242-DB8A-0FBE-3385991C9F59}" dt="2025-10-28T17:18:35.022" v="50" actId="20577"/>
      <pc:docMkLst>
        <pc:docMk/>
      </pc:docMkLst>
      <pc:sldChg chg="modSp">
        <pc:chgData name="jena.fahlbush@usu.edu" userId="S::urn:spo:guest#jena.fahlbush@usu.edu::" providerId="AD" clId="Web-{25ABFEAB-9242-DB8A-0FBE-3385991C9F59}" dt="2025-10-28T13:03:21.322" v="12" actId="20577"/>
        <pc:sldMkLst>
          <pc:docMk/>
          <pc:sldMk cId="2222828287" sldId="353"/>
        </pc:sldMkLst>
        <pc:spChg chg="mod">
          <ac:chgData name="jena.fahlbush@usu.edu" userId="S::urn:spo:guest#jena.fahlbush@usu.edu::" providerId="AD" clId="Web-{25ABFEAB-9242-DB8A-0FBE-3385991C9F59}" dt="2025-10-28T13:03:21.322" v="12" actId="20577"/>
          <ac:spMkLst>
            <pc:docMk/>
            <pc:sldMk cId="2222828287" sldId="353"/>
            <ac:spMk id="3" creationId="{4D378B19-973D-EB3B-59DF-819A6586BC5A}"/>
          </ac:spMkLst>
        </pc:spChg>
      </pc:sldChg>
      <pc:sldChg chg="modSp">
        <pc:chgData name="jena.fahlbush@usu.edu" userId="S::urn:spo:guest#jena.fahlbush@usu.edu::" providerId="AD" clId="Web-{25ABFEAB-9242-DB8A-0FBE-3385991C9F59}" dt="2025-10-28T12:53:31.337" v="0" actId="20577"/>
        <pc:sldMkLst>
          <pc:docMk/>
          <pc:sldMk cId="3039837760" sldId="372"/>
        </pc:sldMkLst>
        <pc:spChg chg="mod">
          <ac:chgData name="jena.fahlbush@usu.edu" userId="S::urn:spo:guest#jena.fahlbush@usu.edu::" providerId="AD" clId="Web-{25ABFEAB-9242-DB8A-0FBE-3385991C9F59}" dt="2025-10-28T12:53:31.337" v="0" actId="20577"/>
          <ac:spMkLst>
            <pc:docMk/>
            <pc:sldMk cId="3039837760" sldId="372"/>
            <ac:spMk id="6" creationId="{31681EE0-F323-807F-299E-DD847D9B6E1C}"/>
          </ac:spMkLst>
        </pc:spChg>
      </pc:sldChg>
      <pc:sldChg chg="addSp modSp">
        <pc:chgData name="jena.fahlbush@usu.edu" userId="S::urn:spo:guest#jena.fahlbush@usu.edu::" providerId="AD" clId="Web-{25ABFEAB-9242-DB8A-0FBE-3385991C9F59}" dt="2025-10-28T17:18:35.022" v="50" actId="20577"/>
        <pc:sldMkLst>
          <pc:docMk/>
          <pc:sldMk cId="782331475" sldId="380"/>
        </pc:sldMkLst>
        <pc:spChg chg="mod">
          <ac:chgData name="jena.fahlbush@usu.edu" userId="S::urn:spo:guest#jena.fahlbush@usu.edu::" providerId="AD" clId="Web-{25ABFEAB-9242-DB8A-0FBE-3385991C9F59}" dt="2025-10-28T14:47:57.736" v="37" actId="20577"/>
          <ac:spMkLst>
            <pc:docMk/>
            <pc:sldMk cId="782331475" sldId="380"/>
            <ac:spMk id="2" creationId="{772D4413-F478-1967-938C-30DA921D281F}"/>
          </ac:spMkLst>
        </pc:spChg>
        <pc:spChg chg="mod">
          <ac:chgData name="jena.fahlbush@usu.edu" userId="S::urn:spo:guest#jena.fahlbush@usu.edu::" providerId="AD" clId="Web-{25ABFEAB-9242-DB8A-0FBE-3385991C9F59}" dt="2025-10-28T14:48:23.127" v="42" actId="20577"/>
          <ac:spMkLst>
            <pc:docMk/>
            <pc:sldMk cId="782331475" sldId="380"/>
            <ac:spMk id="3" creationId="{D350FA80-FD3F-CC0F-7D00-DC3EE4F7992A}"/>
          </ac:spMkLst>
        </pc:spChg>
        <pc:spChg chg="mod">
          <ac:chgData name="jena.fahlbush@usu.edu" userId="S::urn:spo:guest#jena.fahlbush@usu.edu::" providerId="AD" clId="Web-{25ABFEAB-9242-DB8A-0FBE-3385991C9F59}" dt="2025-10-28T14:49:49.284" v="45" actId="14100"/>
          <ac:spMkLst>
            <pc:docMk/>
            <pc:sldMk cId="782331475" sldId="380"/>
            <ac:spMk id="4" creationId="{222AD953-D91F-8B0F-45AB-E10D74C82C77}"/>
          </ac:spMkLst>
        </pc:spChg>
        <pc:spChg chg="add mod">
          <ac:chgData name="jena.fahlbush@usu.edu" userId="S::urn:spo:guest#jena.fahlbush@usu.edu::" providerId="AD" clId="Web-{25ABFEAB-9242-DB8A-0FBE-3385991C9F59}" dt="2025-10-28T17:18:35.022" v="50" actId="20577"/>
          <ac:spMkLst>
            <pc:docMk/>
            <pc:sldMk cId="782331475" sldId="380"/>
            <ac:spMk id="6" creationId="{C381B575-E90B-A3B8-D91D-88CA99DC4498}"/>
          </ac:spMkLst>
        </pc:spChg>
      </pc:sldChg>
    </pc:docChg>
  </pc:docChgLst>
  <pc:docChgLst>
    <pc:chgData name="Jennifer Govender" userId="S::jennifer_govender@ocali.org::63606a79-9aea-4017-aede-3172149fabd8" providerId="AD" clId="Web-{58D24306-75BD-E351-C4BA-037F54A6029A}"/>
    <pc:docChg chg="addSld delSld modSld sldOrd">
      <pc:chgData name="Jennifer Govender" userId="S::jennifer_govender@ocali.org::63606a79-9aea-4017-aede-3172149fabd8" providerId="AD" clId="Web-{58D24306-75BD-E351-C4BA-037F54A6029A}" dt="2025-10-27T17:09:46.425" v="36"/>
      <pc:docMkLst>
        <pc:docMk/>
      </pc:docMkLst>
      <pc:sldChg chg="modSp">
        <pc:chgData name="Jennifer Govender" userId="S::jennifer_govender@ocali.org::63606a79-9aea-4017-aede-3172149fabd8" providerId="AD" clId="Web-{58D24306-75BD-E351-C4BA-037F54A6029A}" dt="2025-10-27T16:57:27.521" v="1" actId="20577"/>
        <pc:sldMkLst>
          <pc:docMk/>
          <pc:sldMk cId="2884115758" sldId="346"/>
        </pc:sldMkLst>
        <pc:spChg chg="mod">
          <ac:chgData name="Jennifer Govender" userId="S::jennifer_govender@ocali.org::63606a79-9aea-4017-aede-3172149fabd8" providerId="AD" clId="Web-{58D24306-75BD-E351-C4BA-037F54A6029A}" dt="2025-10-27T16:57:27.521" v="1" actId="20577"/>
          <ac:spMkLst>
            <pc:docMk/>
            <pc:sldMk cId="2884115758" sldId="346"/>
            <ac:spMk id="6" creationId="{38D8696C-1BD4-A4F8-E703-A625FDFCB842}"/>
          </ac:spMkLst>
        </pc:spChg>
      </pc:sldChg>
      <pc:sldChg chg="modSp">
        <pc:chgData name="Jennifer Govender" userId="S::jennifer_govender@ocali.org::63606a79-9aea-4017-aede-3172149fabd8" providerId="AD" clId="Web-{58D24306-75BD-E351-C4BA-037F54A6029A}" dt="2025-10-27T16:57:54.818" v="2" actId="20577"/>
        <pc:sldMkLst>
          <pc:docMk/>
          <pc:sldMk cId="101714629" sldId="352"/>
        </pc:sldMkLst>
        <pc:spChg chg="mod">
          <ac:chgData name="Jennifer Govender" userId="S::jennifer_govender@ocali.org::63606a79-9aea-4017-aede-3172149fabd8" providerId="AD" clId="Web-{58D24306-75BD-E351-C4BA-037F54A6029A}" dt="2025-10-27T16:57:54.818" v="2" actId="20577"/>
          <ac:spMkLst>
            <pc:docMk/>
            <pc:sldMk cId="101714629" sldId="352"/>
            <ac:spMk id="3" creationId="{8B7E0AC9-8B10-D90C-5E60-2E3CDF900F45}"/>
          </ac:spMkLst>
        </pc:spChg>
      </pc:sldChg>
      <pc:sldChg chg="addAnim">
        <pc:chgData name="Jennifer Govender" userId="S::jennifer_govender@ocali.org::63606a79-9aea-4017-aede-3172149fabd8" providerId="AD" clId="Web-{58D24306-75BD-E351-C4BA-037F54A6029A}" dt="2025-10-27T17:02:22.995" v="8"/>
        <pc:sldMkLst>
          <pc:docMk/>
          <pc:sldMk cId="2976954108" sldId="357"/>
        </pc:sldMkLst>
      </pc:sldChg>
      <pc:sldChg chg="modNotes">
        <pc:chgData name="Jennifer Govender" userId="S::jennifer_govender@ocali.org::63606a79-9aea-4017-aede-3172149fabd8" providerId="AD" clId="Web-{58D24306-75BD-E351-C4BA-037F54A6029A}" dt="2025-10-27T17:07:34.533" v="28"/>
        <pc:sldMkLst>
          <pc:docMk/>
          <pc:sldMk cId="4172624929" sldId="362"/>
        </pc:sldMkLst>
      </pc:sldChg>
      <pc:sldChg chg="modSp">
        <pc:chgData name="Jennifer Govender" userId="S::jennifer_govender@ocali.org::63606a79-9aea-4017-aede-3172149fabd8" providerId="AD" clId="Web-{58D24306-75BD-E351-C4BA-037F54A6029A}" dt="2025-10-27T16:56:58.833" v="0" actId="20577"/>
        <pc:sldMkLst>
          <pc:docMk/>
          <pc:sldMk cId="1464333265" sldId="363"/>
        </pc:sldMkLst>
        <pc:spChg chg="mod">
          <ac:chgData name="Jennifer Govender" userId="S::jennifer_govender@ocali.org::63606a79-9aea-4017-aede-3172149fabd8" providerId="AD" clId="Web-{58D24306-75BD-E351-C4BA-037F54A6029A}" dt="2025-10-27T16:56:58.833" v="0" actId="20577"/>
          <ac:spMkLst>
            <pc:docMk/>
            <pc:sldMk cId="1464333265" sldId="363"/>
            <ac:spMk id="2" creationId="{94085036-4341-5FA4-F451-4F340778ACE5}"/>
          </ac:spMkLst>
        </pc:spChg>
      </pc:sldChg>
      <pc:sldChg chg="modSp modNotes">
        <pc:chgData name="Jennifer Govender" userId="S::jennifer_govender@ocali.org::63606a79-9aea-4017-aede-3172149fabd8" providerId="AD" clId="Web-{58D24306-75BD-E351-C4BA-037F54A6029A}" dt="2025-10-27T17:04:23.435" v="12"/>
        <pc:sldMkLst>
          <pc:docMk/>
          <pc:sldMk cId="102178390" sldId="375"/>
        </pc:sldMkLst>
        <pc:spChg chg="mod">
          <ac:chgData name="Jennifer Govender" userId="S::jennifer_govender@ocali.org::63606a79-9aea-4017-aede-3172149fabd8" providerId="AD" clId="Web-{58D24306-75BD-E351-C4BA-037F54A6029A}" dt="2025-10-27T17:04:22.701" v="11" actId="20577"/>
          <ac:spMkLst>
            <pc:docMk/>
            <pc:sldMk cId="102178390" sldId="375"/>
            <ac:spMk id="3" creationId="{ACB44C87-9AC0-BD79-A27D-6B9B1C27CE7F}"/>
          </ac:spMkLst>
        </pc:spChg>
      </pc:sldChg>
      <pc:sldChg chg="modSp modCm">
        <pc:chgData name="Jennifer Govender" userId="S::jennifer_govender@ocali.org::63606a79-9aea-4017-aede-3172149fabd8" providerId="AD" clId="Web-{58D24306-75BD-E351-C4BA-037F54A6029A}" dt="2025-10-27T17:09:33.268" v="35" actId="20577"/>
        <pc:sldMkLst>
          <pc:docMk/>
          <pc:sldMk cId="3186269209" sldId="377"/>
        </pc:sldMkLst>
        <pc:spChg chg="mod">
          <ac:chgData name="Jennifer Govender" userId="S::jennifer_govender@ocali.org::63606a79-9aea-4017-aede-3172149fabd8" providerId="AD" clId="Web-{58D24306-75BD-E351-C4BA-037F54A6029A}" dt="2025-10-27T17:09:33.268" v="35" actId="20577"/>
          <ac:spMkLst>
            <pc:docMk/>
            <pc:sldMk cId="3186269209" sldId="377"/>
            <ac:spMk id="2" creationId="{DA81C917-22AD-00F7-5267-41EE9C09D6F5}"/>
          </ac:spMkLst>
        </pc:spChg>
        <pc:extLst>
          <p:ext xmlns:p="http://schemas.openxmlformats.org/presentationml/2006/main" uri="{D6D511B9-2390-475A-947B-AFAB55BFBCF1}">
            <pc226:cmChg xmlns:pc226="http://schemas.microsoft.com/office/powerpoint/2022/06/main/command" chg="mod">
              <pc226:chgData name="Jennifer Govender" userId="S::jennifer_govender@ocali.org::63606a79-9aea-4017-aede-3172149fabd8" providerId="AD" clId="Web-{58D24306-75BD-E351-C4BA-037F54A6029A}" dt="2025-10-27T17:09:33.268" v="35" actId="20577"/>
              <pc2:cmMkLst xmlns:pc2="http://schemas.microsoft.com/office/powerpoint/2019/9/main/command">
                <pc:docMk/>
                <pc:sldMk cId="3186269209" sldId="377"/>
                <pc2:cmMk id="{A0D11D22-0586-46F5-AB98-8D1EC29ADA8C}"/>
              </pc2:cmMkLst>
            </pc226:cmChg>
          </p:ext>
        </pc:extLst>
      </pc:sldChg>
      <pc:sldChg chg="modSp ord">
        <pc:chgData name="Jennifer Govender" userId="S::jennifer_govender@ocali.org::63606a79-9aea-4017-aede-3172149fabd8" providerId="AD" clId="Web-{58D24306-75BD-E351-C4BA-037F54A6029A}" dt="2025-10-27T17:05:28.906" v="23" actId="20577"/>
        <pc:sldMkLst>
          <pc:docMk/>
          <pc:sldMk cId="300670656" sldId="379"/>
        </pc:sldMkLst>
        <pc:spChg chg="mod">
          <ac:chgData name="Jennifer Govender" userId="S::jennifer_govender@ocali.org::63606a79-9aea-4017-aede-3172149fabd8" providerId="AD" clId="Web-{58D24306-75BD-E351-C4BA-037F54A6029A}" dt="2025-10-27T17:05:28.906" v="23" actId="20577"/>
          <ac:spMkLst>
            <pc:docMk/>
            <pc:sldMk cId="300670656" sldId="379"/>
            <ac:spMk id="2" creationId="{07BEFB33-4059-F956-4917-818F127C75D9}"/>
          </ac:spMkLst>
        </pc:spChg>
        <pc:spChg chg="mod">
          <ac:chgData name="Jennifer Govender" userId="S::jennifer_govender@ocali.org::63606a79-9aea-4017-aede-3172149fabd8" providerId="AD" clId="Web-{58D24306-75BD-E351-C4BA-037F54A6029A}" dt="2025-10-27T17:05:26.171" v="21" actId="20577"/>
          <ac:spMkLst>
            <pc:docMk/>
            <pc:sldMk cId="300670656" sldId="379"/>
            <ac:spMk id="5" creationId="{FB4A5AB6-5893-913F-F468-B96C84E35C5E}"/>
          </ac:spMkLst>
        </pc:spChg>
      </pc:sldChg>
      <pc:sldChg chg="add replId">
        <pc:chgData name="Jennifer Govender" userId="S::jennifer_govender@ocali.org::63606a79-9aea-4017-aede-3172149fabd8" providerId="AD" clId="Web-{58D24306-75BD-E351-C4BA-037F54A6029A}" dt="2025-10-27T17:04:59.718" v="15"/>
        <pc:sldMkLst>
          <pc:docMk/>
          <pc:sldMk cId="3072359770" sldId="382"/>
        </pc:sldMkLst>
      </pc:sldChg>
    </pc:docChg>
  </pc:docChgLst>
  <pc:docChgLst>
    <pc:chgData name="Jennifer Govender" userId="S::jennifer_govender@ocali.org::63606a79-9aea-4017-aede-3172149fabd8" providerId="AD" clId="Web-{777BAE4A-34CF-1E95-069F-65DC17285228}"/>
    <pc:docChg chg="modSld">
      <pc:chgData name="Jennifer Govender" userId="S::jennifer_govender@ocali.org::63606a79-9aea-4017-aede-3172149fabd8" providerId="AD" clId="Web-{777BAE4A-34CF-1E95-069F-65DC17285228}" dt="2025-10-10T17:07:06.945" v="59" actId="20577"/>
      <pc:docMkLst>
        <pc:docMk/>
      </pc:docMkLst>
      <pc:sldChg chg="modSp">
        <pc:chgData name="Jennifer Govender" userId="S::jennifer_govender@ocali.org::63606a79-9aea-4017-aede-3172149fabd8" providerId="AD" clId="Web-{777BAE4A-34CF-1E95-069F-65DC17285228}" dt="2025-10-10T17:02:26.440" v="11" actId="20577"/>
        <pc:sldMkLst>
          <pc:docMk/>
          <pc:sldMk cId="2884115758" sldId="346"/>
        </pc:sldMkLst>
        <pc:spChg chg="mod">
          <ac:chgData name="Jennifer Govender" userId="S::jennifer_govender@ocali.org::63606a79-9aea-4017-aede-3172149fabd8" providerId="AD" clId="Web-{777BAE4A-34CF-1E95-069F-65DC17285228}" dt="2025-10-10T17:02:26.440" v="11" actId="20577"/>
          <ac:spMkLst>
            <pc:docMk/>
            <pc:sldMk cId="2884115758" sldId="346"/>
            <ac:spMk id="7" creationId="{EDEA96D4-2A84-1DAC-84EC-658156F9869D}"/>
          </ac:spMkLst>
        </pc:spChg>
      </pc:sldChg>
      <pc:sldChg chg="modSp modNotes">
        <pc:chgData name="Jennifer Govender" userId="S::jennifer_govender@ocali.org::63606a79-9aea-4017-aede-3172149fabd8" providerId="AD" clId="Web-{777BAE4A-34CF-1E95-069F-65DC17285228}" dt="2025-10-10T17:07:06.945" v="59" actId="20577"/>
        <pc:sldMkLst>
          <pc:docMk/>
          <pc:sldMk cId="1464333265" sldId="363"/>
        </pc:sldMkLst>
        <pc:spChg chg="mod">
          <ac:chgData name="Jennifer Govender" userId="S::jennifer_govender@ocali.org::63606a79-9aea-4017-aede-3172149fabd8" providerId="AD" clId="Web-{777BAE4A-34CF-1E95-069F-65DC17285228}" dt="2025-10-10T17:07:06.945" v="59" actId="20577"/>
          <ac:spMkLst>
            <pc:docMk/>
            <pc:sldMk cId="1464333265" sldId="363"/>
            <ac:spMk id="3" creationId="{7267759D-95B1-4630-B295-D1B1B11587E2}"/>
          </ac:spMkLst>
        </pc:spChg>
      </pc:sldChg>
      <pc:sldChg chg="addSp delSp modSp mod modClrScheme chgLayout">
        <pc:chgData name="Jennifer Govender" userId="S::jennifer_govender@ocali.org::63606a79-9aea-4017-aede-3172149fabd8" providerId="AD" clId="Web-{777BAE4A-34CF-1E95-069F-65DC17285228}" dt="2025-10-10T17:05:54.396" v="28" actId="20577"/>
        <pc:sldMkLst>
          <pc:docMk/>
          <pc:sldMk cId="3596075452" sldId="365"/>
        </pc:sldMkLst>
        <pc:spChg chg="mod ord">
          <ac:chgData name="Jennifer Govender" userId="S::jennifer_govender@ocali.org::63606a79-9aea-4017-aede-3172149fabd8" providerId="AD" clId="Web-{777BAE4A-34CF-1E95-069F-65DC17285228}" dt="2025-10-10T17:04:48.051" v="16"/>
          <ac:spMkLst>
            <pc:docMk/>
            <pc:sldMk cId="3596075452" sldId="365"/>
            <ac:spMk id="2" creationId="{02C0B65E-04A5-E8CB-7523-CED124B5B9C7}"/>
          </ac:spMkLst>
        </pc:spChg>
        <pc:spChg chg="mod ord">
          <ac:chgData name="Jennifer Govender" userId="S::jennifer_govender@ocali.org::63606a79-9aea-4017-aede-3172149fabd8" providerId="AD" clId="Web-{777BAE4A-34CF-1E95-069F-65DC17285228}" dt="2025-10-10T17:05:54.396" v="28" actId="20577"/>
          <ac:spMkLst>
            <pc:docMk/>
            <pc:sldMk cId="3596075452" sldId="365"/>
            <ac:spMk id="3" creationId="{9BBC4744-FFA9-6493-8A2B-9AE1E0B0F567}"/>
          </ac:spMkLst>
        </pc:spChg>
        <pc:picChg chg="add mod ord">
          <ac:chgData name="Jennifer Govender" userId="S::jennifer_govender@ocali.org::63606a79-9aea-4017-aede-3172149fabd8" providerId="AD" clId="Web-{777BAE4A-34CF-1E95-069F-65DC17285228}" dt="2025-10-10T17:05:49.209" v="25" actId="1076"/>
          <ac:picMkLst>
            <pc:docMk/>
            <pc:sldMk cId="3596075452" sldId="365"/>
            <ac:picMk id="5" creationId="{41EB7993-B134-1392-7FB3-18118DF9B73E}"/>
          </ac:picMkLst>
        </pc:picChg>
      </pc:sldChg>
    </pc:docChg>
  </pc:docChgLst>
  <pc:docChgLst>
    <pc:chgData name="jena.fahlbush@usu.edu" userId="S::urn:spo:guest#jena.fahlbush@usu.edu::" providerId="AD" clId="Web-{8ABE69A7-582C-1EF7-3872-F4B79C3C6B91}"/>
    <pc:docChg chg="delSld">
      <pc:chgData name="jena.fahlbush@usu.edu" userId="S::urn:spo:guest#jena.fahlbush@usu.edu::" providerId="AD" clId="Web-{8ABE69A7-582C-1EF7-3872-F4B79C3C6B91}" dt="2025-10-28T18:19:50.012" v="0"/>
      <pc:docMkLst>
        <pc:docMk/>
      </pc:docMkLst>
      <pc:sldChg chg="del">
        <pc:chgData name="jena.fahlbush@usu.edu" userId="S::urn:spo:guest#jena.fahlbush@usu.edu::" providerId="AD" clId="Web-{8ABE69A7-582C-1EF7-3872-F4B79C3C6B91}" dt="2025-10-28T18:19:50.012" v="0"/>
        <pc:sldMkLst>
          <pc:docMk/>
          <pc:sldMk cId="2561883238" sldId="366"/>
        </pc:sldMkLst>
      </pc:sldChg>
    </pc:docChg>
  </pc:docChgLst>
  <pc:docChgLst>
    <pc:chgData name="Jennifer Govender" userId="S::jennifer_govender@ocali.org::63606a79-9aea-4017-aede-3172149fabd8" providerId="AD" clId="Web-{B8019ADE-54AC-FF01-85FD-48559DA9FB5A}"/>
    <pc:docChg chg="modSld">
      <pc:chgData name="Jennifer Govender" userId="S::jennifer_govender@ocali.org::63606a79-9aea-4017-aede-3172149fabd8" providerId="AD" clId="Web-{B8019ADE-54AC-FF01-85FD-48559DA9FB5A}" dt="2025-10-17T18:13:21.439" v="48" actId="20577"/>
      <pc:docMkLst>
        <pc:docMk/>
      </pc:docMkLst>
      <pc:sldChg chg="modSp">
        <pc:chgData name="Jennifer Govender" userId="S::jennifer_govender@ocali.org::63606a79-9aea-4017-aede-3172149fabd8" providerId="AD" clId="Web-{B8019ADE-54AC-FF01-85FD-48559DA9FB5A}" dt="2025-10-17T18:11:40.877" v="24" actId="20577"/>
        <pc:sldMkLst>
          <pc:docMk/>
          <pc:sldMk cId="2884115758" sldId="346"/>
        </pc:sldMkLst>
        <pc:spChg chg="mod">
          <ac:chgData name="Jennifer Govender" userId="S::jennifer_govender@ocali.org::63606a79-9aea-4017-aede-3172149fabd8" providerId="AD" clId="Web-{B8019ADE-54AC-FF01-85FD-48559DA9FB5A}" dt="2025-10-17T18:11:40.877" v="24" actId="20577"/>
          <ac:spMkLst>
            <pc:docMk/>
            <pc:sldMk cId="2884115758" sldId="346"/>
            <ac:spMk id="7" creationId="{EDEA96D4-2A84-1DAC-84EC-658156F9869D}"/>
          </ac:spMkLst>
        </pc:spChg>
      </pc:sldChg>
      <pc:sldChg chg="modSp">
        <pc:chgData name="Jennifer Govender" userId="S::jennifer_govender@ocali.org::63606a79-9aea-4017-aede-3172149fabd8" providerId="AD" clId="Web-{B8019ADE-54AC-FF01-85FD-48559DA9FB5A}" dt="2025-10-17T18:13:21.439" v="48" actId="20577"/>
        <pc:sldMkLst>
          <pc:docMk/>
          <pc:sldMk cId="1464333265" sldId="363"/>
        </pc:sldMkLst>
        <pc:spChg chg="mod">
          <ac:chgData name="Jennifer Govender" userId="S::jennifer_govender@ocali.org::63606a79-9aea-4017-aede-3172149fabd8" providerId="AD" clId="Web-{B8019ADE-54AC-FF01-85FD-48559DA9FB5A}" dt="2025-10-17T18:13:21.439" v="48" actId="20577"/>
          <ac:spMkLst>
            <pc:docMk/>
            <pc:sldMk cId="1464333265" sldId="363"/>
            <ac:spMk id="3" creationId="{7267759D-95B1-4630-B295-D1B1B11587E2}"/>
          </ac:spMkLst>
        </pc:spChg>
      </pc:sldChg>
    </pc:docChg>
  </pc:docChgLst>
  <pc:docChgLst>
    <pc:chgData name="Jennifer Govender" userId="S::jennifer_govender@ocali.org::63606a79-9aea-4017-aede-3172149fabd8" providerId="AD" clId="Web-{381E7328-194C-85DC-2626-9C5165A5C162}"/>
    <pc:docChg chg="addSld modSld sldOrd">
      <pc:chgData name="Jennifer Govender" userId="S::jennifer_govender@ocali.org::63606a79-9aea-4017-aede-3172149fabd8" providerId="AD" clId="Web-{381E7328-194C-85DC-2626-9C5165A5C162}" dt="2025-10-20T16:47:48.402" v="151"/>
      <pc:docMkLst>
        <pc:docMk/>
      </pc:docMkLst>
      <pc:sldChg chg="modSp">
        <pc:chgData name="Jennifer Govender" userId="S::jennifer_govender@ocali.org::63606a79-9aea-4017-aede-3172149fabd8" providerId="AD" clId="Web-{381E7328-194C-85DC-2626-9C5165A5C162}" dt="2025-10-20T16:46:49.869" v="149" actId="20577"/>
        <pc:sldMkLst>
          <pc:docMk/>
          <pc:sldMk cId="2884115758" sldId="346"/>
        </pc:sldMkLst>
        <pc:spChg chg="mod">
          <ac:chgData name="Jennifer Govender" userId="S::jennifer_govender@ocali.org::63606a79-9aea-4017-aede-3172149fabd8" providerId="AD" clId="Web-{381E7328-194C-85DC-2626-9C5165A5C162}" dt="2025-10-20T16:46:49.869" v="149" actId="20577"/>
          <ac:spMkLst>
            <pc:docMk/>
            <pc:sldMk cId="2884115758" sldId="346"/>
            <ac:spMk id="7" creationId="{EDEA96D4-2A84-1DAC-84EC-658156F9869D}"/>
          </ac:spMkLst>
        </pc:spChg>
      </pc:sldChg>
      <pc:sldChg chg="modSp">
        <pc:chgData name="Jennifer Govender" userId="S::jennifer_govender@ocali.org::63606a79-9aea-4017-aede-3172149fabd8" providerId="AD" clId="Web-{381E7328-194C-85DC-2626-9C5165A5C162}" dt="2025-10-20T16:38:13.536" v="5" actId="20577"/>
        <pc:sldMkLst>
          <pc:docMk/>
          <pc:sldMk cId="2920930594" sldId="354"/>
        </pc:sldMkLst>
        <pc:spChg chg="mod">
          <ac:chgData name="Jennifer Govender" userId="S::jennifer_govender@ocali.org::63606a79-9aea-4017-aede-3172149fabd8" providerId="AD" clId="Web-{381E7328-194C-85DC-2626-9C5165A5C162}" dt="2025-10-20T16:38:13.536" v="5" actId="20577"/>
          <ac:spMkLst>
            <pc:docMk/>
            <pc:sldMk cId="2920930594" sldId="354"/>
            <ac:spMk id="4" creationId="{E050572E-2043-C7E1-76E1-E8A38C0B83AF}"/>
          </ac:spMkLst>
        </pc:spChg>
      </pc:sldChg>
      <pc:sldChg chg="modSp modNotes">
        <pc:chgData name="Jennifer Govender" userId="S::jennifer_govender@ocali.org::63606a79-9aea-4017-aede-3172149fabd8" providerId="AD" clId="Web-{381E7328-194C-85DC-2626-9C5165A5C162}" dt="2025-10-20T16:44:01.705" v="124"/>
        <pc:sldMkLst>
          <pc:docMk/>
          <pc:sldMk cId="1435570557" sldId="355"/>
        </pc:sldMkLst>
        <pc:spChg chg="mod">
          <ac:chgData name="Jennifer Govender" userId="S::jennifer_govender@ocali.org::63606a79-9aea-4017-aede-3172149fabd8" providerId="AD" clId="Web-{381E7328-194C-85DC-2626-9C5165A5C162}" dt="2025-10-20T16:40:58.456" v="61" actId="20577"/>
          <ac:spMkLst>
            <pc:docMk/>
            <pc:sldMk cId="1435570557" sldId="355"/>
            <ac:spMk id="3" creationId="{08113931-AE9A-0882-D3AE-13ABCC9EDDC9}"/>
          </ac:spMkLst>
        </pc:spChg>
      </pc:sldChg>
      <pc:sldChg chg="modSp">
        <pc:chgData name="Jennifer Govender" userId="S::jennifer_govender@ocali.org::63606a79-9aea-4017-aede-3172149fabd8" providerId="AD" clId="Web-{381E7328-194C-85DC-2626-9C5165A5C162}" dt="2025-10-20T16:47:30.793" v="150" actId="20577"/>
        <pc:sldMkLst>
          <pc:docMk/>
          <pc:sldMk cId="1464333265" sldId="363"/>
        </pc:sldMkLst>
        <pc:spChg chg="mod">
          <ac:chgData name="Jennifer Govender" userId="S::jennifer_govender@ocali.org::63606a79-9aea-4017-aede-3172149fabd8" providerId="AD" clId="Web-{381E7328-194C-85DC-2626-9C5165A5C162}" dt="2025-10-20T16:47:30.793" v="150" actId="20577"/>
          <ac:spMkLst>
            <pc:docMk/>
            <pc:sldMk cId="1464333265" sldId="363"/>
            <ac:spMk id="3" creationId="{7267759D-95B1-4630-B295-D1B1B11587E2}"/>
          </ac:spMkLst>
        </pc:spChg>
      </pc:sldChg>
    </pc:docChg>
  </pc:docChgLst>
  <pc:docChgLst>
    <pc:chgData name="Jennifer Govender" userId="S::jennifer_govender@ocali.org::63606a79-9aea-4017-aede-3172149fabd8" providerId="AD" clId="Web-{F699B20B-A422-2DFA-D29E-BDC0D917BD7D}"/>
    <pc:docChg chg="addSld delSld modSld sldOrd">
      <pc:chgData name="Jennifer Govender" userId="S::jennifer_govender@ocali.org::63606a79-9aea-4017-aede-3172149fabd8" providerId="AD" clId="Web-{F699B20B-A422-2DFA-D29E-BDC0D917BD7D}" dt="2025-10-09T15:11:30.349" v="357" actId="20577"/>
      <pc:docMkLst>
        <pc:docMk/>
      </pc:docMkLst>
      <pc:sldChg chg="ord">
        <pc:chgData name="Jennifer Govender" userId="S::jennifer_govender@ocali.org::63606a79-9aea-4017-aede-3172149fabd8" providerId="AD" clId="Web-{F699B20B-A422-2DFA-D29E-BDC0D917BD7D}" dt="2025-10-09T15:02:34.022" v="296"/>
        <pc:sldMkLst>
          <pc:docMk/>
          <pc:sldMk cId="648723226" sldId="263"/>
        </pc:sldMkLst>
      </pc:sldChg>
      <pc:sldChg chg="modSp">
        <pc:chgData name="Jennifer Govender" userId="S::jennifer_govender@ocali.org::63606a79-9aea-4017-aede-3172149fabd8" providerId="AD" clId="Web-{F699B20B-A422-2DFA-D29E-BDC0D917BD7D}" dt="2025-10-09T14:49:06.210" v="12" actId="20577"/>
        <pc:sldMkLst>
          <pc:docMk/>
          <pc:sldMk cId="959388060" sldId="267"/>
        </pc:sldMkLst>
        <pc:spChg chg="mod">
          <ac:chgData name="Jennifer Govender" userId="S::jennifer_govender@ocali.org::63606a79-9aea-4017-aede-3172149fabd8" providerId="AD" clId="Web-{F699B20B-A422-2DFA-D29E-BDC0D917BD7D}" dt="2025-10-09T14:48:49.648" v="4" actId="20577"/>
          <ac:spMkLst>
            <pc:docMk/>
            <pc:sldMk cId="959388060" sldId="267"/>
            <ac:spMk id="2" creationId="{446DF8B1-A1C9-7E5F-A344-1AFCE09A0F00}"/>
          </ac:spMkLst>
        </pc:spChg>
        <pc:spChg chg="mod">
          <ac:chgData name="Jennifer Govender" userId="S::jennifer_govender@ocali.org::63606a79-9aea-4017-aede-3172149fabd8" providerId="AD" clId="Web-{F699B20B-A422-2DFA-D29E-BDC0D917BD7D}" dt="2025-10-09T14:49:06.210" v="12" actId="20577"/>
          <ac:spMkLst>
            <pc:docMk/>
            <pc:sldMk cId="959388060" sldId="267"/>
            <ac:spMk id="3" creationId="{51FA22C9-CC02-BCE2-F2D3-ABBB518DADCF}"/>
          </ac:spMkLst>
        </pc:spChg>
      </pc:sldChg>
      <pc:sldChg chg="modSp">
        <pc:chgData name="Jennifer Govender" userId="S::jennifer_govender@ocali.org::63606a79-9aea-4017-aede-3172149fabd8" providerId="AD" clId="Web-{F699B20B-A422-2DFA-D29E-BDC0D917BD7D}" dt="2025-10-09T14:58:34.241" v="217" actId="20577"/>
        <pc:sldMkLst>
          <pc:docMk/>
          <pc:sldMk cId="4261976917" sldId="340"/>
        </pc:sldMkLst>
        <pc:spChg chg="mod">
          <ac:chgData name="Jennifer Govender" userId="S::jennifer_govender@ocali.org::63606a79-9aea-4017-aede-3172149fabd8" providerId="AD" clId="Web-{F699B20B-A422-2DFA-D29E-BDC0D917BD7D}" dt="2025-10-09T14:58:34.241" v="217" actId="20577"/>
          <ac:spMkLst>
            <pc:docMk/>
            <pc:sldMk cId="4261976917" sldId="340"/>
            <ac:spMk id="5" creationId="{A1E93AA9-0683-5643-6A8A-C9E5406C27A7}"/>
          </ac:spMkLst>
        </pc:spChg>
      </pc:sldChg>
      <pc:sldChg chg="ord">
        <pc:chgData name="Jennifer Govender" userId="S::jennifer_govender@ocali.org::63606a79-9aea-4017-aede-3172149fabd8" providerId="AD" clId="Web-{F699B20B-A422-2DFA-D29E-BDC0D917BD7D}" dt="2025-10-09T14:54:20.069" v="97"/>
        <pc:sldMkLst>
          <pc:docMk/>
          <pc:sldMk cId="2423567142" sldId="350"/>
        </pc:sldMkLst>
      </pc:sldChg>
      <pc:sldChg chg="modSp new">
        <pc:chgData name="Jennifer Govender" userId="S::jennifer_govender@ocali.org::63606a79-9aea-4017-aede-3172149fabd8" providerId="AD" clId="Web-{F699B20B-A422-2DFA-D29E-BDC0D917BD7D}" dt="2025-10-09T14:54:07.022" v="96" actId="20577"/>
        <pc:sldMkLst>
          <pc:docMk/>
          <pc:sldMk cId="101714629" sldId="352"/>
        </pc:sldMkLst>
        <pc:spChg chg="mod">
          <ac:chgData name="Jennifer Govender" userId="S::jennifer_govender@ocali.org::63606a79-9aea-4017-aede-3172149fabd8" providerId="AD" clId="Web-{F699B20B-A422-2DFA-D29E-BDC0D917BD7D}" dt="2025-10-09T14:54:07.022" v="96" actId="20577"/>
          <ac:spMkLst>
            <pc:docMk/>
            <pc:sldMk cId="101714629" sldId="352"/>
            <ac:spMk id="3" creationId="{8B7E0AC9-8B10-D90C-5E60-2E3CDF900F45}"/>
          </ac:spMkLst>
        </pc:spChg>
      </pc:sldChg>
      <pc:sldChg chg="modSp new mod ord modClrScheme chgLayout">
        <pc:chgData name="Jennifer Govender" userId="S::jennifer_govender@ocali.org::63606a79-9aea-4017-aede-3172149fabd8" providerId="AD" clId="Web-{F699B20B-A422-2DFA-D29E-BDC0D917BD7D}" dt="2025-10-09T14:57:06.116" v="108" actId="20577"/>
        <pc:sldMkLst>
          <pc:docMk/>
          <pc:sldMk cId="2222828287" sldId="353"/>
        </pc:sldMkLst>
        <pc:spChg chg="mod ord">
          <ac:chgData name="Jennifer Govender" userId="S::jennifer_govender@ocali.org::63606a79-9aea-4017-aede-3172149fabd8" providerId="AD" clId="Web-{F699B20B-A422-2DFA-D29E-BDC0D917BD7D}" dt="2025-10-09T14:56:48.866" v="105" actId="20577"/>
          <ac:spMkLst>
            <pc:docMk/>
            <pc:sldMk cId="2222828287" sldId="353"/>
            <ac:spMk id="3" creationId="{4D378B19-973D-EB3B-59DF-819A6586BC5A}"/>
          </ac:spMkLst>
        </pc:spChg>
        <pc:spChg chg="mod ord">
          <ac:chgData name="Jennifer Govender" userId="S::jennifer_govender@ocali.org::63606a79-9aea-4017-aede-3172149fabd8" providerId="AD" clId="Web-{F699B20B-A422-2DFA-D29E-BDC0D917BD7D}" dt="2025-10-09T14:57:06.116" v="108" actId="20577"/>
          <ac:spMkLst>
            <pc:docMk/>
            <pc:sldMk cId="2222828287" sldId="353"/>
            <ac:spMk id="4" creationId="{EA23DA72-AC64-9646-43E5-AE1C845D0522}"/>
          </ac:spMkLst>
        </pc:spChg>
      </pc:sldChg>
      <pc:sldChg chg="modSp new mod modClrScheme chgLayout">
        <pc:chgData name="Jennifer Govender" userId="S::jennifer_govender@ocali.org::63606a79-9aea-4017-aede-3172149fabd8" providerId="AD" clId="Web-{F699B20B-A422-2DFA-D29E-BDC0D917BD7D}" dt="2025-10-09T14:58:20.319" v="190" actId="20577"/>
        <pc:sldMkLst>
          <pc:docMk/>
          <pc:sldMk cId="2920930594" sldId="354"/>
        </pc:sldMkLst>
        <pc:spChg chg="mod ord">
          <ac:chgData name="Jennifer Govender" userId="S::jennifer_govender@ocali.org::63606a79-9aea-4017-aede-3172149fabd8" providerId="AD" clId="Web-{F699B20B-A422-2DFA-D29E-BDC0D917BD7D}" dt="2025-10-09T14:58:20.319" v="190" actId="20577"/>
          <ac:spMkLst>
            <pc:docMk/>
            <pc:sldMk cId="2920930594" sldId="354"/>
            <ac:spMk id="3" creationId="{E473BB56-6A31-C4CA-91C1-556876BC6802}"/>
          </ac:spMkLst>
        </pc:spChg>
        <pc:spChg chg="mod ord">
          <ac:chgData name="Jennifer Govender" userId="S::jennifer_govender@ocali.org::63606a79-9aea-4017-aede-3172149fabd8" providerId="AD" clId="Web-{F699B20B-A422-2DFA-D29E-BDC0D917BD7D}" dt="2025-10-09T14:58:04.678" v="150" actId="20577"/>
          <ac:spMkLst>
            <pc:docMk/>
            <pc:sldMk cId="2920930594" sldId="354"/>
            <ac:spMk id="4" creationId="{E050572E-2043-C7E1-76E1-E8A38C0B83AF}"/>
          </ac:spMkLst>
        </pc:spChg>
      </pc:sldChg>
      <pc:sldChg chg="modSp new">
        <pc:chgData name="Jennifer Govender" userId="S::jennifer_govender@ocali.org::63606a79-9aea-4017-aede-3172149fabd8" providerId="AD" clId="Web-{F699B20B-A422-2DFA-D29E-BDC0D917BD7D}" dt="2025-10-09T14:58:51.381" v="237" actId="20577"/>
        <pc:sldMkLst>
          <pc:docMk/>
          <pc:sldMk cId="1435570557" sldId="355"/>
        </pc:sldMkLst>
        <pc:spChg chg="mod">
          <ac:chgData name="Jennifer Govender" userId="S::jennifer_govender@ocali.org::63606a79-9aea-4017-aede-3172149fabd8" providerId="AD" clId="Web-{F699B20B-A422-2DFA-D29E-BDC0D917BD7D}" dt="2025-10-09T14:58:45.600" v="236" actId="20577"/>
          <ac:spMkLst>
            <pc:docMk/>
            <pc:sldMk cId="1435570557" sldId="355"/>
            <ac:spMk id="2" creationId="{DBD2781C-C5A1-E758-E3B7-8423424DF3E2}"/>
          </ac:spMkLst>
        </pc:spChg>
        <pc:spChg chg="mod">
          <ac:chgData name="Jennifer Govender" userId="S::jennifer_govender@ocali.org::63606a79-9aea-4017-aede-3172149fabd8" providerId="AD" clId="Web-{F699B20B-A422-2DFA-D29E-BDC0D917BD7D}" dt="2025-10-09T14:58:51.381" v="237" actId="20577"/>
          <ac:spMkLst>
            <pc:docMk/>
            <pc:sldMk cId="1435570557" sldId="355"/>
            <ac:spMk id="3" creationId="{08113931-AE9A-0882-D3AE-13ABCC9EDDC9}"/>
          </ac:spMkLst>
        </pc:spChg>
      </pc:sldChg>
      <pc:sldChg chg="modSp new ord">
        <pc:chgData name="Jennifer Govender" userId="S::jennifer_govender@ocali.org::63606a79-9aea-4017-aede-3172149fabd8" providerId="AD" clId="Web-{F699B20B-A422-2DFA-D29E-BDC0D917BD7D}" dt="2025-10-09T15:03:16.443" v="325" actId="1076"/>
        <pc:sldMkLst>
          <pc:docMk/>
          <pc:sldMk cId="2976954108" sldId="357"/>
        </pc:sldMkLst>
        <pc:spChg chg="mod">
          <ac:chgData name="Jennifer Govender" userId="S::jennifer_govender@ocali.org::63606a79-9aea-4017-aede-3172149fabd8" providerId="AD" clId="Web-{F699B20B-A422-2DFA-D29E-BDC0D917BD7D}" dt="2025-10-09T15:03:02.334" v="315" actId="20577"/>
          <ac:spMkLst>
            <pc:docMk/>
            <pc:sldMk cId="2976954108" sldId="357"/>
            <ac:spMk id="2" creationId="{640510FE-8C95-1AC0-F287-64D7DA50C8A4}"/>
          </ac:spMkLst>
        </pc:spChg>
        <pc:spChg chg="mod">
          <ac:chgData name="Jennifer Govender" userId="S::jennifer_govender@ocali.org::63606a79-9aea-4017-aede-3172149fabd8" providerId="AD" clId="Web-{F699B20B-A422-2DFA-D29E-BDC0D917BD7D}" dt="2025-10-09T15:03:16.443" v="325" actId="1076"/>
          <ac:spMkLst>
            <pc:docMk/>
            <pc:sldMk cId="2976954108" sldId="357"/>
            <ac:spMk id="3" creationId="{F164D0B2-5677-A32A-A77F-A501903F1F19}"/>
          </ac:spMkLst>
        </pc:spChg>
      </pc:sldChg>
    </pc:docChg>
  </pc:docChgLst>
  <pc:docChgLst>
    <pc:chgData name="jena.fahlbush@usu.edu" userId="S::urn:spo:guest#jena.fahlbush@usu.edu::" providerId="AD" clId="Web-{DEEB814C-880A-BDFF-5536-4030B8EC2A7B}"/>
    <pc:docChg chg="addSld delSld modSld sldOrd">
      <pc:chgData name="jena.fahlbush@usu.edu" userId="S::urn:spo:guest#jena.fahlbush@usu.edu::" providerId="AD" clId="Web-{DEEB814C-880A-BDFF-5536-4030B8EC2A7B}" dt="2025-10-24T22:10:07.320" v="303" actId="1076"/>
      <pc:docMkLst>
        <pc:docMk/>
      </pc:docMkLst>
      <pc:sldChg chg="modSp">
        <pc:chgData name="jena.fahlbush@usu.edu" userId="S::urn:spo:guest#jena.fahlbush@usu.edu::" providerId="AD" clId="Web-{DEEB814C-880A-BDFF-5536-4030B8EC2A7B}" dt="2025-10-24T20:52:18.511" v="153" actId="20577"/>
        <pc:sldMkLst>
          <pc:docMk/>
          <pc:sldMk cId="3819406663" sldId="311"/>
        </pc:sldMkLst>
        <pc:spChg chg="mod">
          <ac:chgData name="jena.fahlbush@usu.edu" userId="S::urn:spo:guest#jena.fahlbush@usu.edu::" providerId="AD" clId="Web-{DEEB814C-880A-BDFF-5536-4030B8EC2A7B}" dt="2025-10-24T20:52:18.511" v="153" actId="20577"/>
          <ac:spMkLst>
            <pc:docMk/>
            <pc:sldMk cId="3819406663" sldId="311"/>
            <ac:spMk id="5" creationId="{66387946-1A40-62C1-0505-EC5AC42988ED}"/>
          </ac:spMkLst>
        </pc:spChg>
      </pc:sldChg>
      <pc:sldChg chg="modSp">
        <pc:chgData name="jena.fahlbush@usu.edu" userId="S::urn:spo:guest#jena.fahlbush@usu.edu::" providerId="AD" clId="Web-{DEEB814C-880A-BDFF-5536-4030B8EC2A7B}" dt="2025-10-24T15:44:31.660" v="60" actId="14100"/>
        <pc:sldMkLst>
          <pc:docMk/>
          <pc:sldMk cId="2386423732" sldId="338"/>
        </pc:sldMkLst>
        <pc:spChg chg="mod">
          <ac:chgData name="jena.fahlbush@usu.edu" userId="S::urn:spo:guest#jena.fahlbush@usu.edu::" providerId="AD" clId="Web-{DEEB814C-880A-BDFF-5536-4030B8EC2A7B}" dt="2025-10-24T15:44:31.660" v="60" actId="14100"/>
          <ac:spMkLst>
            <pc:docMk/>
            <pc:sldMk cId="2386423732" sldId="338"/>
            <ac:spMk id="5" creationId="{E2705C86-C25E-E886-FC35-32C0471EF2F3}"/>
          </ac:spMkLst>
        </pc:spChg>
      </pc:sldChg>
      <pc:sldChg chg="modSp">
        <pc:chgData name="jena.fahlbush@usu.edu" userId="S::urn:spo:guest#jena.fahlbush@usu.edu::" providerId="AD" clId="Web-{DEEB814C-880A-BDFF-5536-4030B8EC2A7B}" dt="2025-10-24T19:15:29.392" v="114" actId="20577"/>
        <pc:sldMkLst>
          <pc:docMk/>
          <pc:sldMk cId="2884115758" sldId="346"/>
        </pc:sldMkLst>
        <pc:spChg chg="mod">
          <ac:chgData name="jena.fahlbush@usu.edu" userId="S::urn:spo:guest#jena.fahlbush@usu.edu::" providerId="AD" clId="Web-{DEEB814C-880A-BDFF-5536-4030B8EC2A7B}" dt="2025-10-24T19:15:29.392" v="114" actId="20577"/>
          <ac:spMkLst>
            <pc:docMk/>
            <pc:sldMk cId="2884115758" sldId="346"/>
            <ac:spMk id="7" creationId="{EDEA96D4-2A84-1DAC-84EC-658156F9869D}"/>
          </ac:spMkLst>
        </pc:spChg>
      </pc:sldChg>
      <pc:sldChg chg="delSp modSp">
        <pc:chgData name="jena.fahlbush@usu.edu" userId="S::urn:spo:guest#jena.fahlbush@usu.edu::" providerId="AD" clId="Web-{DEEB814C-880A-BDFF-5536-4030B8EC2A7B}" dt="2025-10-24T16:30:35.737" v="77" actId="1076"/>
        <pc:sldMkLst>
          <pc:docMk/>
          <pc:sldMk cId="2423567142" sldId="350"/>
        </pc:sldMkLst>
      </pc:sldChg>
      <pc:sldChg chg="addSp modSp">
        <pc:chgData name="jena.fahlbush@usu.edu" userId="S::urn:spo:guest#jena.fahlbush@usu.edu::" providerId="AD" clId="Web-{DEEB814C-880A-BDFF-5536-4030B8EC2A7B}" dt="2025-10-24T21:23:45.483" v="193" actId="20577"/>
        <pc:sldMkLst>
          <pc:docMk/>
          <pc:sldMk cId="101714629" sldId="352"/>
        </pc:sldMkLst>
        <pc:spChg chg="mod">
          <ac:chgData name="jena.fahlbush@usu.edu" userId="S::urn:spo:guest#jena.fahlbush@usu.edu::" providerId="AD" clId="Web-{DEEB814C-880A-BDFF-5536-4030B8EC2A7B}" dt="2025-10-24T21:16:45.751" v="173" actId="14100"/>
          <ac:spMkLst>
            <pc:docMk/>
            <pc:sldMk cId="101714629" sldId="352"/>
            <ac:spMk id="3" creationId="{8B7E0AC9-8B10-D90C-5E60-2E3CDF900F45}"/>
          </ac:spMkLst>
        </pc:spChg>
        <pc:spChg chg="mod">
          <ac:chgData name="jena.fahlbush@usu.edu" userId="S::urn:spo:guest#jena.fahlbush@usu.edu::" providerId="AD" clId="Web-{DEEB814C-880A-BDFF-5536-4030B8EC2A7B}" dt="2025-10-24T21:23:45.483" v="193" actId="20577"/>
          <ac:spMkLst>
            <pc:docMk/>
            <pc:sldMk cId="101714629" sldId="352"/>
            <ac:spMk id="4" creationId="{E6DE06F3-5EDE-1C0C-0AF5-B7D133A7CE27}"/>
          </ac:spMkLst>
        </pc:spChg>
        <pc:picChg chg="add mod">
          <ac:chgData name="jena.fahlbush@usu.edu" userId="S::urn:spo:guest#jena.fahlbush@usu.edu::" providerId="AD" clId="Web-{DEEB814C-880A-BDFF-5536-4030B8EC2A7B}" dt="2025-10-24T21:18:57.350" v="190"/>
          <ac:picMkLst>
            <pc:docMk/>
            <pc:sldMk cId="101714629" sldId="352"/>
            <ac:picMk id="2" creationId="{B2BA7B22-C91B-EC39-34BF-A3C9D1280790}"/>
          </ac:picMkLst>
        </pc:picChg>
      </pc:sldChg>
      <pc:sldChg chg="addSp modSp addAnim">
        <pc:chgData name="jena.fahlbush@usu.edu" userId="S::urn:spo:guest#jena.fahlbush@usu.edu::" providerId="AD" clId="Web-{DEEB814C-880A-BDFF-5536-4030B8EC2A7B}" dt="2025-10-24T19:20:07.458" v="145"/>
        <pc:sldMkLst>
          <pc:docMk/>
          <pc:sldMk cId="2222828287" sldId="353"/>
        </pc:sldMkLst>
        <pc:spChg chg="mod">
          <ac:chgData name="jena.fahlbush@usu.edu" userId="S::urn:spo:guest#jena.fahlbush@usu.edu::" providerId="AD" clId="Web-{DEEB814C-880A-BDFF-5536-4030B8EC2A7B}" dt="2025-10-24T15:43:55.972" v="57" actId="20577"/>
          <ac:spMkLst>
            <pc:docMk/>
            <pc:sldMk cId="2222828287" sldId="353"/>
            <ac:spMk id="3" creationId="{4D378B19-973D-EB3B-59DF-819A6586BC5A}"/>
          </ac:spMkLst>
        </pc:spChg>
        <pc:spChg chg="mod">
          <ac:chgData name="jena.fahlbush@usu.edu" userId="S::urn:spo:guest#jena.fahlbush@usu.edu::" providerId="AD" clId="Web-{DEEB814C-880A-BDFF-5536-4030B8EC2A7B}" dt="2025-10-24T19:19:55.489" v="142" actId="14100"/>
          <ac:spMkLst>
            <pc:docMk/>
            <pc:sldMk cId="2222828287" sldId="353"/>
            <ac:spMk id="4" creationId="{EA23DA72-AC64-9646-43E5-AE1C845D0522}"/>
          </ac:spMkLst>
        </pc:spChg>
        <pc:picChg chg="add mod">
          <ac:chgData name="jena.fahlbush@usu.edu" userId="S::urn:spo:guest#jena.fahlbush@usu.edu::" providerId="AD" clId="Web-{DEEB814C-880A-BDFF-5536-4030B8EC2A7B}" dt="2025-10-24T19:20:07.458" v="145"/>
          <ac:picMkLst>
            <pc:docMk/>
            <pc:sldMk cId="2222828287" sldId="353"/>
            <ac:picMk id="2" creationId="{DF58EF35-CEB1-C827-3F9E-BDBEF0FFB430}"/>
          </ac:picMkLst>
        </pc:picChg>
      </pc:sldChg>
      <pc:sldChg chg="modSp">
        <pc:chgData name="jena.fahlbush@usu.edu" userId="S::urn:spo:guest#jena.fahlbush@usu.edu::" providerId="AD" clId="Web-{DEEB814C-880A-BDFF-5536-4030B8EC2A7B}" dt="2025-10-24T16:30:07.409" v="71" actId="20577"/>
        <pc:sldMkLst>
          <pc:docMk/>
          <pc:sldMk cId="2976954108" sldId="357"/>
        </pc:sldMkLst>
        <pc:spChg chg="mod">
          <ac:chgData name="jena.fahlbush@usu.edu" userId="S::urn:spo:guest#jena.fahlbush@usu.edu::" providerId="AD" clId="Web-{DEEB814C-880A-BDFF-5536-4030B8EC2A7B}" dt="2025-10-24T16:30:07.409" v="71" actId="20577"/>
          <ac:spMkLst>
            <pc:docMk/>
            <pc:sldMk cId="2976954108" sldId="357"/>
            <ac:spMk id="3" creationId="{F164D0B2-5677-A32A-A77F-A501903F1F19}"/>
          </ac:spMkLst>
        </pc:spChg>
      </pc:sldChg>
      <pc:sldChg chg="ord">
        <pc:chgData name="jena.fahlbush@usu.edu" userId="S::urn:spo:guest#jena.fahlbush@usu.edu::" providerId="AD" clId="Web-{DEEB814C-880A-BDFF-5536-4030B8EC2A7B}" dt="2025-10-24T21:33:22.885" v="211"/>
        <pc:sldMkLst>
          <pc:docMk/>
          <pc:sldMk cId="4005943678" sldId="360"/>
        </pc:sldMkLst>
      </pc:sldChg>
      <pc:sldChg chg="modSp">
        <pc:chgData name="jena.fahlbush@usu.edu" userId="S::urn:spo:guest#jena.fahlbush@usu.edu::" providerId="AD" clId="Web-{DEEB814C-880A-BDFF-5536-4030B8EC2A7B}" dt="2025-10-24T19:12:21.201" v="110" actId="20577"/>
        <pc:sldMkLst>
          <pc:docMk/>
          <pc:sldMk cId="1464333265" sldId="363"/>
        </pc:sldMkLst>
        <pc:spChg chg="mod">
          <ac:chgData name="jena.fahlbush@usu.edu" userId="S::urn:spo:guest#jena.fahlbush@usu.edu::" providerId="AD" clId="Web-{DEEB814C-880A-BDFF-5536-4030B8EC2A7B}" dt="2025-10-24T19:12:21.201" v="110" actId="20577"/>
          <ac:spMkLst>
            <pc:docMk/>
            <pc:sldMk cId="1464333265" sldId="363"/>
            <ac:spMk id="3" creationId="{7267759D-95B1-4630-B295-D1B1B11587E2}"/>
          </ac:spMkLst>
        </pc:spChg>
      </pc:sldChg>
      <pc:sldChg chg="modSp">
        <pc:chgData name="jena.fahlbush@usu.edu" userId="S::urn:spo:guest#jena.fahlbush@usu.edu::" providerId="AD" clId="Web-{DEEB814C-880A-BDFF-5536-4030B8EC2A7B}" dt="2025-10-24T19:12:03.857" v="107" actId="1076"/>
        <pc:sldMkLst>
          <pc:docMk/>
          <pc:sldMk cId="318415786" sldId="364"/>
        </pc:sldMkLst>
        <pc:spChg chg="mod">
          <ac:chgData name="jena.fahlbush@usu.edu" userId="S::urn:spo:guest#jena.fahlbush@usu.edu::" providerId="AD" clId="Web-{DEEB814C-880A-BDFF-5536-4030B8EC2A7B}" dt="2025-10-24T19:12:03.857" v="107" actId="1076"/>
          <ac:spMkLst>
            <pc:docMk/>
            <pc:sldMk cId="318415786" sldId="364"/>
            <ac:spMk id="3" creationId="{28472CE7-8886-E2CE-1B28-6BED6D1FB300}"/>
          </ac:spMkLst>
        </pc:spChg>
      </pc:sldChg>
      <pc:sldChg chg="addSp modSp">
        <pc:chgData name="jena.fahlbush@usu.edu" userId="S::urn:spo:guest#jena.fahlbush@usu.edu::" providerId="AD" clId="Web-{DEEB814C-880A-BDFF-5536-4030B8EC2A7B}" dt="2025-10-24T21:27:12.977" v="203" actId="14100"/>
        <pc:sldMkLst>
          <pc:docMk/>
          <pc:sldMk cId="1148464290" sldId="367"/>
        </pc:sldMkLst>
        <pc:spChg chg="mod">
          <ac:chgData name="jena.fahlbush@usu.edu" userId="S::urn:spo:guest#jena.fahlbush@usu.edu::" providerId="AD" clId="Web-{DEEB814C-880A-BDFF-5536-4030B8EC2A7B}" dt="2025-10-24T21:26:45.535" v="199" actId="20577"/>
          <ac:spMkLst>
            <pc:docMk/>
            <pc:sldMk cId="1148464290" sldId="367"/>
            <ac:spMk id="2" creationId="{BD9F1A8D-CC35-9538-3A56-AD61F090D08F}"/>
          </ac:spMkLst>
        </pc:spChg>
        <pc:spChg chg="mod">
          <ac:chgData name="jena.fahlbush@usu.edu" userId="S::urn:spo:guest#jena.fahlbush@usu.edu::" providerId="AD" clId="Web-{DEEB814C-880A-BDFF-5536-4030B8EC2A7B}" dt="2025-10-24T21:27:12.977" v="203" actId="14100"/>
          <ac:spMkLst>
            <pc:docMk/>
            <pc:sldMk cId="1148464290" sldId="367"/>
            <ac:spMk id="3" creationId="{20501C45-9E1B-74C2-0696-E63E9A1170F0}"/>
          </ac:spMkLst>
        </pc:spChg>
      </pc:sldChg>
      <pc:sldChg chg="addSp delSp modSp add addAnim">
        <pc:chgData name="jena.fahlbush@usu.edu" userId="S::urn:spo:guest#jena.fahlbush@usu.edu::" providerId="AD" clId="Web-{DEEB814C-880A-BDFF-5536-4030B8EC2A7B}" dt="2025-10-24T19:26:56.188" v="146"/>
        <pc:sldMkLst>
          <pc:docMk/>
          <pc:sldMk cId="1842789953" sldId="370"/>
        </pc:sldMkLst>
        <pc:spChg chg="mod">
          <ac:chgData name="jena.fahlbush@usu.edu" userId="S::urn:spo:guest#jena.fahlbush@usu.edu::" providerId="AD" clId="Web-{DEEB814C-880A-BDFF-5536-4030B8EC2A7B}" dt="2025-10-24T19:16:18.518" v="118" actId="20577"/>
          <ac:spMkLst>
            <pc:docMk/>
            <pc:sldMk cId="1842789953" sldId="370"/>
            <ac:spMk id="3" creationId="{BE4DC940-D180-E49D-385E-4A837FC28AF6}"/>
          </ac:spMkLst>
        </pc:spChg>
        <pc:picChg chg="add mod modCrop">
          <ac:chgData name="jena.fahlbush@usu.edu" userId="S::urn:spo:guest#jena.fahlbush@usu.edu::" providerId="AD" clId="Web-{DEEB814C-880A-BDFF-5536-4030B8EC2A7B}" dt="2025-10-24T19:17:58.457" v="127"/>
          <ac:picMkLst>
            <pc:docMk/>
            <pc:sldMk cId="1842789953" sldId="370"/>
            <ac:picMk id="4" creationId="{10383A7E-36F2-04C0-8C3D-8CEDF5505117}"/>
          </ac:picMkLst>
        </pc:picChg>
      </pc:sldChg>
      <pc:sldChg chg="modSp add">
        <pc:chgData name="jena.fahlbush@usu.edu" userId="S::urn:spo:guest#jena.fahlbush@usu.edu::" providerId="AD" clId="Web-{DEEB814C-880A-BDFF-5536-4030B8EC2A7B}" dt="2025-10-24T19:28:33.862" v="150" actId="20577"/>
        <pc:sldMkLst>
          <pc:docMk/>
          <pc:sldMk cId="824401864" sldId="371"/>
        </pc:sldMkLst>
        <pc:spChg chg="mod">
          <ac:chgData name="jena.fahlbush@usu.edu" userId="S::urn:spo:guest#jena.fahlbush@usu.edu::" providerId="AD" clId="Web-{DEEB814C-880A-BDFF-5536-4030B8EC2A7B}" dt="2025-10-24T19:28:33.862" v="150" actId="20577"/>
          <ac:spMkLst>
            <pc:docMk/>
            <pc:sldMk cId="824401864" sldId="371"/>
            <ac:spMk id="3" creationId="{D7633E30-1926-03FF-4156-153743B4A821}"/>
          </ac:spMkLst>
        </pc:spChg>
      </pc:sldChg>
      <pc:sldChg chg="addSp delSp modSp add">
        <pc:chgData name="jena.fahlbush@usu.edu" userId="S::urn:spo:guest#jena.fahlbush@usu.edu::" providerId="AD" clId="Web-{DEEB814C-880A-BDFF-5536-4030B8EC2A7B}" dt="2025-10-24T19:18:33.707" v="131" actId="1076"/>
        <pc:sldMkLst>
          <pc:docMk/>
          <pc:sldMk cId="3039837760" sldId="372"/>
        </pc:sldMkLst>
        <pc:spChg chg="mod">
          <ac:chgData name="jena.fahlbush@usu.edu" userId="S::urn:spo:guest#jena.fahlbush@usu.edu::" providerId="AD" clId="Web-{DEEB814C-880A-BDFF-5536-4030B8EC2A7B}" dt="2025-10-24T19:18:33.691" v="130" actId="1076"/>
          <ac:spMkLst>
            <pc:docMk/>
            <pc:sldMk cId="3039837760" sldId="372"/>
            <ac:spMk id="4" creationId="{7B5FE44B-3CFD-D683-E5A2-DF17CC89E7DA}"/>
          </ac:spMkLst>
        </pc:spChg>
        <pc:spChg chg="mod">
          <ac:chgData name="jena.fahlbush@usu.edu" userId="S::urn:spo:guest#jena.fahlbush@usu.edu::" providerId="AD" clId="Web-{DEEB814C-880A-BDFF-5536-4030B8EC2A7B}" dt="2025-10-24T19:18:33.676" v="128" actId="1076"/>
          <ac:spMkLst>
            <pc:docMk/>
            <pc:sldMk cId="3039837760" sldId="372"/>
            <ac:spMk id="6" creationId="{31681EE0-F323-807F-299E-DD847D9B6E1C}"/>
          </ac:spMkLst>
        </pc:spChg>
      </pc:sldChg>
      <pc:sldChg chg="addSp modSp">
        <pc:chgData name="jena.fahlbush@usu.edu" userId="S::urn:spo:guest#jena.fahlbush@usu.edu::" providerId="AD" clId="Web-{DEEB814C-880A-BDFF-5536-4030B8EC2A7B}" dt="2025-10-24T20:59:53.850" v="162" actId="20577"/>
        <pc:sldMkLst>
          <pc:docMk/>
          <pc:sldMk cId="3141640015" sldId="373"/>
        </pc:sldMkLst>
        <pc:spChg chg="mod">
          <ac:chgData name="jena.fahlbush@usu.edu" userId="S::urn:spo:guest#jena.fahlbush@usu.edu::" providerId="AD" clId="Web-{DEEB814C-880A-BDFF-5536-4030B8EC2A7B}" dt="2025-10-24T20:59:53.850" v="162" actId="20577"/>
          <ac:spMkLst>
            <pc:docMk/>
            <pc:sldMk cId="3141640015" sldId="373"/>
            <ac:spMk id="5" creationId="{1C48B089-B3E7-CE3A-EF3E-571CD4D6D4C1}"/>
          </ac:spMkLst>
        </pc:spChg>
      </pc:sldChg>
      <pc:sldChg chg="modSp new add del ord">
        <pc:chgData name="jena.fahlbush@usu.edu" userId="S::urn:spo:guest#jena.fahlbush@usu.edu::" providerId="AD" clId="Web-{DEEB814C-880A-BDFF-5536-4030B8EC2A7B}" dt="2025-10-24T21:58:16.569" v="221"/>
        <pc:sldMkLst>
          <pc:docMk/>
          <pc:sldMk cId="102178390" sldId="375"/>
        </pc:sldMkLst>
        <pc:spChg chg="mod">
          <ac:chgData name="jena.fahlbush@usu.edu" userId="S::urn:spo:guest#jena.fahlbush@usu.edu::" providerId="AD" clId="Web-{DEEB814C-880A-BDFF-5536-4030B8EC2A7B}" dt="2025-10-24T21:32:43.539" v="209" actId="20577"/>
          <ac:spMkLst>
            <pc:docMk/>
            <pc:sldMk cId="102178390" sldId="375"/>
            <ac:spMk id="2" creationId="{3AB632DF-17C3-348B-CCF8-60F08CC71F7A}"/>
          </ac:spMkLst>
        </pc:spChg>
      </pc:sldChg>
      <pc:sldChg chg="addSp delSp modSp add replId modNotes">
        <pc:chgData name="jena.fahlbush@usu.edu" userId="S::urn:spo:guest#jena.fahlbush@usu.edu::" providerId="AD" clId="Web-{DEEB814C-880A-BDFF-5536-4030B8EC2A7B}" dt="2025-10-24T22:09:08.396" v="294" actId="20577"/>
        <pc:sldMkLst>
          <pc:docMk/>
          <pc:sldMk cId="3388423798" sldId="376"/>
        </pc:sldMkLst>
        <pc:spChg chg="mod">
          <ac:chgData name="jena.fahlbush@usu.edu" userId="S::urn:spo:guest#jena.fahlbush@usu.edu::" providerId="AD" clId="Web-{DEEB814C-880A-BDFF-5536-4030B8EC2A7B}" dt="2025-10-24T22:09:08.396" v="294" actId="20577"/>
          <ac:spMkLst>
            <pc:docMk/>
            <pc:sldMk cId="3388423798" sldId="376"/>
            <ac:spMk id="2" creationId="{DC8A20CA-9D3C-D844-3B59-CD64EB495D76}"/>
          </ac:spMkLst>
        </pc:spChg>
      </pc:sldChg>
      <pc:sldChg chg="addSp delSp modSp add replId">
        <pc:chgData name="jena.fahlbush@usu.edu" userId="S::urn:spo:guest#jena.fahlbush@usu.edu::" providerId="AD" clId="Web-{DEEB814C-880A-BDFF-5536-4030B8EC2A7B}" dt="2025-10-24T22:06:04.012" v="285" actId="1076"/>
        <pc:sldMkLst>
          <pc:docMk/>
          <pc:sldMk cId="3186269209" sldId="377"/>
        </pc:sldMkLst>
        <pc:spChg chg="mod">
          <ac:chgData name="jena.fahlbush@usu.edu" userId="S::urn:spo:guest#jena.fahlbush@usu.edu::" providerId="AD" clId="Web-{DEEB814C-880A-BDFF-5536-4030B8EC2A7B}" dt="2025-10-24T22:05:54.964" v="282" actId="14100"/>
          <ac:spMkLst>
            <pc:docMk/>
            <pc:sldMk cId="3186269209" sldId="377"/>
            <ac:spMk id="2" creationId="{DA81C917-22AD-00F7-5267-41EE9C09D6F5}"/>
          </ac:spMkLst>
        </pc:spChg>
      </pc:sldChg>
      <pc:sldChg chg="modSp add ord replId">
        <pc:chgData name="jena.fahlbush@usu.edu" userId="S::urn:spo:guest#jena.fahlbush@usu.edu::" providerId="AD" clId="Web-{DEEB814C-880A-BDFF-5536-4030B8EC2A7B}" dt="2025-10-24T22:10:07.320" v="303" actId="1076"/>
        <pc:sldMkLst>
          <pc:docMk/>
          <pc:sldMk cId="348944389" sldId="378"/>
        </pc:sldMkLst>
        <pc:spChg chg="mod">
          <ac:chgData name="jena.fahlbush@usu.edu" userId="S::urn:spo:guest#jena.fahlbush@usu.edu::" providerId="AD" clId="Web-{DEEB814C-880A-BDFF-5536-4030B8EC2A7B}" dt="2025-10-24T22:09:52.710" v="300" actId="20577"/>
          <ac:spMkLst>
            <pc:docMk/>
            <pc:sldMk cId="348944389" sldId="378"/>
            <ac:spMk id="2" creationId="{882FAE8A-3A64-6070-75B8-3FE7793931B8}"/>
          </ac:spMkLst>
        </pc:spChg>
      </pc:sldChg>
    </pc:docChg>
  </pc:docChgLst>
  <pc:docChgLst>
    <pc:chgData name="jena.fahlbush@usu.edu" userId="S::urn:spo:guest#jena.fahlbush@usu.edu::" providerId="AD" clId="Web-{4E765789-2DA8-6CBD-830B-DA8FAC445DB0}"/>
    <pc:docChg chg="addSld delSld modSld">
      <pc:chgData name="jena.fahlbush@usu.edu" userId="S::urn:spo:guest#jena.fahlbush@usu.edu::" providerId="AD" clId="Web-{4E765789-2DA8-6CBD-830B-DA8FAC445DB0}" dt="2025-10-27T18:57:34.010" v="101"/>
      <pc:docMkLst>
        <pc:docMk/>
      </pc:docMkLst>
      <pc:sldChg chg="modSp add">
        <pc:chgData name="jena.fahlbush@usu.edu" userId="S::urn:spo:guest#jena.fahlbush@usu.edu::" providerId="AD" clId="Web-{4E765789-2DA8-6CBD-830B-DA8FAC445DB0}" dt="2025-10-27T18:55:25.774" v="78" actId="1076"/>
        <pc:sldMkLst>
          <pc:docMk/>
          <pc:sldMk cId="3140139352" sldId="384"/>
        </pc:sldMkLst>
        <pc:picChg chg="mod">
          <ac:chgData name="jena.fahlbush@usu.edu" userId="S::urn:spo:guest#jena.fahlbush@usu.edu::" providerId="AD" clId="Web-{4E765789-2DA8-6CBD-830B-DA8FAC445DB0}" dt="2025-10-27T18:55:25.774" v="78" actId="1076"/>
          <ac:picMkLst>
            <pc:docMk/>
            <pc:sldMk cId="3140139352" sldId="384"/>
            <ac:picMk id="6" creationId="{139DF8CF-A298-F6F3-53D2-3EE2B52CFC75}"/>
          </ac:picMkLst>
        </pc:picChg>
      </pc:sldChg>
      <pc:sldChg chg="addSp delSp modSp new">
        <pc:chgData name="jena.fahlbush@usu.edu" userId="S::urn:spo:guest#jena.fahlbush@usu.edu::" providerId="AD" clId="Web-{4E765789-2DA8-6CBD-830B-DA8FAC445DB0}" dt="2025-10-27T18:57:34.010" v="101"/>
        <pc:sldMkLst>
          <pc:docMk/>
          <pc:sldMk cId="2777238183" sldId="385"/>
        </pc:sldMkLst>
        <pc:spChg chg="mod">
          <ac:chgData name="jena.fahlbush@usu.edu" userId="S::urn:spo:guest#jena.fahlbush@usu.edu::" providerId="AD" clId="Web-{4E765789-2DA8-6CBD-830B-DA8FAC445DB0}" dt="2025-10-27T18:56:20.978" v="88" actId="14100"/>
          <ac:spMkLst>
            <pc:docMk/>
            <pc:sldMk cId="2777238183" sldId="385"/>
            <ac:spMk id="2" creationId="{62D17FA0-0556-9DA7-581C-CB8763245FE7}"/>
          </ac:spMkLst>
        </pc:spChg>
        <pc:picChg chg="add mod">
          <ac:chgData name="jena.fahlbush@usu.edu" userId="S::urn:spo:guest#jena.fahlbush@usu.edu::" providerId="AD" clId="Web-{4E765789-2DA8-6CBD-830B-DA8FAC445DB0}" dt="2025-10-27T18:57:34.010" v="101"/>
          <ac:picMkLst>
            <pc:docMk/>
            <pc:sldMk cId="2777238183" sldId="385"/>
            <ac:picMk id="4" creationId="{9D18A0BB-641A-479B-F895-0F46B5D691A8}"/>
          </ac:picMkLst>
        </pc:picChg>
      </pc:sldChg>
    </pc:docChg>
  </pc:docChgLst>
  <pc:docChgLst>
    <pc:chgData name="Jennifer Govender" userId="S::jennifer_govender@ocali.org::63606a79-9aea-4017-aede-3172149fabd8" providerId="AD" clId="Web-{3152CEEF-C315-FD79-60AD-962EB6EADE18}"/>
    <pc:docChg chg="modSld">
      <pc:chgData name="Jennifer Govender" userId="S::jennifer_govender@ocali.org::63606a79-9aea-4017-aede-3172149fabd8" providerId="AD" clId="Web-{3152CEEF-C315-FD79-60AD-962EB6EADE18}" dt="2025-10-20T17:05:13.894" v="18"/>
      <pc:docMkLst>
        <pc:docMk/>
      </pc:docMkLst>
      <pc:sldChg chg="modNotes">
        <pc:chgData name="Jennifer Govender" userId="S::jennifer_govender@ocali.org::63606a79-9aea-4017-aede-3172149fabd8" providerId="AD" clId="Web-{3152CEEF-C315-FD79-60AD-962EB6EADE18}" dt="2025-10-20T17:04:09.266" v="0"/>
        <pc:sldMkLst>
          <pc:docMk/>
          <pc:sldMk cId="3520713672" sldId="359"/>
        </pc:sldMkLst>
      </pc:sldChg>
      <pc:sldChg chg="modNotes">
        <pc:chgData name="Jennifer Govender" userId="S::jennifer_govender@ocali.org::63606a79-9aea-4017-aede-3172149fabd8" providerId="AD" clId="Web-{3152CEEF-C315-FD79-60AD-962EB6EADE18}" dt="2025-10-20T17:04:41.846" v="11"/>
        <pc:sldMkLst>
          <pc:docMk/>
          <pc:sldMk cId="4005943678" sldId="360"/>
        </pc:sldMkLst>
      </pc:sldChg>
      <pc:sldChg chg="modNotes">
        <pc:chgData name="Jennifer Govender" userId="S::jennifer_govender@ocali.org::63606a79-9aea-4017-aede-3172149fabd8" providerId="AD" clId="Web-{3152CEEF-C315-FD79-60AD-962EB6EADE18}" dt="2025-10-20T17:05:13.894" v="18"/>
        <pc:sldMkLst>
          <pc:docMk/>
          <pc:sldMk cId="318415786" sldId="364"/>
        </pc:sldMkLst>
      </pc:sldChg>
    </pc:docChg>
  </pc:docChgLst>
  <pc:docChgLst>
    <pc:chgData name="Jennifer Govender" userId="S::jennifer_govender@ocali.org::63606a79-9aea-4017-aede-3172149fabd8" providerId="AD" clId="Web-{E6CFE689-C2AC-F9C5-B793-192F8CE3A437}"/>
    <pc:docChg chg="addSld delSld modSld sldOrd">
      <pc:chgData name="Jennifer Govender" userId="S::jennifer_govender@ocali.org::63606a79-9aea-4017-aede-3172149fabd8" providerId="AD" clId="Web-{E6CFE689-C2AC-F9C5-B793-192F8CE3A437}" dt="2025-10-24T18:11:42.948" v="152"/>
      <pc:docMkLst>
        <pc:docMk/>
      </pc:docMkLst>
      <pc:sldChg chg="addSp delSp modSp ord">
        <pc:chgData name="Jennifer Govender" userId="S::jennifer_govender@ocali.org::63606a79-9aea-4017-aede-3172149fabd8" providerId="AD" clId="Web-{E6CFE689-C2AC-F9C5-B793-192F8CE3A437}" dt="2025-10-24T18:08:17.912" v="102" actId="20577"/>
        <pc:sldMkLst>
          <pc:docMk/>
          <pc:sldMk cId="2423567142" sldId="350"/>
        </pc:sldMkLst>
        <pc:spChg chg="mod">
          <ac:chgData name="Jennifer Govender" userId="S::jennifer_govender@ocali.org::63606a79-9aea-4017-aede-3172149fabd8" providerId="AD" clId="Web-{E6CFE689-C2AC-F9C5-B793-192F8CE3A437}" dt="2025-10-24T18:08:17.912" v="102" actId="20577"/>
          <ac:spMkLst>
            <pc:docMk/>
            <pc:sldMk cId="2423567142" sldId="350"/>
            <ac:spMk id="2" creationId="{FF8CDA9D-FBBD-822F-CAF2-D787EA308C84}"/>
          </ac:spMkLst>
        </pc:spChg>
        <pc:spChg chg="mod">
          <ac:chgData name="Jennifer Govender" userId="S::jennifer_govender@ocali.org::63606a79-9aea-4017-aede-3172149fabd8" providerId="AD" clId="Web-{E6CFE689-C2AC-F9C5-B793-192F8CE3A437}" dt="2025-10-24T15:20:07.310" v="32" actId="20577"/>
          <ac:spMkLst>
            <pc:docMk/>
            <pc:sldMk cId="2423567142" sldId="350"/>
            <ac:spMk id="4" creationId="{5E220BBD-E9E5-37EA-FEB7-BBDD0730222F}"/>
          </ac:spMkLst>
        </pc:spChg>
        <pc:spChg chg="mod">
          <ac:chgData name="Jennifer Govender" userId="S::jennifer_govender@ocali.org::63606a79-9aea-4017-aede-3172149fabd8" providerId="AD" clId="Web-{E6CFE689-C2AC-F9C5-B793-192F8CE3A437}" dt="2025-10-24T15:19:58.513" v="27" actId="20577"/>
          <ac:spMkLst>
            <pc:docMk/>
            <pc:sldMk cId="2423567142" sldId="350"/>
            <ac:spMk id="6" creationId="{7530CD71-463A-1962-E896-1346316CF6B0}"/>
          </ac:spMkLst>
        </pc:spChg>
        <pc:spChg chg="add mod">
          <ac:chgData name="Jennifer Govender" userId="S::jennifer_govender@ocali.org::63606a79-9aea-4017-aede-3172149fabd8" providerId="AD" clId="Web-{E6CFE689-C2AC-F9C5-B793-192F8CE3A437}" dt="2025-10-24T18:08:01.662" v="101" actId="20577"/>
          <ac:spMkLst>
            <pc:docMk/>
            <pc:sldMk cId="2423567142" sldId="350"/>
            <ac:spMk id="8" creationId="{54605FDB-3589-590F-A512-20A308B472BC}"/>
          </ac:spMkLst>
        </pc:spChg>
      </pc:sldChg>
      <pc:sldChg chg="modSp new">
        <pc:chgData name="Jennifer Govender" userId="S::jennifer_govender@ocali.org::63606a79-9aea-4017-aede-3172149fabd8" providerId="AD" clId="Web-{E6CFE689-C2AC-F9C5-B793-192F8CE3A437}" dt="2025-10-24T15:07:09.909" v="12" actId="20577"/>
        <pc:sldMkLst>
          <pc:docMk/>
          <pc:sldMk cId="1148464290" sldId="367"/>
        </pc:sldMkLst>
        <pc:spChg chg="mod">
          <ac:chgData name="Jennifer Govender" userId="S::jennifer_govender@ocali.org::63606a79-9aea-4017-aede-3172149fabd8" providerId="AD" clId="Web-{E6CFE689-C2AC-F9C5-B793-192F8CE3A437}" dt="2025-10-24T15:07:09.909" v="12" actId="20577"/>
          <ac:spMkLst>
            <pc:docMk/>
            <pc:sldMk cId="1148464290" sldId="367"/>
            <ac:spMk id="2" creationId="{BD9F1A8D-CC35-9538-3A56-AD61F090D08F}"/>
          </ac:spMkLst>
        </pc:spChg>
      </pc:sldChg>
      <pc:sldChg chg="addSp modSp">
        <pc:chgData name="Jennifer Govender" userId="S::jennifer_govender@ocali.org::63606a79-9aea-4017-aede-3172149fabd8" providerId="AD" clId="Web-{E6CFE689-C2AC-F9C5-B793-192F8CE3A437}" dt="2025-10-24T18:11:42.948" v="152"/>
        <pc:sldMkLst>
          <pc:docMk/>
          <pc:sldMk cId="3039837760" sldId="372"/>
        </pc:sldMkLst>
        <pc:spChg chg="mod">
          <ac:chgData name="Jennifer Govender" userId="S::jennifer_govender@ocali.org::63606a79-9aea-4017-aede-3172149fabd8" providerId="AD" clId="Web-{E6CFE689-C2AC-F9C5-B793-192F8CE3A437}" dt="2025-10-24T15:30:38.244" v="74" actId="20577"/>
          <ac:spMkLst>
            <pc:docMk/>
            <pc:sldMk cId="3039837760" sldId="372"/>
            <ac:spMk id="4" creationId="{7B5FE44B-3CFD-D683-E5A2-DF17CC89E7DA}"/>
          </ac:spMkLst>
        </pc:spChg>
      </pc:sldChg>
    </pc:docChg>
  </pc:docChgLst>
</pc:chgInfo>
</file>

<file path=ppt/comments/modernComment_15A_ABE81D2E.xml><?xml version="1.0" encoding="utf-8"?>
<p188:cmLst xmlns:a="http://schemas.openxmlformats.org/drawingml/2006/main" xmlns:r="http://schemas.openxmlformats.org/officeDocument/2006/relationships" xmlns:p188="http://schemas.microsoft.com/office/powerpoint/2018/8/main">
  <p188:cm id="{577D5297-3AE4-45D6-99DC-E122B772F85B}" authorId="{4564A084-A375-1033-1170-FAC69F2F8EA7}" status="resolved" created="2025-10-27T16:29:46.177" complete="100000">
    <pc:sldMkLst xmlns:pc="http://schemas.microsoft.com/office/powerpoint/2013/main/command">
      <pc:docMk/>
      <pc:sldMk cId="2884115758" sldId="346"/>
    </pc:sldMkLst>
    <p188:txBody>
      <a:bodyPr/>
      <a:lstStyle/>
      <a:p>
        <a:r>
          <a:rPr lang="en-US"/>
          <a:t>I think we should link the guide here instead of the “Getting Started with the Guide” slide. That way it’s shared earlier in the session. </a:t>
        </a:r>
      </a:p>
    </p188:txBody>
    <p188:extLst>
      <p:ext xmlns:p="http://schemas.openxmlformats.org/presentationml/2006/main" uri="{57CB4572-C831-44C2-8A1C-0ADB6CCDFE69}">
        <p223:reactions xmlns:p223="http://schemas.microsoft.com/office/powerpoint/2022/03/main">
          <p223:rxn type="👍">
            <p223:instance time="2025-10-27T16:56:36.427" authorId="{6A3D737D-8EFB-9369-495F-4EC61A42EFD0}"/>
          </p223:rxn>
        </p223:reactions>
      </p:ext>
    </p188:extLst>
  </p188:cm>
</p188:cmLst>
</file>

<file path=ppt/comments/modernComment_165_B170B6FC.xml><?xml version="1.0" encoding="utf-8"?>
<p188:cmLst xmlns:a="http://schemas.openxmlformats.org/drawingml/2006/main" xmlns:r="http://schemas.openxmlformats.org/officeDocument/2006/relationships" xmlns:p188="http://schemas.microsoft.com/office/powerpoint/2018/8/main">
  <p188:cm id="{22D939C4-1569-474E-A154-DADE3721D287}" authorId="{B690A3C1-C256-1047-F434-8569ADBA2B36}" status="resolved" created="2025-10-27T14:37:48.368" complete="100000">
    <ac:deMkLst xmlns:ac="http://schemas.microsoft.com/office/drawing/2013/main/command">
      <pc:docMk xmlns:pc="http://schemas.microsoft.com/office/powerpoint/2013/main/command"/>
      <pc:sldMk xmlns:pc="http://schemas.microsoft.com/office/powerpoint/2013/main/command" cId="2976954108" sldId="357"/>
      <ac:spMk id="3" creationId="{F164D0B2-5677-A32A-A77F-A501903F1F19}"/>
    </ac:deMkLst>
    <p188:replyLst>
      <p188:reply id="{F740F334-C3C6-4547-A940-E3A5201BB4FD}" authorId="{6A3D737D-8EFB-9369-495F-4EC61A42EFD0}" created="2025-10-27T17:02:02.775">
        <p188:txBody>
          <a:bodyPr/>
          <a:lstStyle/>
          <a:p>
            <a:r>
              <a:rPr lang="en-US"/>
              <a:t>I think that would be good to match the previous slide</a:t>
            </a:r>
          </a:p>
        </p188:txBody>
      </p188:reply>
    </p188:replyLst>
    <p188:txBody>
      <a:bodyPr/>
      <a:lstStyle/>
      <a:p>
        <a:r>
          <a:rPr lang="en-US"/>
          <a:t>Possibly animate?</a:t>
        </a:r>
      </a:p>
    </p188:txBody>
  </p188:cm>
</p188:cmLst>
</file>

<file path=ppt/comments/modernComment_16B_5747F3D1.xml><?xml version="1.0" encoding="utf-8"?>
<p188:cmLst xmlns:a="http://schemas.openxmlformats.org/drawingml/2006/main" xmlns:r="http://schemas.openxmlformats.org/officeDocument/2006/relationships" xmlns:p188="http://schemas.microsoft.com/office/powerpoint/2018/8/main">
  <p188:cm id="{9062047C-D0A3-4356-BB72-A33A47687D86}" authorId="{4564A084-A375-1033-1170-FAC69F2F8EA7}" status="resolved" created="2025-10-27T15:01:05.283" complete="100000">
    <ac:deMkLst xmlns:ac="http://schemas.microsoft.com/office/drawing/2013/main/command">
      <pc:docMk xmlns:pc="http://schemas.microsoft.com/office/powerpoint/2013/main/command"/>
      <pc:sldMk xmlns:pc="http://schemas.microsoft.com/office/powerpoint/2013/main/command" cId="1464333265" sldId="363"/>
      <ac:spMk id="3" creationId="{7267759D-95B1-4630-B295-D1B1B11587E2}"/>
    </ac:deMkLst>
    <p188:replyLst>
      <p188:reply id="{FF25C95D-F3D9-469B-B74D-690D7449C3D3}" authorId="{4564A084-A375-1033-1170-FAC69F2F8EA7}" created="2025-10-27T16:12:05.002">
        <p188:txBody>
          <a:bodyPr/>
          <a:lstStyle/>
          <a:p>
            <a:r>
              <a:rPr lang="en-US"/>
              <a:t>I also added a graphic</a:t>
            </a:r>
          </a:p>
        </p188:txBody>
      </p188:reply>
    </p188:replyLst>
    <p188:txBody>
      <a:bodyPr/>
      <a:lstStyle/>
      <a:p>
        <a:r>
          <a:rPr lang="en-US"/>
          <a:t>I animated this slide, so that I could ask how to get started with the guide while only the title was showing.</a:t>
        </a:r>
      </a:p>
    </p188:txBody>
    <p188:extLst>
      <p:ext xmlns:p="http://schemas.openxmlformats.org/presentationml/2006/main" uri="{57CB4572-C831-44C2-8A1C-0ADB6CCDFE69}">
        <p223:reactions xmlns:p223="http://schemas.microsoft.com/office/powerpoint/2022/03/main">
          <p223:rxn type="👍">
            <p223:instance time="2025-10-27T17:01:42.212" authorId="{6A3D737D-8EFB-9369-495F-4EC61A42EFD0}"/>
          </p223:rxn>
        </p223:reactions>
      </p:ext>
    </p188:extLst>
  </p188:cm>
</p188:cmLst>
</file>

<file path=ppt/comments/modernComment_175_BB419F4F.xml><?xml version="1.0" encoding="utf-8"?>
<p188:cmLst xmlns:a="http://schemas.openxmlformats.org/drawingml/2006/main" xmlns:r="http://schemas.openxmlformats.org/officeDocument/2006/relationships" xmlns:p188="http://schemas.microsoft.com/office/powerpoint/2018/8/main">
  <p188:cm id="{B68D1386-89B8-45BF-8DF9-1F56800E1C72}" authorId="{4564A084-A375-1033-1170-FAC69F2F8EA7}" status="resolved" created="2025-10-27T16:12:24.269" complete="100000">
    <pc:sldMkLst xmlns:pc="http://schemas.microsoft.com/office/powerpoint/2013/main/command">
      <pc:docMk/>
      <pc:sldMk cId="3141640015" sldId="373"/>
    </pc:sldMkLst>
    <p188:txBody>
      <a:bodyPr/>
      <a:lstStyle/>
      <a:p>
        <a:r>
          <a:rPr lang="en-US"/>
          <a:t>Added a graphic to 2 of the 3 poll slides</a:t>
        </a:r>
      </a:p>
    </p188:txBody>
    <p188:extLst>
      <p:ext xmlns:p="http://schemas.openxmlformats.org/presentationml/2006/main" uri="{57CB4572-C831-44C2-8A1C-0ADB6CCDFE69}">
        <p223:reactions xmlns:p223="http://schemas.microsoft.com/office/powerpoint/2022/03/main">
          <p223:rxn type="👍">
            <p223:instance time="2025-10-27T16:55:44.442" authorId="{6A3D737D-8EFB-9369-495F-4EC61A42EFD0}"/>
          </p223:rxn>
        </p223:reactions>
      </p:ext>
    </p188:extLst>
  </p188:cm>
</p188:cmLst>
</file>

<file path=ppt/comments/modernComment_177_6171E56.xml><?xml version="1.0" encoding="utf-8"?>
<p188:cmLst xmlns:a="http://schemas.openxmlformats.org/drawingml/2006/main" xmlns:r="http://schemas.openxmlformats.org/officeDocument/2006/relationships" xmlns:p188="http://schemas.microsoft.com/office/powerpoint/2018/8/main">
  <p188:cm id="{219AB94B-8765-48A4-98CD-933BA6FF7DAD}" authorId="{B690A3C1-C256-1047-F434-8569ADBA2B36}" status="resolved" created="2025-10-24T21:33:09.572" complete="100000">
    <pc:sldMkLst xmlns:pc="http://schemas.microsoft.com/office/powerpoint/2013/main/command">
      <pc:docMk/>
      <pc:sldMk cId="102178390" sldId="375"/>
    </pc:sldMkLst>
    <p188:txBody>
      <a:bodyPr/>
      <a:lstStyle/>
      <a:p>
        <a:r>
          <a:rPr lang="en-US"/>
          <a:t>Is there anything to elaborate on in this are?</a:t>
        </a:r>
      </a:p>
    </p188:txBody>
  </p188:cm>
</p188:cmLst>
</file>

<file path=ppt/comments/modernComment_179_BDEA9C19.xml><?xml version="1.0" encoding="utf-8"?>
<p188:cmLst xmlns:a="http://schemas.openxmlformats.org/drawingml/2006/main" xmlns:r="http://schemas.openxmlformats.org/officeDocument/2006/relationships" xmlns:p188="http://schemas.microsoft.com/office/powerpoint/2018/8/main">
  <p188:cm id="{7A94C7B3-24C4-41DA-B1E4-C278BD8C44D3}" authorId="{4564A084-A375-1033-1170-FAC69F2F8EA7}" status="resolved" created="2025-10-27T15:50:40.318" complete="100000">
    <pc:sldMkLst xmlns:pc="http://schemas.microsoft.com/office/powerpoint/2013/main/command">
      <pc:docMk/>
      <pc:sldMk cId="3186269209" sldId="377"/>
    </pc:sldMkLst>
    <p188:replyLst>
      <p188:reply id="{795E693D-81B0-40D7-8DF1-46BEF7220E95}" authorId="{6A3D737D-8EFB-9369-495F-4EC61A42EFD0}" created="2025-10-27T16:59:22.302">
        <p188:txBody>
          <a:bodyPr/>
          <a:lstStyle/>
          <a:p>
            <a:r>
              <a:rPr lang="en-US"/>
              <a:t>Looks good!</a:t>
            </a:r>
          </a:p>
        </p188:txBody>
      </p188:reply>
    </p188:replyLst>
    <p188:txBody>
      <a:bodyPr/>
      <a:lstStyle/>
      <a:p>
        <a:r>
          <a:rPr lang="en-US"/>
          <a:t>Optional layout of slide 16 for your consideration.
You’ll notice how I tied it into the upcoming slides as a way to introduce each section.</a:t>
        </a:r>
      </a:p>
    </p188:txBody>
    <p188:extLst>
      <p:ext xmlns:p="http://schemas.openxmlformats.org/presentationml/2006/main" uri="{57CB4572-C831-44C2-8A1C-0ADB6CCDFE69}">
        <p223:reactions xmlns:p223="http://schemas.microsoft.com/office/powerpoint/2022/03/main">
          <p223:rxn type="👍">
            <p223:instance time="2025-10-27T16:59:24.849" authorId="{6A3D737D-8EFB-9369-495F-4EC61A42EFD0}"/>
          </p223:rxn>
        </p223:reactions>
      </p:ext>
    </p188:extLst>
  </p188:cm>
  <p188:cm id="{A0D11D22-0586-46F5-AB98-8D1EC29ADA8C}" authorId="{4564A084-A375-1033-1170-FAC69F2F8EA7}" status="resolved" created="2025-10-27T16:37:51.841" complete="100000">
    <ac:txMkLst xmlns:ac="http://schemas.microsoft.com/office/drawing/2013/main/command">
      <pc:docMk xmlns:pc="http://schemas.microsoft.com/office/powerpoint/2013/main/command"/>
      <pc:sldMk xmlns:pc="http://schemas.microsoft.com/office/powerpoint/2013/main/command" cId="3186269209" sldId="377"/>
      <ac:spMk id="2" creationId="{DA81C917-22AD-00F7-5267-41EE9C09D6F5}"/>
      <ac:txMk cp="4" len="14">
        <ac:context len="32" hash="1707960393"/>
      </ac:txMk>
    </ac:txMkLst>
    <p188:pos x="4356100" y="2265928"/>
    <p188:replyLst>
      <p188:reply id="{6F4CF762-E8FB-4FFB-B6F5-5B0B3979A0B0}" authorId="{6A3D737D-8EFB-9369-495F-4EC61A42EFD0}" created="2025-10-27T16:58:20.802">
        <p188:txBody>
          <a:bodyPr/>
          <a:lstStyle/>
          <a:p>
            <a:r>
              <a:rPr lang="en-US"/>
              <a:t>Yes, good catch</a:t>
            </a:r>
          </a:p>
        </p188:txBody>
      </p188:reply>
    </p188:replyLst>
    <p188:txBody>
      <a:bodyPr/>
      <a:lstStyle/>
      <a:p>
        <a:r>
          <a:rPr lang="en-US"/>
          <a:t>Should we change this to “Sections” since that’s what they are called in the guide? No pressure from me, just truly a wonder.</a:t>
        </a:r>
      </a:p>
    </p188:txBody>
    <p188:extLst>
      <p:ext xmlns:p="http://schemas.openxmlformats.org/presentationml/2006/main" uri="{57CB4572-C831-44C2-8A1C-0ADB6CCDFE69}">
        <p223:reactions xmlns:p223="http://schemas.microsoft.com/office/powerpoint/2022/03/main">
          <p223:rxn type="👍">
            <p223:instance time="2025-10-27T16:58:39.349" authorId="{6A3D737D-8EFB-9369-495F-4EC61A42EFD0}"/>
          </p223:rxn>
        </p223:reactions>
      </p:ext>
    </p188:extLst>
  </p188:cm>
</p188:cmLst>
</file>

<file path=ppt/comments/modernComment_17C_2EA16E53.xml><?xml version="1.0" encoding="utf-8"?>
<p188:cmLst xmlns:a="http://schemas.openxmlformats.org/drawingml/2006/main" xmlns:r="http://schemas.openxmlformats.org/officeDocument/2006/relationships" xmlns:p188="http://schemas.microsoft.com/office/powerpoint/2018/8/main">
  <p188:cm id="{9295FD74-4E9C-44F0-8F8F-8761CD84F8F9}" authorId="{B690A3C1-C256-1047-F434-8569ADBA2B36}" created="2025-10-27T14:26:00.769">
    <pc:sldMkLst xmlns:pc="http://schemas.microsoft.com/office/powerpoint/2013/main/command">
      <pc:docMk/>
      <pc:sldMk cId="782331475" sldId="380"/>
    </pc:sldMkLst>
    <p188:replyLst>
      <p188:reply id="{2D8AB1D7-9593-4F62-86DE-55BB67CFC799}" authorId="{6A3D737D-8EFB-9369-495F-4EC61A42EFD0}" created="2025-10-27T18:19:02.537">
        <p188:txBody>
          <a:bodyPr/>
          <a:lstStyle/>
          <a:p>
            <a:r>
              <a:rPr lang="en-US"/>
              <a:t>I need to add a section for assessment vendors, could you had a spot for those? </a:t>
            </a:r>
          </a:p>
        </p188:txBody>
      </p188:reply>
      <p188:reply id="{ABEC959F-8900-4667-A53D-8CBCFFD4B014}" authorId="{B690A3C1-C256-1047-F434-8569ADBA2B36}" created="2025-10-28T14:48:44.768">
        <p188:txBody>
          <a:bodyPr/>
          <a:lstStyle/>
          <a:p>
            <a:r>
              <a:rPr lang="en-US"/>
              <a:t>Done!</a:t>
            </a:r>
          </a:p>
        </p188:txBody>
      </p188:reply>
    </p188:replyLst>
    <p188:txBody>
      <a:bodyPr/>
      <a:lstStyle/>
      <a:p>
        <a:r>
          <a:rPr lang="en-US"/>
          <a:t>Different layout for your consideration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8538A-370E-1AC7-531D-694AD5986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4AD4B9-FA07-36A0-3B62-A019A65CB0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5FACD-AA1B-4748-8424-4F3CFD1A21DE}" type="datetimeFigureOut">
              <a:rPr lang="en-US" smtClean="0"/>
              <a:t>10/30/2025</a:t>
            </a:fld>
            <a:endParaRPr lang="en-US"/>
          </a:p>
        </p:txBody>
      </p:sp>
      <p:sp>
        <p:nvSpPr>
          <p:cNvPr id="4" name="Footer Placeholder 3">
            <a:extLst>
              <a:ext uri="{FF2B5EF4-FFF2-40B4-BE49-F238E27FC236}">
                <a16:creationId xmlns:a16="http://schemas.microsoft.com/office/drawing/2014/main" id="{2C298E95-E339-039C-98ED-120C7E6359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8DC6EA-7F9E-CF49-AB71-A4F190E65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1E139F-D9B5-4A71-889B-216C8DCF3046}" type="slidenum">
              <a:rPr lang="en-US" smtClean="0"/>
              <a:t>‹#›</a:t>
            </a:fld>
            <a:endParaRPr lang="en-US"/>
          </a:p>
        </p:txBody>
      </p:sp>
    </p:spTree>
    <p:extLst>
      <p:ext uri="{BB962C8B-B14F-4D97-AF65-F5344CB8AC3E}">
        <p14:creationId xmlns:p14="http://schemas.microsoft.com/office/powerpoint/2010/main" val="76199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a:t>
            </a:fld>
            <a:endParaRPr lang="en-US"/>
          </a:p>
        </p:txBody>
      </p:sp>
    </p:spTree>
    <p:extLst>
      <p:ext uri="{BB962C8B-B14F-4D97-AF65-F5344CB8AC3E}">
        <p14:creationId xmlns:p14="http://schemas.microsoft.com/office/powerpoint/2010/main" val="276554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CBFB-20F0-B623-07ED-A424283D5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CFD45-BF77-DDA7-9387-E8524051C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CA3C6-C0DA-E399-B299-98187451EE32}"/>
              </a:ext>
            </a:extLst>
          </p:cNvPr>
          <p:cNvSpPr>
            <a:spLocks noGrp="1"/>
          </p:cNvSpPr>
          <p:nvPr>
            <p:ph type="body" idx="1"/>
          </p:nvPr>
        </p:nvSpPr>
        <p:spPr/>
        <p:txBody>
          <a:bodyPr/>
          <a:lstStyle/>
          <a:p>
            <a:pPr>
              <a:lnSpc>
                <a:spcPct val="110000"/>
              </a:lnSpc>
              <a:spcBef>
                <a:spcPts val="1000"/>
              </a:spcBef>
              <a:spcAft>
                <a:spcPts val="600"/>
              </a:spcAft>
            </a:pPr>
            <a:endParaRPr lang="en"/>
          </a:p>
        </p:txBody>
      </p:sp>
      <p:sp>
        <p:nvSpPr>
          <p:cNvPr id="4" name="Slide Number Placeholder 3">
            <a:extLst>
              <a:ext uri="{FF2B5EF4-FFF2-40B4-BE49-F238E27FC236}">
                <a16:creationId xmlns:a16="http://schemas.microsoft.com/office/drawing/2014/main" id="{D03F0F51-3A82-F316-9D75-6D328F13FCD2}"/>
              </a:ext>
            </a:extLst>
          </p:cNvPr>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42928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17</a:t>
            </a:fld>
            <a:endParaRPr lang="en-US"/>
          </a:p>
        </p:txBody>
      </p:sp>
    </p:spTree>
    <p:extLst>
      <p:ext uri="{BB962C8B-B14F-4D97-AF65-F5344CB8AC3E}">
        <p14:creationId xmlns:p14="http://schemas.microsoft.com/office/powerpoint/2010/main" val="87009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4713-81E7-10F7-261C-D69B809B7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AE9FF-B589-412F-C6D3-26854DA34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FEAE0-842C-9F3A-D73F-69E235D5F23E}"/>
              </a:ext>
            </a:extLst>
          </p:cNvPr>
          <p:cNvSpPr>
            <a:spLocks noGrp="1"/>
          </p:cNvSpPr>
          <p:nvPr>
            <p:ph type="body" idx="1"/>
          </p:nvPr>
        </p:nvSpPr>
        <p:spPr/>
        <p:txBody>
          <a:bodyPr/>
          <a:lstStyle/>
          <a:p>
            <a:pPr>
              <a:lnSpc>
                <a:spcPct val="110000"/>
              </a:lnSpc>
              <a:spcBef>
                <a:spcPts val="1000"/>
              </a:spcBef>
              <a:spcAft>
                <a:spcPts val="600"/>
              </a:spcAft>
            </a:pPr>
            <a:endParaRPr lang="en"/>
          </a:p>
        </p:txBody>
      </p:sp>
      <p:sp>
        <p:nvSpPr>
          <p:cNvPr id="4" name="Slide Number Placeholder 3">
            <a:extLst>
              <a:ext uri="{FF2B5EF4-FFF2-40B4-BE49-F238E27FC236}">
                <a16:creationId xmlns:a16="http://schemas.microsoft.com/office/drawing/2014/main" id="{3CDE312A-8B4F-2F66-1852-5040D219C1C8}"/>
              </a:ext>
            </a:extLst>
          </p:cNvPr>
          <p:cNvSpPr>
            <a:spLocks noGrp="1"/>
          </p:cNvSpPr>
          <p:nvPr>
            <p:ph type="sldNum" sz="quarter" idx="5"/>
          </p:nvPr>
        </p:nvSpPr>
        <p:spPr/>
        <p:txBody>
          <a:bodyPr/>
          <a:lstStyle/>
          <a:p>
            <a:fld id="{B815EFDA-263A-014D-97A0-E2CC50B3F237}" type="slidenum">
              <a:rPr lang="en-US" smtClean="0"/>
              <a:t>18</a:t>
            </a:fld>
            <a:endParaRPr lang="en-US"/>
          </a:p>
        </p:txBody>
      </p:sp>
    </p:spTree>
    <p:extLst>
      <p:ext uri="{BB962C8B-B14F-4D97-AF65-F5344CB8AC3E}">
        <p14:creationId xmlns:p14="http://schemas.microsoft.com/office/powerpoint/2010/main" val="178003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19</a:t>
            </a:fld>
            <a:endParaRPr lang="en-US"/>
          </a:p>
        </p:txBody>
      </p:sp>
    </p:spTree>
    <p:extLst>
      <p:ext uri="{BB962C8B-B14F-4D97-AF65-F5344CB8AC3E}">
        <p14:creationId xmlns:p14="http://schemas.microsoft.com/office/powerpoint/2010/main" val="3604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D986-A480-BF46-F6A0-B879AB903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020DE-84D2-08D2-743C-7AFC8F2B8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2F648-7098-5363-FF4E-9D3284BA5898}"/>
              </a:ext>
            </a:extLst>
          </p:cNvPr>
          <p:cNvSpPr>
            <a:spLocks noGrp="1"/>
          </p:cNvSpPr>
          <p:nvPr>
            <p:ph type="body" idx="1"/>
          </p:nvPr>
        </p:nvSpPr>
        <p:spPr/>
        <p:txBody>
          <a:bodyPr/>
          <a:lstStyle/>
          <a:p>
            <a:pPr>
              <a:lnSpc>
                <a:spcPct val="110000"/>
              </a:lnSpc>
              <a:spcBef>
                <a:spcPts val="1000"/>
              </a:spcBef>
              <a:spcAft>
                <a:spcPts val="600"/>
              </a:spcAft>
            </a:pPr>
            <a:endParaRPr lang="en"/>
          </a:p>
        </p:txBody>
      </p:sp>
      <p:sp>
        <p:nvSpPr>
          <p:cNvPr id="4" name="Slide Number Placeholder 3">
            <a:extLst>
              <a:ext uri="{FF2B5EF4-FFF2-40B4-BE49-F238E27FC236}">
                <a16:creationId xmlns:a16="http://schemas.microsoft.com/office/drawing/2014/main" id="{4CD1789C-06A0-0147-BD7D-49430BB109E1}"/>
              </a:ext>
            </a:extLst>
          </p:cNvPr>
          <p:cNvSpPr>
            <a:spLocks noGrp="1"/>
          </p:cNvSpPr>
          <p:nvPr>
            <p:ph type="sldNum" sz="quarter" idx="5"/>
          </p:nvPr>
        </p:nvSpPr>
        <p:spPr/>
        <p:txBody>
          <a:bodyPr/>
          <a:lstStyle/>
          <a:p>
            <a:fld id="{B815EFDA-263A-014D-97A0-E2CC50B3F237}" type="slidenum">
              <a:rPr lang="en-US" smtClean="0"/>
              <a:t>20</a:t>
            </a:fld>
            <a:endParaRPr lang="en-US"/>
          </a:p>
        </p:txBody>
      </p:sp>
    </p:spTree>
    <p:extLst>
      <p:ext uri="{BB962C8B-B14F-4D97-AF65-F5344CB8AC3E}">
        <p14:creationId xmlns:p14="http://schemas.microsoft.com/office/powerpoint/2010/main" val="339607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21</a:t>
            </a:fld>
            <a:endParaRPr lang="en-US"/>
          </a:p>
        </p:txBody>
      </p:sp>
    </p:spTree>
    <p:extLst>
      <p:ext uri="{BB962C8B-B14F-4D97-AF65-F5344CB8AC3E}">
        <p14:creationId xmlns:p14="http://schemas.microsoft.com/office/powerpoint/2010/main" val="264510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2BECC-D9F5-73CD-3FC9-8DA14856F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E6399-4B6A-B118-0763-20346C101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D1D00-D045-5A62-A78B-9B2C889E5E36}"/>
              </a:ext>
            </a:extLst>
          </p:cNvPr>
          <p:cNvSpPr>
            <a:spLocks noGrp="1"/>
          </p:cNvSpPr>
          <p:nvPr>
            <p:ph type="body" idx="1"/>
          </p:nvPr>
        </p:nvSpPr>
        <p:spPr/>
        <p:txBody>
          <a:bodyPr/>
          <a:lstStyle/>
          <a:p>
            <a:pPr>
              <a:lnSpc>
                <a:spcPct val="110000"/>
              </a:lnSpc>
              <a:spcBef>
                <a:spcPts val="1000"/>
              </a:spcBef>
              <a:spcAft>
                <a:spcPts val="600"/>
              </a:spcAft>
            </a:pPr>
            <a:endParaRPr lang="en"/>
          </a:p>
        </p:txBody>
      </p:sp>
      <p:sp>
        <p:nvSpPr>
          <p:cNvPr id="4" name="Slide Number Placeholder 3">
            <a:extLst>
              <a:ext uri="{FF2B5EF4-FFF2-40B4-BE49-F238E27FC236}">
                <a16:creationId xmlns:a16="http://schemas.microsoft.com/office/drawing/2014/main" id="{9E89077F-AC5E-2D81-D783-8FD1C339A445}"/>
              </a:ext>
            </a:extLst>
          </p:cNvPr>
          <p:cNvSpPr>
            <a:spLocks noGrp="1"/>
          </p:cNvSpPr>
          <p:nvPr>
            <p:ph type="sldNum" sz="quarter" idx="5"/>
          </p:nvPr>
        </p:nvSpPr>
        <p:spPr/>
        <p:txBody>
          <a:bodyPr/>
          <a:lstStyle/>
          <a:p>
            <a:fld id="{B815EFDA-263A-014D-97A0-E2CC50B3F237}" type="slidenum">
              <a:rPr lang="en-US" smtClean="0"/>
              <a:t>22</a:t>
            </a:fld>
            <a:endParaRPr lang="en-US"/>
          </a:p>
        </p:txBody>
      </p:sp>
    </p:spTree>
    <p:extLst>
      <p:ext uri="{BB962C8B-B14F-4D97-AF65-F5344CB8AC3E}">
        <p14:creationId xmlns:p14="http://schemas.microsoft.com/office/powerpoint/2010/main" val="38217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03CCD-CA57-1C1C-B0DF-421EA0299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4F65A-FD1E-F228-AC55-247A25F3C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37D53-4F06-563E-F938-C80001ADDF97}"/>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ECFACFD-4F96-4967-FEB4-6C2B40D597C5}"/>
              </a:ext>
            </a:extLst>
          </p:cNvPr>
          <p:cNvSpPr>
            <a:spLocks noGrp="1"/>
          </p:cNvSpPr>
          <p:nvPr>
            <p:ph type="sldNum" sz="quarter" idx="5"/>
          </p:nvPr>
        </p:nvSpPr>
        <p:spPr/>
        <p:txBody>
          <a:bodyPr/>
          <a:lstStyle/>
          <a:p>
            <a:fld id="{B815EFDA-263A-014D-97A0-E2CC50B3F237}" type="slidenum">
              <a:rPr lang="en-US" smtClean="0"/>
              <a:t>23</a:t>
            </a:fld>
            <a:endParaRPr lang="en-US"/>
          </a:p>
        </p:txBody>
      </p:sp>
    </p:spTree>
    <p:extLst>
      <p:ext uri="{BB962C8B-B14F-4D97-AF65-F5344CB8AC3E}">
        <p14:creationId xmlns:p14="http://schemas.microsoft.com/office/powerpoint/2010/main" val="245709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24</a:t>
            </a:fld>
            <a:endParaRPr lang="en-US"/>
          </a:p>
        </p:txBody>
      </p:sp>
    </p:spTree>
    <p:extLst>
      <p:ext uri="{BB962C8B-B14F-4D97-AF65-F5344CB8AC3E}">
        <p14:creationId xmlns:p14="http://schemas.microsoft.com/office/powerpoint/2010/main" val="30648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25</a:t>
            </a:fld>
            <a:endParaRPr lang="en-US"/>
          </a:p>
        </p:txBody>
      </p:sp>
    </p:spTree>
    <p:extLst>
      <p:ext uri="{BB962C8B-B14F-4D97-AF65-F5344CB8AC3E}">
        <p14:creationId xmlns:p14="http://schemas.microsoft.com/office/powerpoint/2010/main" val="133821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27</a:t>
            </a:fld>
            <a:endParaRPr lang="en-US"/>
          </a:p>
        </p:txBody>
      </p:sp>
    </p:spTree>
    <p:extLst>
      <p:ext uri="{BB962C8B-B14F-4D97-AF65-F5344CB8AC3E}">
        <p14:creationId xmlns:p14="http://schemas.microsoft.com/office/powerpoint/2010/main" val="2738362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D5DB0-F593-72E9-6A98-4FC56A66B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44B05-3C8D-AD80-B714-40E059EC7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67765-8CF4-D8BD-08C3-A53F277CCA40}"/>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97256FE-4AF1-57C6-0499-63E878F524C2}"/>
              </a:ext>
            </a:extLst>
          </p:cNvPr>
          <p:cNvSpPr>
            <a:spLocks noGrp="1"/>
          </p:cNvSpPr>
          <p:nvPr>
            <p:ph type="sldNum" sz="quarter" idx="5"/>
          </p:nvPr>
        </p:nvSpPr>
        <p:spPr/>
        <p:txBody>
          <a:bodyPr/>
          <a:lstStyle/>
          <a:p>
            <a:fld id="{B815EFDA-263A-014D-97A0-E2CC50B3F237}" type="slidenum">
              <a:rPr lang="en-US" smtClean="0"/>
              <a:t>31</a:t>
            </a:fld>
            <a:endParaRPr lang="en-US"/>
          </a:p>
        </p:txBody>
      </p:sp>
    </p:spTree>
    <p:extLst>
      <p:ext uri="{BB962C8B-B14F-4D97-AF65-F5344CB8AC3E}">
        <p14:creationId xmlns:p14="http://schemas.microsoft.com/office/powerpoint/2010/main" val="3679243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32</a:t>
            </a:fld>
            <a:endParaRPr lang="en-US"/>
          </a:p>
        </p:txBody>
      </p:sp>
    </p:spTree>
    <p:extLst>
      <p:ext uri="{BB962C8B-B14F-4D97-AF65-F5344CB8AC3E}">
        <p14:creationId xmlns:p14="http://schemas.microsoft.com/office/powerpoint/2010/main" val="9592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53864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91B26"/>
                </a:solidFill>
                <a:effectLst/>
                <a:latin typeface="Open Sans" panose="020B0606030504020204" pitchFamily="34" charset="0"/>
              </a:rPr>
              <a:t>Braille image by </a:t>
            </a:r>
            <a:r>
              <a:rPr lang="en-US" b="0" i="0" err="1">
                <a:solidFill>
                  <a:srgbClr val="191B26"/>
                </a:solidFill>
                <a:effectLst/>
                <a:latin typeface="Open Sans" panose="020B0606030504020204" pitchFamily="34" charset="0"/>
              </a:rPr>
              <a:t>OpenIcons</a:t>
            </a:r>
            <a:r>
              <a:rPr lang="en-US" b="0" i="0">
                <a:solidFill>
                  <a:srgbClr val="191B26"/>
                </a:solidFill>
                <a:effectLst/>
                <a:latin typeface="Open Sans" panose="020B0606030504020204" pitchFamily="34" charset="0"/>
              </a:rPr>
              <a:t> from </a:t>
            </a:r>
            <a:r>
              <a:rPr lang="en-US" b="0" i="0" err="1">
                <a:solidFill>
                  <a:srgbClr val="191B26"/>
                </a:solidFill>
                <a:effectLst/>
                <a:latin typeface="Open Sans" panose="020B0606030504020204" pitchFamily="34" charset="0"/>
              </a:rPr>
              <a:t>Pixabay</a:t>
            </a:r>
            <a:r>
              <a:rPr lang="en-US" b="0" i="0">
                <a:solidFill>
                  <a:srgbClr val="191B26"/>
                </a:solidFill>
                <a:effectLst/>
                <a:latin typeface="Open Sans" panose="020B0606030504020204" pitchFamily="34" charset="0"/>
              </a:rPr>
              <a:t> free for use under the </a:t>
            </a:r>
            <a:r>
              <a:rPr lang="en-US" b="0" i="0" err="1">
                <a:solidFill>
                  <a:srgbClr val="191B26"/>
                </a:solidFill>
                <a:effectLst/>
                <a:latin typeface="Open Sans" panose="020B0606030504020204" pitchFamily="34" charset="0"/>
              </a:rPr>
              <a:t>Pixabay</a:t>
            </a:r>
            <a:r>
              <a:rPr lang="en-US" b="0" i="0">
                <a:solidFill>
                  <a:srgbClr val="191B26"/>
                </a:solidFill>
                <a:effectLst/>
                <a:latin typeface="Open Sans" panose="020B0606030504020204" pitchFamily="34" charset="0"/>
              </a:rPr>
              <a:t> Content License.</a:t>
            </a:r>
          </a:p>
          <a:p>
            <a:r>
              <a:rPr lang="en-US" b="0" i="0">
                <a:solidFill>
                  <a:srgbClr val="191B26"/>
                </a:solidFill>
                <a:effectLst/>
                <a:latin typeface="Open Sans" panose="020B0606030504020204" pitchFamily="34" charset="0"/>
              </a:rPr>
              <a:t>Assessment image by Mohamed Hassan free for use under the </a:t>
            </a:r>
            <a:r>
              <a:rPr lang="en-US" b="0" i="0" err="1">
                <a:solidFill>
                  <a:srgbClr val="191B26"/>
                </a:solidFill>
                <a:effectLst/>
                <a:latin typeface="Open Sans" panose="020B0606030504020204" pitchFamily="34" charset="0"/>
              </a:rPr>
              <a:t>Pixabay</a:t>
            </a:r>
            <a:r>
              <a:rPr lang="en-US" b="0" i="0">
                <a:solidFill>
                  <a:srgbClr val="191B26"/>
                </a:solidFill>
                <a:effectLst/>
                <a:latin typeface="Open Sans" panose="020B0606030504020204" pitchFamily="34" charset="0"/>
              </a:rPr>
              <a:t> Content License.</a:t>
            </a:r>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352824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CF2E-31A1-7727-354A-594A90211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E56C3-52EC-5167-8B50-5C0DCDDCE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1B7F6-BB33-D3F3-BD76-A366AF0D5D9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7E22026D-AA7E-24A5-1CF1-5B261789A622}"/>
              </a:ext>
            </a:extLst>
          </p:cNvPr>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130519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 </a:t>
            </a:r>
          </a:p>
          <a:p>
            <a:r>
              <a:rPr lang="en-US"/>
              <a:t>IDEA 2004, §300.324(a)(2)(iii): "In the case of a child who is blind or visually impaired, the IEP Team must provide for instruction in Braille and the use of Braille unless the team determines, after an evaluation of the child’s reading and writing skills, needs, and appropriate reading and writing media (including an evaluation of the child’s future needs for instruction in Braille or the use of Braille), that instruction in Braille or the use of Braille is not appropriate for the child."</a:t>
            </a:r>
          </a:p>
          <a:p>
            <a:endParaRPr lang="en-US"/>
          </a:p>
          <a:p>
            <a:pPr marL="171450" indent="-171450">
              <a:buFont typeface="Arial"/>
              <a:buChar char="•"/>
            </a:pPr>
            <a:r>
              <a:rPr lang="en-US"/>
              <a:t>Braille must be the </a:t>
            </a:r>
            <a:r>
              <a:rPr lang="en-US" b="1"/>
              <a:t>default consideration</a:t>
            </a:r>
            <a:r>
              <a:rPr lang="en-US"/>
              <a:t>, not the exception.</a:t>
            </a:r>
            <a:endParaRPr lang="en-US">
              <a:solidFill>
                <a:srgbClr val="444444"/>
              </a:solidFill>
            </a:endParaRPr>
          </a:p>
          <a:p>
            <a:pPr marL="171450" indent="-171450">
              <a:buFont typeface="Arial"/>
              <a:buChar char="•"/>
            </a:pPr>
            <a:r>
              <a:rPr lang="en-US"/>
              <a:t>If Braille is not provided, the IEP must </a:t>
            </a:r>
            <a:r>
              <a:rPr lang="en-US" b="1"/>
              <a:t>document why it is not appropriate</a:t>
            </a:r>
            <a:r>
              <a:rPr lang="en-US"/>
              <a:t>, based on a </a:t>
            </a:r>
            <a:r>
              <a:rPr lang="en-US" b="1"/>
              <a:t>comprehensive evaluation</a:t>
            </a:r>
            <a:r>
              <a:rPr lang="en-US"/>
              <a:t>.</a:t>
            </a:r>
            <a:endParaRPr lang="en-US">
              <a:solidFill>
                <a:srgbClr val="444444"/>
              </a:solidFill>
            </a:endParaRPr>
          </a:p>
          <a:p>
            <a:pPr marL="171450" indent="-171450">
              <a:buFont typeface="Arial"/>
              <a:buChar char="•"/>
            </a:pPr>
            <a:r>
              <a:rPr lang="en-US"/>
              <a:t>The decision must consider </a:t>
            </a:r>
            <a:r>
              <a:rPr lang="en-US" b="1"/>
              <a:t>both current and future needs</a:t>
            </a:r>
            <a:r>
              <a:rPr lang="en-US"/>
              <a:t>.</a:t>
            </a:r>
          </a:p>
          <a:p>
            <a:pPr marL="171450" indent="-171450">
              <a:buFont typeface="Arial"/>
              <a:buChar char="•"/>
            </a:pPr>
            <a:endParaRPr lang="en-US"/>
          </a:p>
          <a:p>
            <a:pPr marL="171450" indent="-171450">
              <a:buFont typeface="Arial"/>
              <a:buChar char="•"/>
            </a:pPr>
            <a:endParaRPr lang="en-US"/>
          </a:p>
          <a:p>
            <a:r>
              <a:rPr lang="en-US"/>
              <a:t>ADA: </a:t>
            </a:r>
          </a:p>
          <a:p>
            <a:r>
              <a:rPr lang="en-US" b="1"/>
              <a:t>ADA Title II Regulations (28 CFR § 35.160)</a:t>
            </a:r>
            <a:r>
              <a:rPr lang="en-US"/>
              <a:t>:</a:t>
            </a:r>
          </a:p>
          <a:p>
            <a:r>
              <a:rPr lang="en-US"/>
              <a:t>"A public entity shall take appropriate steps to ensure that communications with applicants, participants... with disabilities are as effective as communications with others."</a:t>
            </a:r>
          </a:p>
          <a:p>
            <a:pPr marL="171450" indent="-171450">
              <a:buFont typeface="Arial"/>
              <a:buChar char="•"/>
            </a:pPr>
            <a:r>
              <a:rPr lang="en-US"/>
              <a:t>Braille must be provided </a:t>
            </a:r>
            <a:r>
              <a:rPr lang="en-US" b="1"/>
              <a:t>when it's necessary</a:t>
            </a:r>
            <a:r>
              <a:rPr lang="en-US"/>
              <a:t> for effective communication, when it aligns with their needs.</a:t>
            </a:r>
          </a:p>
          <a:p>
            <a:pPr marL="171450" indent="-171450">
              <a:buFont typeface="Arial"/>
              <a:buChar char="•"/>
            </a:pPr>
            <a:endParaRPr lang="en-US"/>
          </a:p>
          <a:p>
            <a:r>
              <a:rPr lang="en-US"/>
              <a:t>Section 504 of the Rehabilitation Act: </a:t>
            </a:r>
          </a:p>
          <a:p>
            <a:r>
              <a:rPr lang="en-US" b="1"/>
              <a:t>34 CFR § 104.33</a:t>
            </a:r>
            <a:r>
              <a:rPr lang="en-US"/>
              <a:t> – Requires the provision of a Free Appropriate Public Education (FAPE) to students with disabilities, which includes </a:t>
            </a:r>
            <a:r>
              <a:rPr lang="en-US" b="1"/>
              <a:t>instructional materials in accessible formats</a:t>
            </a:r>
            <a:r>
              <a:rPr lang="en-US"/>
              <a:t>.</a:t>
            </a:r>
          </a:p>
          <a:p>
            <a:pPr marL="171450" indent="-171450">
              <a:buFont typeface="Arial"/>
              <a:buChar char="•"/>
            </a:pPr>
            <a:r>
              <a:rPr lang="en-US"/>
              <a:t>A student with a visual impairment must receive </a:t>
            </a:r>
            <a:r>
              <a:rPr lang="en-US" b="1"/>
              <a:t>materials in formats that allow them to access the curriculum</a:t>
            </a:r>
            <a:r>
              <a:rPr lang="en-US"/>
              <a:t> </a:t>
            </a:r>
          </a:p>
          <a:p>
            <a:endParaRPr lang="en-US"/>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424408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F105-86AA-C6BD-6216-751BF8032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F2F1F-EE21-BEF9-E797-6BB758D3F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7F81D-7EDB-7510-E77B-9EFD0F2AD72D}"/>
              </a:ext>
            </a:extLst>
          </p:cNvPr>
          <p:cNvSpPr>
            <a:spLocks noGrp="1"/>
          </p:cNvSpPr>
          <p:nvPr>
            <p:ph type="body" idx="1"/>
          </p:nvPr>
        </p:nvSpPr>
        <p:spPr/>
        <p:txBody>
          <a:bodyPr/>
          <a:lstStyle/>
          <a:p>
            <a:pPr>
              <a:lnSpc>
                <a:spcPct val="110000"/>
              </a:lnSpc>
              <a:spcBef>
                <a:spcPts val="1000"/>
              </a:spcBef>
              <a:spcAft>
                <a:spcPts val="600"/>
              </a:spcAft>
            </a:pPr>
            <a:endParaRPr lang="en-US" dirty="0"/>
          </a:p>
        </p:txBody>
      </p:sp>
      <p:sp>
        <p:nvSpPr>
          <p:cNvPr id="4" name="Slide Number Placeholder 3">
            <a:extLst>
              <a:ext uri="{FF2B5EF4-FFF2-40B4-BE49-F238E27FC236}">
                <a16:creationId xmlns:a16="http://schemas.microsoft.com/office/drawing/2014/main" id="{5D76B0D0-3437-72B8-4C6F-287C130EFCB0}"/>
              </a:ext>
            </a:extLst>
          </p:cNvPr>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205806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5138530" y="1780361"/>
            <a:ext cx="621527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descr="Playbutton">
            <a:extLst>
              <a:ext uri="{FF2B5EF4-FFF2-40B4-BE49-F238E27FC236}">
                <a16:creationId xmlns:a16="http://schemas.microsoft.com/office/drawing/2014/main" id="{50C9B953-256E-EB54-0AA6-79A1690F4A9F}"/>
              </a:ext>
            </a:extLst>
          </p:cNvPr>
          <p:cNvPicPr>
            <a:picLocks noChangeAspect="1"/>
          </p:cNvPicPr>
          <p:nvPr userDrawn="1"/>
        </p:nvPicPr>
        <p:blipFill>
          <a:blip r:embed="rId2"/>
          <a:stretch>
            <a:fillRect/>
          </a:stretch>
        </p:blipFill>
        <p:spPr>
          <a:xfrm>
            <a:off x="1270000" y="2032000"/>
            <a:ext cx="2794000" cy="2794000"/>
          </a:xfrm>
          <a:prstGeom prst="rect">
            <a:avLst/>
          </a:prstGeom>
        </p:spPr>
      </p:pic>
    </p:spTree>
    <p:extLst>
      <p:ext uri="{BB962C8B-B14F-4D97-AF65-F5344CB8AC3E}">
        <p14:creationId xmlns:p14="http://schemas.microsoft.com/office/powerpoint/2010/main" val="163756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6DCD962-C897-6ED6-4269-A6952B40E9D2}"/>
              </a:ext>
            </a:extLst>
          </p:cNvPr>
          <p:cNvPicPr>
            <a:picLocks noChangeAspect="1"/>
          </p:cNvPicPr>
          <p:nvPr userDrawn="1"/>
        </p:nvPicPr>
        <p:blipFill>
          <a:blip r:embed="rId2"/>
          <a:stretch>
            <a:fillRect/>
          </a:stretch>
        </p:blipFill>
        <p:spPr>
          <a:xfrm>
            <a:off x="838200" y="2085975"/>
            <a:ext cx="2828925" cy="2686050"/>
          </a:xfrm>
          <a:prstGeom prst="rect">
            <a:avLst/>
          </a:prstGeom>
        </p:spPr>
      </p:pic>
    </p:spTree>
    <p:extLst>
      <p:ext uri="{BB962C8B-B14F-4D97-AF65-F5344CB8AC3E}">
        <p14:creationId xmlns:p14="http://schemas.microsoft.com/office/powerpoint/2010/main" val="71636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36029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F7D8FE15-0427-134C-F500-58DD6EFD8D48}"/>
              </a:ext>
              <a:ext uri="{C183D7F6-B498-43B3-948B-1728B52AA6E4}">
                <adec:decorative xmlns:adec="http://schemas.microsoft.com/office/drawing/2017/decorative" val="1"/>
              </a:ext>
            </a:extLst>
          </p:cNvPr>
          <p:cNvGrpSpPr/>
          <p:nvPr userDrawn="1"/>
        </p:nvGrpSpPr>
        <p:grpSpPr>
          <a:xfrm>
            <a:off x="864387" y="2455602"/>
            <a:ext cx="604007" cy="2646891"/>
            <a:chOff x="771787" y="2414131"/>
            <a:chExt cx="604007" cy="2646891"/>
          </a:xfrm>
        </p:grpSpPr>
        <p:pic>
          <p:nvPicPr>
            <p:cNvPr id="8" name="Picture 7">
              <a:extLst>
                <a:ext uri="{FF2B5EF4-FFF2-40B4-BE49-F238E27FC236}">
                  <a16:creationId xmlns:a16="http://schemas.microsoft.com/office/drawing/2014/main" id="{0093375C-F531-F4D1-EF21-FFF7672284E6}"/>
                </a:ext>
                <a:ext uri="{C183D7F6-B498-43B3-948B-1728B52AA6E4}">
                  <adec:decorative xmlns:adec="http://schemas.microsoft.com/office/drawing/2017/decorative" val="1"/>
                </a:ext>
              </a:extLst>
            </p:cNvPr>
            <p:cNvPicPr>
              <a:picLocks noChangeAspect="1"/>
            </p:cNvPicPr>
            <p:nvPr/>
          </p:nvPicPr>
          <p:blipFill>
            <a:blip r:embed="rId2"/>
            <a:srcRect l="-14873" t="-11756" r="-17236" b="-18768"/>
            <a:stretch/>
          </p:blipFill>
          <p:spPr>
            <a:xfrm>
              <a:off x="771787" y="2414131"/>
              <a:ext cx="604007" cy="596762"/>
            </a:xfrm>
            <a:prstGeom prst="rect">
              <a:avLst/>
            </a:prstGeom>
          </p:spPr>
        </p:pic>
        <p:pic>
          <p:nvPicPr>
            <p:cNvPr id="12" name="Picture 11">
              <a:extLst>
                <a:ext uri="{FF2B5EF4-FFF2-40B4-BE49-F238E27FC236}">
                  <a16:creationId xmlns:a16="http://schemas.microsoft.com/office/drawing/2014/main" id="{3DAFD271-4492-112D-915E-830C78CB1921}"/>
                </a:ext>
                <a:ext uri="{C183D7F6-B498-43B3-948B-1728B52AA6E4}">
                  <adec:decorative xmlns:adec="http://schemas.microsoft.com/office/drawing/2017/decorative" val="1"/>
                </a:ext>
              </a:extLst>
            </p:cNvPr>
            <p:cNvPicPr>
              <a:picLocks noChangeAspect="1"/>
            </p:cNvPicPr>
            <p:nvPr/>
          </p:nvPicPr>
          <p:blipFill>
            <a:blip r:embed="rId3"/>
            <a:srcRect l="-14873" t="-6703" r="-17236" b="-18147"/>
            <a:stretch/>
          </p:blipFill>
          <p:spPr>
            <a:xfrm>
              <a:off x="771787" y="3123453"/>
              <a:ext cx="604007" cy="570817"/>
            </a:xfrm>
            <a:prstGeom prst="rect">
              <a:avLst/>
            </a:prstGeom>
          </p:spPr>
        </p:pic>
        <p:pic>
          <p:nvPicPr>
            <p:cNvPr id="14" name="Picture 13">
              <a:extLst>
                <a:ext uri="{FF2B5EF4-FFF2-40B4-BE49-F238E27FC236}">
                  <a16:creationId xmlns:a16="http://schemas.microsoft.com/office/drawing/2014/main" id="{19EF2B1B-E1AA-D0AF-C47C-9F58DF9F01DF}"/>
                </a:ext>
                <a:ext uri="{C183D7F6-B498-43B3-948B-1728B52AA6E4}">
                  <adec:decorative xmlns:adec="http://schemas.microsoft.com/office/drawing/2017/decorative" val="1"/>
                </a:ext>
              </a:extLst>
            </p:cNvPr>
            <p:cNvPicPr>
              <a:picLocks noChangeAspect="1"/>
            </p:cNvPicPr>
            <p:nvPr/>
          </p:nvPicPr>
          <p:blipFill>
            <a:blip r:embed="rId4"/>
            <a:srcRect l="-15022" t="-7398" r="-18411" b="-18704"/>
            <a:stretch/>
          </p:blipFill>
          <p:spPr>
            <a:xfrm>
              <a:off x="771787" y="3806829"/>
              <a:ext cx="604007" cy="570817"/>
            </a:xfrm>
            <a:prstGeom prst="rect">
              <a:avLst/>
            </a:prstGeom>
          </p:spPr>
        </p:pic>
        <p:pic>
          <p:nvPicPr>
            <p:cNvPr id="16" name="Picture 15">
              <a:extLst>
                <a:ext uri="{FF2B5EF4-FFF2-40B4-BE49-F238E27FC236}">
                  <a16:creationId xmlns:a16="http://schemas.microsoft.com/office/drawing/2014/main" id="{BD683858-BD9B-EFA1-B07F-AC168172A2B0}"/>
                </a:ext>
                <a:ext uri="{C183D7F6-B498-43B3-948B-1728B52AA6E4}">
                  <adec:decorative xmlns:adec="http://schemas.microsoft.com/office/drawing/2017/decorative" val="1"/>
                </a:ext>
              </a:extLst>
            </p:cNvPr>
            <p:cNvPicPr>
              <a:picLocks noChangeAspect="1"/>
            </p:cNvPicPr>
            <p:nvPr/>
          </p:nvPicPr>
          <p:blipFill>
            <a:blip r:embed="rId5"/>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3507204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2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157787"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200" y="1727253"/>
            <a:ext cx="5183188" cy="596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F7D8FE15-0427-134C-F500-58DD6EFD8D48}"/>
              </a:ext>
              <a:ext uri="{C183D7F6-B498-43B3-948B-1728B52AA6E4}">
                <adec:decorative xmlns:adec="http://schemas.microsoft.com/office/drawing/2017/decorative" val="1"/>
              </a:ext>
            </a:extLst>
          </p:cNvPr>
          <p:cNvGrpSpPr/>
          <p:nvPr userDrawn="1"/>
        </p:nvGrpSpPr>
        <p:grpSpPr>
          <a:xfrm>
            <a:off x="864387" y="2286639"/>
            <a:ext cx="604007" cy="2646891"/>
            <a:chOff x="771787" y="2414131"/>
            <a:chExt cx="604007" cy="2646891"/>
          </a:xfrm>
        </p:grpSpPr>
        <p:pic>
          <p:nvPicPr>
            <p:cNvPr id="8" name="Picture 7">
              <a:extLst>
                <a:ext uri="{FF2B5EF4-FFF2-40B4-BE49-F238E27FC236}">
                  <a16:creationId xmlns:a16="http://schemas.microsoft.com/office/drawing/2014/main" id="{0093375C-F531-F4D1-EF21-FFF7672284E6}"/>
                </a:ext>
                <a:ext uri="{C183D7F6-B498-43B3-948B-1728B52AA6E4}">
                  <adec:decorative xmlns:adec="http://schemas.microsoft.com/office/drawing/2017/decorative" val="1"/>
                </a:ext>
              </a:extLst>
            </p:cNvPr>
            <p:cNvPicPr>
              <a:picLocks noChangeAspect="1"/>
            </p:cNvPicPr>
            <p:nvPr/>
          </p:nvPicPr>
          <p:blipFill>
            <a:blip r:embed="rId2"/>
            <a:srcRect l="-14873" t="-11756" r="-17236" b="-18768"/>
            <a:stretch/>
          </p:blipFill>
          <p:spPr>
            <a:xfrm>
              <a:off x="771787" y="2414131"/>
              <a:ext cx="604007" cy="596762"/>
            </a:xfrm>
            <a:prstGeom prst="rect">
              <a:avLst/>
            </a:prstGeom>
          </p:spPr>
        </p:pic>
        <p:pic>
          <p:nvPicPr>
            <p:cNvPr id="12" name="Picture 11">
              <a:extLst>
                <a:ext uri="{FF2B5EF4-FFF2-40B4-BE49-F238E27FC236}">
                  <a16:creationId xmlns:a16="http://schemas.microsoft.com/office/drawing/2014/main" id="{3DAFD271-4492-112D-915E-830C78CB1921}"/>
                </a:ext>
                <a:ext uri="{C183D7F6-B498-43B3-948B-1728B52AA6E4}">
                  <adec:decorative xmlns:adec="http://schemas.microsoft.com/office/drawing/2017/decorative" val="1"/>
                </a:ext>
              </a:extLst>
            </p:cNvPr>
            <p:cNvPicPr>
              <a:picLocks noChangeAspect="1"/>
            </p:cNvPicPr>
            <p:nvPr/>
          </p:nvPicPr>
          <p:blipFill>
            <a:blip r:embed="rId3"/>
            <a:srcRect l="-14873" t="-6703" r="-17236" b="-18147"/>
            <a:stretch/>
          </p:blipFill>
          <p:spPr>
            <a:xfrm>
              <a:off x="771787" y="3123453"/>
              <a:ext cx="604007" cy="570817"/>
            </a:xfrm>
            <a:prstGeom prst="rect">
              <a:avLst/>
            </a:prstGeom>
          </p:spPr>
        </p:pic>
        <p:pic>
          <p:nvPicPr>
            <p:cNvPr id="14" name="Picture 13">
              <a:extLst>
                <a:ext uri="{FF2B5EF4-FFF2-40B4-BE49-F238E27FC236}">
                  <a16:creationId xmlns:a16="http://schemas.microsoft.com/office/drawing/2014/main" id="{19EF2B1B-E1AA-D0AF-C47C-9F58DF9F01DF}"/>
                </a:ext>
                <a:ext uri="{C183D7F6-B498-43B3-948B-1728B52AA6E4}">
                  <adec:decorative xmlns:adec="http://schemas.microsoft.com/office/drawing/2017/decorative" val="1"/>
                </a:ext>
              </a:extLst>
            </p:cNvPr>
            <p:cNvPicPr>
              <a:picLocks noChangeAspect="1"/>
            </p:cNvPicPr>
            <p:nvPr/>
          </p:nvPicPr>
          <p:blipFill>
            <a:blip r:embed="rId4"/>
            <a:srcRect l="-15022" t="-7398" r="-18411" b="-18704"/>
            <a:stretch/>
          </p:blipFill>
          <p:spPr>
            <a:xfrm>
              <a:off x="771787" y="3806829"/>
              <a:ext cx="604007" cy="570817"/>
            </a:xfrm>
            <a:prstGeom prst="rect">
              <a:avLst/>
            </a:prstGeom>
          </p:spPr>
        </p:pic>
        <p:pic>
          <p:nvPicPr>
            <p:cNvPr id="16" name="Picture 15">
              <a:extLst>
                <a:ext uri="{FF2B5EF4-FFF2-40B4-BE49-F238E27FC236}">
                  <a16:creationId xmlns:a16="http://schemas.microsoft.com/office/drawing/2014/main" id="{BD683858-BD9B-EFA1-B07F-AC168172A2B0}"/>
                </a:ext>
                <a:ext uri="{C183D7F6-B498-43B3-948B-1728B52AA6E4}">
                  <adec:decorative xmlns:adec="http://schemas.microsoft.com/office/drawing/2017/decorative" val="1"/>
                </a:ext>
              </a:extLst>
            </p:cNvPr>
            <p:cNvPicPr>
              <a:picLocks noChangeAspect="1"/>
            </p:cNvPicPr>
            <p:nvPr/>
          </p:nvPicPr>
          <p:blipFill>
            <a:blip r:embed="rId5"/>
            <a:srcRect l="-14993" t="-7010" r="-18176" b="-18840"/>
            <a:stretch/>
          </p:blipFill>
          <p:spPr>
            <a:xfrm>
              <a:off x="771788" y="4490205"/>
              <a:ext cx="604006" cy="570817"/>
            </a:xfrm>
            <a:prstGeom prst="rect">
              <a:avLst/>
            </a:prstGeom>
          </p:spPr>
        </p:pic>
      </p:grpSp>
      <p:pic>
        <p:nvPicPr>
          <p:cNvPr id="1026" name="Picture 2">
            <a:extLst>
              <a:ext uri="{FF2B5EF4-FFF2-40B4-BE49-F238E27FC236}">
                <a16:creationId xmlns:a16="http://schemas.microsoft.com/office/drawing/2014/main" id="{032363FA-4D4E-0994-CBE1-FCC767A4D241}"/>
              </a:ext>
              <a:ext uri="{C183D7F6-B498-43B3-948B-1728B52AA6E4}">
                <adec:decorative xmlns:adec="http://schemas.microsoft.com/office/drawing/2017/decorative" val="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26844" y="5051616"/>
            <a:ext cx="480884" cy="4808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8F98423-8756-71DA-A642-EE6A1C41AF96}"/>
              </a:ext>
              <a:ext uri="{C183D7F6-B498-43B3-948B-1728B52AA6E4}">
                <adec:decorative xmlns:adec="http://schemas.microsoft.com/office/drawing/2017/decorative" val="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56463" y="5050036"/>
            <a:ext cx="482464" cy="48246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8117A005-8839-DABA-C6E2-56A20DEC3A7F}"/>
              </a:ext>
              <a:ext uri="{C183D7F6-B498-43B3-948B-1728B52AA6E4}">
                <adec:decorative xmlns:adec="http://schemas.microsoft.com/office/drawing/2017/decorative" val="1"/>
              </a:ext>
            </a:extLst>
          </p:cNvPr>
          <p:cNvGrpSpPr/>
          <p:nvPr userDrawn="1"/>
        </p:nvGrpSpPr>
        <p:grpSpPr>
          <a:xfrm>
            <a:off x="6172200" y="2286639"/>
            <a:ext cx="604007" cy="2646891"/>
            <a:chOff x="771787" y="2414131"/>
            <a:chExt cx="604007" cy="2646891"/>
          </a:xfrm>
        </p:grpSpPr>
        <p:pic>
          <p:nvPicPr>
            <p:cNvPr id="11" name="Picture 10">
              <a:extLst>
                <a:ext uri="{FF2B5EF4-FFF2-40B4-BE49-F238E27FC236}">
                  <a16:creationId xmlns:a16="http://schemas.microsoft.com/office/drawing/2014/main" id="{D297875A-B718-9FBE-0D37-101AA28E096D}"/>
                </a:ext>
                <a:ext uri="{C183D7F6-B498-43B3-948B-1728B52AA6E4}">
                  <adec:decorative xmlns:adec="http://schemas.microsoft.com/office/drawing/2017/decorative" val="1"/>
                </a:ext>
              </a:extLst>
            </p:cNvPr>
            <p:cNvPicPr>
              <a:picLocks noChangeAspect="1"/>
            </p:cNvPicPr>
            <p:nvPr/>
          </p:nvPicPr>
          <p:blipFill>
            <a:blip r:embed="rId2"/>
            <a:srcRect l="-14873" t="-11756" r="-17236" b="-18768"/>
            <a:stretch/>
          </p:blipFill>
          <p:spPr>
            <a:xfrm>
              <a:off x="771787" y="2414131"/>
              <a:ext cx="604007" cy="596762"/>
            </a:xfrm>
            <a:prstGeom prst="rect">
              <a:avLst/>
            </a:prstGeom>
          </p:spPr>
        </p:pic>
        <p:pic>
          <p:nvPicPr>
            <p:cNvPr id="13" name="Picture 12">
              <a:extLst>
                <a:ext uri="{FF2B5EF4-FFF2-40B4-BE49-F238E27FC236}">
                  <a16:creationId xmlns:a16="http://schemas.microsoft.com/office/drawing/2014/main" id="{43593CD2-7C9F-4724-BDE4-F252F12745FF}"/>
                </a:ext>
                <a:ext uri="{C183D7F6-B498-43B3-948B-1728B52AA6E4}">
                  <adec:decorative xmlns:adec="http://schemas.microsoft.com/office/drawing/2017/decorative" val="1"/>
                </a:ext>
              </a:extLst>
            </p:cNvPr>
            <p:cNvPicPr>
              <a:picLocks noChangeAspect="1"/>
            </p:cNvPicPr>
            <p:nvPr/>
          </p:nvPicPr>
          <p:blipFill>
            <a:blip r:embed="rId3"/>
            <a:srcRect l="-14873" t="-6703" r="-17236" b="-18147"/>
            <a:stretch/>
          </p:blipFill>
          <p:spPr>
            <a:xfrm>
              <a:off x="771787" y="3123453"/>
              <a:ext cx="604007" cy="570817"/>
            </a:xfrm>
            <a:prstGeom prst="rect">
              <a:avLst/>
            </a:prstGeom>
          </p:spPr>
        </p:pic>
        <p:pic>
          <p:nvPicPr>
            <p:cNvPr id="15" name="Picture 14">
              <a:extLst>
                <a:ext uri="{FF2B5EF4-FFF2-40B4-BE49-F238E27FC236}">
                  <a16:creationId xmlns:a16="http://schemas.microsoft.com/office/drawing/2014/main" id="{F5C15C54-AA0A-F701-8387-E58BB71A7A7F}"/>
                </a:ext>
                <a:ext uri="{C183D7F6-B498-43B3-948B-1728B52AA6E4}">
                  <adec:decorative xmlns:adec="http://schemas.microsoft.com/office/drawing/2017/decorative" val="1"/>
                </a:ext>
              </a:extLst>
            </p:cNvPr>
            <p:cNvPicPr>
              <a:picLocks noChangeAspect="1"/>
            </p:cNvPicPr>
            <p:nvPr/>
          </p:nvPicPr>
          <p:blipFill>
            <a:blip r:embed="rId4"/>
            <a:srcRect l="-15022" t="-7398" r="-18411" b="-18704"/>
            <a:stretch/>
          </p:blipFill>
          <p:spPr>
            <a:xfrm>
              <a:off x="771787" y="3806829"/>
              <a:ext cx="604007" cy="570817"/>
            </a:xfrm>
            <a:prstGeom prst="rect">
              <a:avLst/>
            </a:prstGeom>
          </p:spPr>
        </p:pic>
        <p:pic>
          <p:nvPicPr>
            <p:cNvPr id="17" name="Picture 16">
              <a:extLst>
                <a:ext uri="{FF2B5EF4-FFF2-40B4-BE49-F238E27FC236}">
                  <a16:creationId xmlns:a16="http://schemas.microsoft.com/office/drawing/2014/main" id="{309AF239-8C23-4DF5-60AC-2003A9D5A758}"/>
                </a:ext>
                <a:ext uri="{C183D7F6-B498-43B3-948B-1728B52AA6E4}">
                  <adec:decorative xmlns:adec="http://schemas.microsoft.com/office/drawing/2017/decorative" val="1"/>
                </a:ext>
              </a:extLst>
            </p:cNvPr>
            <p:cNvPicPr>
              <a:picLocks noChangeAspect="1"/>
            </p:cNvPicPr>
            <p:nvPr/>
          </p:nvPicPr>
          <p:blipFill>
            <a:blip r:embed="rId5"/>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1324033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9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C9D1A5C7-45A3-B1E4-C8A2-CEF2467A57E4}"/>
              </a:ext>
            </a:extLst>
          </p:cNvPr>
          <p:cNvPicPr>
            <a:picLocks noChangeAspect="1"/>
          </p:cNvPicPr>
          <p:nvPr userDrawn="1"/>
        </p:nvPicPr>
        <p:blipFill>
          <a:blip r:embed="rId2"/>
          <a:stretch>
            <a:fillRect/>
          </a:stretch>
        </p:blipFill>
        <p:spPr>
          <a:xfrm>
            <a:off x="1368158" y="1858621"/>
            <a:ext cx="9455682" cy="2057938"/>
          </a:xfrm>
          <a:prstGeom prst="rect">
            <a:avLst/>
          </a:prstGeom>
        </p:spPr>
      </p:pic>
    </p:spTree>
    <p:extLst>
      <p:ext uri="{BB962C8B-B14F-4D97-AF65-F5344CB8AC3E}">
        <p14:creationId xmlns:p14="http://schemas.microsoft.com/office/powerpoint/2010/main" val="378886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D396ABE-3839-5B76-CB63-207706F18D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434" b="14072"/>
          <a:stretch>
            <a:fillRect/>
          </a:stretch>
        </p:blipFill>
        <p:spPr>
          <a:xfrm>
            <a:off x="1880630" y="3294624"/>
            <a:ext cx="2347610" cy="2347609"/>
          </a:xfrm>
          <a:prstGeom prst="ellipse">
            <a:avLst/>
          </a:prstGeom>
        </p:spPr>
      </p:pic>
      <p:pic>
        <p:nvPicPr>
          <p:cNvPr id="6" name="Picture 5">
            <a:extLst>
              <a:ext uri="{FF2B5EF4-FFF2-40B4-BE49-F238E27FC236}">
                <a16:creationId xmlns:a16="http://schemas.microsoft.com/office/drawing/2014/main" id="{8CC4D288-8DB4-BFE5-24BE-33DBA8EA67CE}"/>
              </a:ext>
              <a:ext uri="{C183D7F6-B498-43B3-948B-1728B52AA6E4}">
                <adec:decorative xmlns:adec="http://schemas.microsoft.com/office/drawing/2017/decorative" val="1"/>
              </a:ext>
            </a:extLst>
          </p:cNvPr>
          <p:cNvPicPr>
            <a:picLocks noChangeAspect="1"/>
          </p:cNvPicPr>
          <p:nvPr userDrawn="1"/>
        </p:nvPicPr>
        <p:blipFill>
          <a:blip r:embed="rId3"/>
          <a:srcRect l="8941" t="5317"/>
          <a:stretch>
            <a:fillRect/>
          </a:stretch>
        </p:blipFill>
        <p:spPr>
          <a:xfrm>
            <a:off x="6469988" y="3288724"/>
            <a:ext cx="2416314" cy="2320332"/>
          </a:xfrm>
          <a:prstGeom prst="flowChartConnector">
            <a:avLst/>
          </a:prstGeom>
        </p:spPr>
      </p:pic>
    </p:spTree>
    <p:extLst>
      <p:ext uri="{BB962C8B-B14F-4D97-AF65-F5344CB8AC3E}">
        <p14:creationId xmlns:p14="http://schemas.microsoft.com/office/powerpoint/2010/main" val="231082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2">
            <a:extLst>
              <a:ext uri="{FF2B5EF4-FFF2-40B4-BE49-F238E27FC236}">
                <a16:creationId xmlns:a16="http://schemas.microsoft.com/office/drawing/2014/main" id="{FE14C56A-8FD4-0B2C-D315-F66BB3F23CB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4293" y="1764689"/>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A5FFD1-701C-6550-68F5-D33F7394E2C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63818" y="3114168"/>
            <a:ext cx="1166410" cy="1137943"/>
          </a:xfrm>
          <a:prstGeom prst="rect">
            <a:avLst/>
          </a:prstGeom>
        </p:spPr>
      </p:pic>
    </p:spTree>
    <p:extLst>
      <p:ext uri="{BB962C8B-B14F-4D97-AF65-F5344CB8AC3E}">
        <p14:creationId xmlns:p14="http://schemas.microsoft.com/office/powerpoint/2010/main" val="379082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19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323BBBF7-D80F-6062-97D1-C1EC561402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9713" y="1593990"/>
            <a:ext cx="54864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3F083D1-9EE5-8A7E-DE5A-39EC6DBB41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1383" y="3545373"/>
            <a:ext cx="548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3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66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 H2">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23BBBF7-D80F-6062-97D1-C1EC561402C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1691"/>
          <a:stretch>
            <a:fillRect/>
          </a:stretch>
        </p:blipFill>
        <p:spPr bwMode="auto">
          <a:xfrm>
            <a:off x="3954118" y="2066563"/>
            <a:ext cx="4283763" cy="2724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4412974" y="2435087"/>
            <a:ext cx="3319669" cy="201764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68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ataem.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ncademi.or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descr="NCADEMI logo">
            <a:extLst>
              <a:ext uri="{FF2B5EF4-FFF2-40B4-BE49-F238E27FC236}">
                <a16:creationId xmlns:a16="http://schemas.microsoft.com/office/drawing/2014/main" id="{F980C880-9F9D-4227-3E8F-7BF620C5659B}"/>
              </a:ext>
            </a:extLst>
          </p:cNvPr>
          <p:cNvPicPr>
            <a:picLocks noChangeAspect="1"/>
          </p:cNvPicPr>
          <p:nvPr userDrawn="1"/>
        </p:nvPicPr>
        <p:blipFill>
          <a:blip r:embed="rId27"/>
          <a:srcRect/>
          <a:stretch/>
        </p:blipFill>
        <p:spPr>
          <a:xfrm>
            <a:off x="637951" y="6183478"/>
            <a:ext cx="2514600" cy="502920"/>
          </a:xfrm>
          <a:prstGeom prst="rect">
            <a:avLst/>
          </a:prstGeom>
        </p:spPr>
      </p:pic>
      <p:sp>
        <p:nvSpPr>
          <p:cNvPr id="10" name="TextBox 9">
            <a:extLst>
              <a:ext uri="{FF2B5EF4-FFF2-40B4-BE49-F238E27FC236}">
                <a16:creationId xmlns:a16="http://schemas.microsoft.com/office/drawing/2014/main" id="{A2DABA38-253D-D24E-D2A8-48421D0BFAF0}"/>
              </a:ext>
            </a:extLst>
          </p:cNvPr>
          <p:cNvSpPr txBox="1"/>
          <p:nvPr userDrawn="1"/>
        </p:nvSpPr>
        <p:spPr>
          <a:xfrm>
            <a:off x="3331675" y="6353461"/>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9"/>
              </a:rPr>
              <a:t>ataem.org</a:t>
            </a:r>
            <a:endParaRPr lang="en-US" sz="1200">
              <a:solidFill>
                <a:schemeClr val="accent5"/>
              </a:solidFill>
              <a:latin typeface="Museo Slab 500" panose="02000000000000000000" pitchFamily="2" charset="77"/>
            </a:endParaRPr>
          </a:p>
        </p:txBody>
      </p:sp>
      <p:pic>
        <p:nvPicPr>
          <p:cNvPr id="11" name="Picture 10" descr="A black and orange logo&#10;&#10;AI-generated content may be incorrect.">
            <a:extLst>
              <a:ext uri="{FF2B5EF4-FFF2-40B4-BE49-F238E27FC236}">
                <a16:creationId xmlns:a16="http://schemas.microsoft.com/office/drawing/2014/main" id="{83879E3D-DD0B-EF61-87AF-6BEFC885981E}"/>
              </a:ext>
            </a:extLst>
          </p:cNvPr>
          <p:cNvPicPr>
            <a:picLocks noChangeAspect="1"/>
          </p:cNvPicPr>
          <p:nvPr userDrawn="1"/>
        </p:nvPicPr>
        <p:blipFill>
          <a:blip r:embed="rId30"/>
          <a:stretch>
            <a:fillRect/>
          </a:stretch>
        </p:blipFill>
        <p:spPr>
          <a:xfrm>
            <a:off x="9389513" y="6146413"/>
            <a:ext cx="1964286" cy="574777"/>
          </a:xfrm>
          <a:prstGeom prst="rect">
            <a:avLst/>
          </a:prstGeom>
        </p:spPr>
      </p:pic>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6" r:id="rId4"/>
    <p:sldLayoutId id="2147483665" r:id="rId5"/>
    <p:sldLayoutId id="2147483662" r:id="rId6"/>
    <p:sldLayoutId id="2147483670" r:id="rId7"/>
    <p:sldLayoutId id="2147483671" r:id="rId8"/>
    <p:sldLayoutId id="2147483672" r:id="rId9"/>
    <p:sldLayoutId id="2147483669" r:id="rId10"/>
    <p:sldLayoutId id="2147483667" r:id="rId11"/>
    <p:sldLayoutId id="2147483651" r:id="rId12"/>
    <p:sldLayoutId id="2147483661" r:id="rId13"/>
    <p:sldLayoutId id="2147483663" r:id="rId14"/>
    <p:sldLayoutId id="2147483652" r:id="rId15"/>
    <p:sldLayoutId id="2147483653" r:id="rId16"/>
    <p:sldLayoutId id="2147483664" r:id="rId17"/>
    <p:sldLayoutId id="2147483668" r:id="rId18"/>
    <p:sldLayoutId id="2147483654" r:id="rId19"/>
    <p:sldLayoutId id="2147483655" r:id="rId20"/>
    <p:sldLayoutId id="2147483660" r:id="rId21"/>
    <p:sldLayoutId id="2147483656" r:id="rId22"/>
    <p:sldLayoutId id="2147483657" r:id="rId23"/>
    <p:sldLayoutId id="2147483658" r:id="rId24"/>
    <p:sldLayoutId id="2147483659" r:id="rId25"/>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ncademi.org/resources/publications/braille-assessments/"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5A_ABE81D2E.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79_BDEA9C19.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bit.ly/braille-assess-webin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77_6171E5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7C_2EA16E53.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6B_5747F3D1.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65_B170B6FC.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research.net/r/NCADEMI_Webinar_103025_Participa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linkedin.com/company/ocali/" TargetMode="External"/><Relationship Id="rId3" Type="http://schemas.openxmlformats.org/officeDocument/2006/relationships/hyperlink" Target="https://ncademi.org" TargetMode="External"/><Relationship Id="rId7" Type="http://schemas.openxmlformats.org/officeDocument/2006/relationships/hyperlink" Target="mailto:ataem_info@ocali.or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hyperlink" Target="http://ataem.org" TargetMode="External"/><Relationship Id="rId5" Type="http://schemas.openxmlformats.org/officeDocument/2006/relationships/hyperlink" Target="https://www.linkedin.com/company/ncademi/" TargetMode="External"/><Relationship Id="rId4" Type="http://schemas.openxmlformats.org/officeDocument/2006/relationships/hyperlink" Target="mailto:ncademi@usu.edu"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ataem.org/" TargetMode="External"/><Relationship Id="rId3" Type="http://schemas.openxmlformats.org/officeDocument/2006/relationships/hyperlink" Target="https://creativecommons.org/licenses/by-sa/4.0/" TargetMode="External"/><Relationship Id="rId7" Type="http://schemas.openxmlformats.org/officeDocument/2006/relationships/hyperlink" Target="https://ncademi.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75_BB419F4F.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a:xfrm>
            <a:off x="1524000" y="1089061"/>
            <a:ext cx="9144000" cy="2911346"/>
          </a:xfrm>
        </p:spPr>
        <p:txBody>
          <a:bodyPr/>
          <a:lstStyle/>
          <a:p>
            <a:pPr>
              <a:lnSpc>
                <a:spcPct val="114000"/>
              </a:lnSpc>
            </a:pPr>
            <a:r>
              <a:rPr lang="en-US" sz="4400"/>
              <a:t>NCADEMI and OCALI AT&amp;AEM Center</a:t>
            </a:r>
            <a:br>
              <a:rPr lang="en-US" sz="4400"/>
            </a:br>
            <a:r>
              <a:rPr lang="en-US" sz="3200">
                <a:solidFill>
                  <a:srgbClr val="005193"/>
                </a:solidFill>
                <a:ea typeface="+mj-lt"/>
                <a:cs typeface="+mj-lt"/>
              </a:rPr>
              <a:t>Braille Accessibility in State Assessments: </a:t>
            </a:r>
            <a:br>
              <a:rPr lang="en-US" sz="3200">
                <a:solidFill>
                  <a:srgbClr val="005193"/>
                </a:solidFill>
                <a:ea typeface="+mj-lt"/>
                <a:cs typeface="+mj-lt"/>
              </a:rPr>
            </a:br>
            <a:r>
              <a:rPr lang="en-US" sz="3200">
                <a:solidFill>
                  <a:srgbClr val="005193"/>
                </a:solidFill>
                <a:ea typeface="+mj-lt"/>
                <a:cs typeface="+mj-lt"/>
              </a:rPr>
              <a:t>Roles, Responsibilities, and Strategies</a:t>
            </a:r>
            <a:endParaRPr lang="en-US" sz="3200">
              <a:solidFill>
                <a:srgbClr val="005193"/>
              </a:solidFill>
            </a:endParaRP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a:xfrm>
            <a:off x="1524000" y="4111621"/>
            <a:ext cx="9144000" cy="1151968"/>
          </a:xfrm>
        </p:spPr>
        <p:txBody>
          <a:bodyPr vert="horz" lIns="91440" tIns="45720" rIns="91440" bIns="45720" rtlCol="0" anchor="t">
            <a:noAutofit/>
          </a:bodyPr>
          <a:lstStyle/>
          <a:p>
            <a:pPr>
              <a:lnSpc>
                <a:spcPct val="100000"/>
              </a:lnSpc>
              <a:spcBef>
                <a:spcPts val="0"/>
              </a:spcBef>
              <a:spcAft>
                <a:spcPts val="0"/>
              </a:spcAft>
            </a:pPr>
            <a:r>
              <a:rPr lang="en-US"/>
              <a:t>October 30, 2025</a:t>
            </a:r>
          </a:p>
        </p:txBody>
      </p:sp>
    </p:spTree>
    <p:extLst>
      <p:ext uri="{BB962C8B-B14F-4D97-AF65-F5344CB8AC3E}">
        <p14:creationId xmlns:p14="http://schemas.microsoft.com/office/powerpoint/2010/main" val="95938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3BB56-6A31-C4CA-91C1-556876BC6802}"/>
              </a:ext>
            </a:extLst>
          </p:cNvPr>
          <p:cNvSpPr>
            <a:spLocks noGrp="1"/>
          </p:cNvSpPr>
          <p:nvPr>
            <p:ph type="title"/>
          </p:nvPr>
        </p:nvSpPr>
        <p:spPr/>
        <p:txBody>
          <a:bodyPr/>
          <a:lstStyle/>
          <a:p>
            <a:r>
              <a:rPr lang="en-US"/>
              <a:t>Why Braille Accessibility Matters</a:t>
            </a:r>
          </a:p>
        </p:txBody>
      </p:sp>
      <p:sp>
        <p:nvSpPr>
          <p:cNvPr id="4" name="Text Placeholder 3">
            <a:extLst>
              <a:ext uri="{FF2B5EF4-FFF2-40B4-BE49-F238E27FC236}">
                <a16:creationId xmlns:a16="http://schemas.microsoft.com/office/drawing/2014/main" id="{E050572E-2043-C7E1-76E1-E8A38C0B83AF}"/>
              </a:ext>
            </a:extLst>
          </p:cNvPr>
          <p:cNvSpPr>
            <a:spLocks noGrp="1"/>
          </p:cNvSpPr>
          <p:nvPr>
            <p:ph idx="1"/>
          </p:nvPr>
        </p:nvSpPr>
        <p:spPr/>
        <p:txBody>
          <a:bodyPr vert="horz" lIns="91440" tIns="45720" rIns="91440" bIns="45720" rtlCol="0" anchor="t">
            <a:noAutofit/>
          </a:bodyPr>
          <a:lstStyle/>
          <a:p>
            <a:r>
              <a:rPr lang="en-US">
                <a:ea typeface="+mn-lt"/>
                <a:cs typeface="+mn-lt"/>
              </a:rPr>
              <a:t>Students who read braille must have </a:t>
            </a:r>
            <a:r>
              <a:rPr lang="en-US" b="1">
                <a:ea typeface="+mn-lt"/>
                <a:cs typeface="+mn-lt"/>
              </a:rPr>
              <a:t>equal access</a:t>
            </a:r>
            <a:r>
              <a:rPr lang="en-US">
                <a:ea typeface="+mn-lt"/>
                <a:cs typeface="+mn-lt"/>
              </a:rPr>
              <a:t> to state assessments.</a:t>
            </a:r>
            <a:endParaRPr lang="en-US"/>
          </a:p>
          <a:p>
            <a:r>
              <a:rPr lang="en-US">
                <a:ea typeface="+mn-lt"/>
                <a:cs typeface="+mn-lt"/>
              </a:rPr>
              <a:t>Lack of access leads to:</a:t>
            </a:r>
          </a:p>
          <a:p>
            <a:pPr lvl="1"/>
            <a:r>
              <a:rPr lang="en-US">
                <a:ea typeface="+mn-lt"/>
                <a:cs typeface="+mn-lt"/>
              </a:rPr>
              <a:t>Unfair testing conditions </a:t>
            </a:r>
          </a:p>
          <a:p>
            <a:pPr lvl="1"/>
            <a:r>
              <a:rPr lang="en-US">
                <a:ea typeface="+mn-lt"/>
                <a:cs typeface="+mn-lt"/>
              </a:rPr>
              <a:t>Invalid test results</a:t>
            </a:r>
            <a:endParaRPr lang="en-US"/>
          </a:p>
          <a:p>
            <a:r>
              <a:rPr lang="en-US">
                <a:ea typeface="+mn-lt"/>
                <a:cs typeface="+mn-lt"/>
              </a:rPr>
              <a:t>Violation of legal requirements (IDEA, ADA, Section 504)</a:t>
            </a:r>
            <a:endParaRPr lang="en-US"/>
          </a:p>
          <a:p>
            <a:endParaRPr lang="en-US"/>
          </a:p>
        </p:txBody>
      </p:sp>
    </p:spTree>
    <p:extLst>
      <p:ext uri="{BB962C8B-B14F-4D97-AF65-F5344CB8AC3E}">
        <p14:creationId xmlns:p14="http://schemas.microsoft.com/office/powerpoint/2010/main" val="292093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781C-C5A1-E758-E3B7-8423424DF3E2}"/>
              </a:ext>
            </a:extLst>
          </p:cNvPr>
          <p:cNvSpPr>
            <a:spLocks noGrp="1"/>
          </p:cNvSpPr>
          <p:nvPr>
            <p:ph type="title"/>
          </p:nvPr>
        </p:nvSpPr>
        <p:spPr/>
        <p:txBody>
          <a:bodyPr/>
          <a:lstStyle/>
          <a:p>
            <a:r>
              <a:rPr lang="en-US"/>
              <a:t>Legal and Ethical Foundations</a:t>
            </a:r>
          </a:p>
        </p:txBody>
      </p:sp>
      <p:sp>
        <p:nvSpPr>
          <p:cNvPr id="3" name="Content Placeholder 2">
            <a:extLst>
              <a:ext uri="{FF2B5EF4-FFF2-40B4-BE49-F238E27FC236}">
                <a16:creationId xmlns:a16="http://schemas.microsoft.com/office/drawing/2014/main" id="{08113931-AE9A-0882-D3AE-13ABCC9EDDC9}"/>
              </a:ext>
            </a:extLst>
          </p:cNvPr>
          <p:cNvSpPr>
            <a:spLocks noGrp="1"/>
          </p:cNvSpPr>
          <p:nvPr>
            <p:ph idx="1"/>
          </p:nvPr>
        </p:nvSpPr>
        <p:spPr>
          <a:xfrm>
            <a:off x="838200" y="1780361"/>
            <a:ext cx="9660038" cy="4018584"/>
          </a:xfrm>
        </p:spPr>
        <p:txBody>
          <a:bodyPr vert="horz" lIns="91440" tIns="45720" rIns="91440" bIns="45720" rtlCol="0" anchor="t">
            <a:noAutofit/>
          </a:bodyPr>
          <a:lstStyle/>
          <a:p>
            <a:r>
              <a:rPr lang="en-US">
                <a:ea typeface="+mn-lt"/>
                <a:cs typeface="+mn-lt"/>
              </a:rPr>
              <a:t>IDEA: Braille instruction must be considered for all students with visual impairments</a:t>
            </a:r>
            <a:endParaRPr lang="en-US"/>
          </a:p>
          <a:p>
            <a:r>
              <a:rPr lang="en-US">
                <a:ea typeface="+mn-lt"/>
                <a:cs typeface="+mn-lt"/>
              </a:rPr>
              <a:t>ADA Title II: Equal access and usability</a:t>
            </a:r>
            <a:endParaRPr lang="en-US"/>
          </a:p>
          <a:p>
            <a:r>
              <a:rPr lang="en-US">
                <a:ea typeface="+mn-lt"/>
                <a:cs typeface="+mn-lt"/>
              </a:rPr>
              <a:t>Section 504: Non-discriminatory access to </a:t>
            </a:r>
            <a:br>
              <a:rPr lang="en-US">
                <a:ea typeface="+mn-lt"/>
                <a:cs typeface="+mn-lt"/>
              </a:rPr>
            </a:br>
            <a:r>
              <a:rPr lang="en-US">
                <a:ea typeface="+mn-lt"/>
                <a:cs typeface="+mn-lt"/>
              </a:rPr>
              <a:t>assessments</a:t>
            </a:r>
            <a:endParaRPr lang="en-US"/>
          </a:p>
        </p:txBody>
      </p:sp>
      <p:pic>
        <p:nvPicPr>
          <p:cNvPr id="5" name="Graphic 4" descr="Icon representing the foundation of an effort.">
            <a:extLst>
              <a:ext uri="{FF2B5EF4-FFF2-40B4-BE49-F238E27FC236}">
                <a16:creationId xmlns:a16="http://schemas.microsoft.com/office/drawing/2014/main" id="{FF2B85AC-ABFC-E57E-DF6A-CC341658C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8754" y="2673099"/>
            <a:ext cx="2781839" cy="2824905"/>
          </a:xfrm>
          <a:prstGeom prst="rect">
            <a:avLst/>
          </a:prstGeom>
        </p:spPr>
      </p:pic>
    </p:spTree>
    <p:extLst>
      <p:ext uri="{BB962C8B-B14F-4D97-AF65-F5344CB8AC3E}">
        <p14:creationId xmlns:p14="http://schemas.microsoft.com/office/powerpoint/2010/main" val="143557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7E0AC9-8B10-D90C-5E60-2E3CDF900F45}"/>
              </a:ext>
            </a:extLst>
          </p:cNvPr>
          <p:cNvSpPr>
            <a:spLocks noGrp="1"/>
          </p:cNvSpPr>
          <p:nvPr>
            <p:ph type="title"/>
          </p:nvPr>
        </p:nvSpPr>
        <p:spPr>
          <a:xfrm>
            <a:off x="1112733" y="582141"/>
            <a:ext cx="4809096" cy="4044288"/>
          </a:xfrm>
        </p:spPr>
        <p:txBody>
          <a:bodyPr/>
          <a:lstStyle/>
          <a:p>
            <a:r>
              <a:rPr lang="en-US" sz="3600" dirty="0">
                <a:latin typeface="Aptos"/>
                <a:ea typeface="+mn-lt"/>
                <a:cs typeface="+mn-lt"/>
                <a:hlinkClick r:id="rId2"/>
              </a:rPr>
              <a:t>Braille Accessibility in State Assessments: Roles, Responsibilities, and Strategies</a:t>
            </a:r>
            <a:endParaRPr lang="en-US" sz="3600" b="1" dirty="0"/>
          </a:p>
        </p:txBody>
      </p:sp>
      <p:pic>
        <p:nvPicPr>
          <p:cNvPr id="2" name="Picture 1" descr="Link to Braille Accessibility Guide webpage">
            <a:extLst>
              <a:ext uri="{FF2B5EF4-FFF2-40B4-BE49-F238E27FC236}">
                <a16:creationId xmlns:a16="http://schemas.microsoft.com/office/drawing/2014/main" id="{B2BA7B22-C91B-EC39-34BF-A3C9D1280790}"/>
              </a:ext>
            </a:extLst>
          </p:cNvPr>
          <p:cNvPicPr>
            <a:picLocks noChangeAspect="1"/>
          </p:cNvPicPr>
          <p:nvPr/>
        </p:nvPicPr>
        <p:blipFill>
          <a:blip r:embed="rId3"/>
          <a:stretch>
            <a:fillRect/>
          </a:stretch>
        </p:blipFill>
        <p:spPr>
          <a:xfrm>
            <a:off x="6096000" y="978908"/>
            <a:ext cx="5601712" cy="4194247"/>
          </a:xfrm>
          <a:prstGeom prst="rect">
            <a:avLst/>
          </a:prstGeom>
          <a:ln>
            <a:noFill/>
          </a:ln>
          <a:effectLst>
            <a:outerShdw blurRad="50800" dist="38100" dir="2700000">
              <a:srgbClr val="000000">
                <a:alpha val="40000"/>
              </a:srgbClr>
            </a:outerShdw>
          </a:effectLst>
        </p:spPr>
      </p:pic>
    </p:spTree>
    <p:extLst>
      <p:ext uri="{BB962C8B-B14F-4D97-AF65-F5344CB8AC3E}">
        <p14:creationId xmlns:p14="http://schemas.microsoft.com/office/powerpoint/2010/main" val="10171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D8696C-1BD4-A4F8-E703-A625FDFCB842}"/>
              </a:ext>
            </a:extLst>
          </p:cNvPr>
          <p:cNvSpPr>
            <a:spLocks noGrp="1"/>
          </p:cNvSpPr>
          <p:nvPr>
            <p:ph type="title"/>
          </p:nvPr>
        </p:nvSpPr>
        <p:spPr/>
        <p:txBody>
          <a:bodyPr/>
          <a:lstStyle/>
          <a:p>
            <a:r>
              <a:rPr lang="en-US"/>
              <a:t>About the Guide</a:t>
            </a:r>
          </a:p>
        </p:txBody>
      </p:sp>
      <p:sp>
        <p:nvSpPr>
          <p:cNvPr id="7" name="Content Placeholder 6">
            <a:extLst>
              <a:ext uri="{FF2B5EF4-FFF2-40B4-BE49-F238E27FC236}">
                <a16:creationId xmlns:a16="http://schemas.microsoft.com/office/drawing/2014/main" id="{EDEA96D4-2A84-1DAC-84EC-658156F9869D}"/>
              </a:ext>
            </a:extLst>
          </p:cNvPr>
          <p:cNvSpPr>
            <a:spLocks noGrp="1"/>
          </p:cNvSpPr>
          <p:nvPr>
            <p:ph idx="1"/>
          </p:nvPr>
        </p:nvSpPr>
        <p:spPr>
          <a:xfrm>
            <a:off x="838200" y="1658928"/>
            <a:ext cx="10515230" cy="4140017"/>
          </a:xfrm>
        </p:spPr>
        <p:txBody>
          <a:bodyPr vert="horz" lIns="91440" tIns="45720" rIns="91440" bIns="45720" rtlCol="0" anchor="t">
            <a:noAutofit/>
          </a:bodyPr>
          <a:lstStyle/>
          <a:p>
            <a:r>
              <a:rPr lang="en-US" b="1"/>
              <a:t>Purpose:</a:t>
            </a:r>
            <a:r>
              <a:rPr lang="en-US"/>
              <a:t> To initiate conversations and actions that improve the timeliness and quality of braille (embossed and electronic) and tactile graphics for state-mandated assessment. </a:t>
            </a:r>
          </a:p>
          <a:p>
            <a:r>
              <a:rPr lang="en-US" b="1"/>
              <a:t>Target audience:</a:t>
            </a:r>
            <a:r>
              <a:rPr lang="en-US"/>
              <a:t> State and local educational agency (SEA and LEA) assessment leaders, </a:t>
            </a:r>
            <a:r>
              <a:rPr lang="en-US">
                <a:ea typeface="+mn-lt"/>
                <a:cs typeface="+mn-lt"/>
              </a:rPr>
              <a:t>Braille assessment support personnel, </a:t>
            </a:r>
            <a:r>
              <a:rPr lang="en-US"/>
              <a:t>braille service providers, authorized media producers (AMP), and assessment developers.</a:t>
            </a:r>
          </a:p>
        </p:txBody>
      </p:sp>
    </p:spTree>
    <p:extLst>
      <p:ext uri="{BB962C8B-B14F-4D97-AF65-F5344CB8AC3E}">
        <p14:creationId xmlns:p14="http://schemas.microsoft.com/office/powerpoint/2010/main" val="2884115758"/>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8FBB9-090A-7EC4-8799-F398C2887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1C917-22AD-00F7-5267-41EE9C09D6F5}"/>
              </a:ext>
            </a:extLst>
          </p:cNvPr>
          <p:cNvSpPr>
            <a:spLocks noGrp="1"/>
          </p:cNvSpPr>
          <p:nvPr>
            <p:ph type="title"/>
          </p:nvPr>
        </p:nvSpPr>
        <p:spPr>
          <a:xfrm>
            <a:off x="838200" y="820172"/>
            <a:ext cx="4696427" cy="5140789"/>
          </a:xfrm>
        </p:spPr>
        <p:txBody>
          <a:bodyPr/>
          <a:lstStyle/>
          <a:p>
            <a:r>
              <a:rPr lang="en-US">
                <a:solidFill>
                  <a:srgbClr val="005193"/>
                </a:solidFill>
              </a:rPr>
              <a:t>Four Key Sections </a:t>
            </a:r>
            <a:br>
              <a:rPr lang="en-US">
                <a:solidFill>
                  <a:srgbClr val="005193"/>
                </a:solidFill>
              </a:rPr>
            </a:br>
            <a:r>
              <a:rPr lang="en-US">
                <a:solidFill>
                  <a:srgbClr val="005193"/>
                </a:solidFill>
              </a:rPr>
              <a:t>of the Guide</a:t>
            </a:r>
          </a:p>
        </p:txBody>
      </p:sp>
      <p:sp>
        <p:nvSpPr>
          <p:cNvPr id="19" name="Content Placeholder 18">
            <a:extLst>
              <a:ext uri="{FF2B5EF4-FFF2-40B4-BE49-F238E27FC236}">
                <a16:creationId xmlns:a16="http://schemas.microsoft.com/office/drawing/2014/main" id="{D64DA2C9-78D9-038D-EC62-2B127D8C6296}"/>
              </a:ext>
            </a:extLst>
          </p:cNvPr>
          <p:cNvSpPr>
            <a:spLocks noGrp="1"/>
          </p:cNvSpPr>
          <p:nvPr>
            <p:ph idx="1"/>
          </p:nvPr>
        </p:nvSpPr>
        <p:spPr>
          <a:xfrm>
            <a:off x="5421774" y="2026323"/>
            <a:ext cx="2703653" cy="1402677"/>
          </a:xfrm>
        </p:spPr>
        <p:txBody>
          <a:bodyPr/>
          <a:lstStyle/>
          <a:p>
            <a:pPr marL="0" indent="0" algn="ctr">
              <a:buNone/>
            </a:pPr>
            <a:r>
              <a:rPr lang="en-US" sz="2200"/>
              <a:t>Accommodations for Braille Users</a:t>
            </a:r>
          </a:p>
        </p:txBody>
      </p:sp>
      <p:sp>
        <p:nvSpPr>
          <p:cNvPr id="20" name="Content Placeholder 18">
            <a:extLst>
              <a:ext uri="{FF2B5EF4-FFF2-40B4-BE49-F238E27FC236}">
                <a16:creationId xmlns:a16="http://schemas.microsoft.com/office/drawing/2014/main" id="{4991F364-FF16-330C-B4F3-D400E5B6A541}"/>
              </a:ext>
            </a:extLst>
          </p:cNvPr>
          <p:cNvSpPr txBox="1">
            <a:spLocks/>
          </p:cNvSpPr>
          <p:nvPr/>
        </p:nvSpPr>
        <p:spPr>
          <a:xfrm>
            <a:off x="8247926" y="2026322"/>
            <a:ext cx="2703653" cy="140267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t>Test Requirements and Components </a:t>
            </a:r>
          </a:p>
        </p:txBody>
      </p:sp>
      <p:sp>
        <p:nvSpPr>
          <p:cNvPr id="21" name="Content Placeholder 18">
            <a:extLst>
              <a:ext uri="{FF2B5EF4-FFF2-40B4-BE49-F238E27FC236}">
                <a16:creationId xmlns:a16="http://schemas.microsoft.com/office/drawing/2014/main" id="{CAF874DB-ADBD-56E4-D932-6CF1718490CD}"/>
              </a:ext>
            </a:extLst>
          </p:cNvPr>
          <p:cNvSpPr txBox="1">
            <a:spLocks/>
          </p:cNvSpPr>
          <p:nvPr/>
        </p:nvSpPr>
        <p:spPr>
          <a:xfrm>
            <a:off x="5668701" y="3796948"/>
            <a:ext cx="2703653" cy="140267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t>Administration of Assessments in Braille Format​</a:t>
            </a:r>
            <a:endParaRPr lang="en-US" sz="2200">
              <a:effectLst/>
            </a:endParaRPr>
          </a:p>
        </p:txBody>
      </p:sp>
      <p:sp>
        <p:nvSpPr>
          <p:cNvPr id="22" name="Content Placeholder 18">
            <a:extLst>
              <a:ext uri="{FF2B5EF4-FFF2-40B4-BE49-F238E27FC236}">
                <a16:creationId xmlns:a16="http://schemas.microsoft.com/office/drawing/2014/main" id="{ABD86199-1213-3D63-47E5-1537D6BAE0EC}"/>
              </a:ext>
            </a:extLst>
          </p:cNvPr>
          <p:cNvSpPr txBox="1">
            <a:spLocks/>
          </p:cNvSpPr>
          <p:nvPr/>
        </p:nvSpPr>
        <p:spPr>
          <a:xfrm>
            <a:off x="8506428" y="3669626"/>
            <a:ext cx="2703653" cy="140267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50"/>
              <a:t>Supportive Roles (SEA, LEA, and Assessment Vendors)</a:t>
            </a:r>
            <a:endParaRPr lang="en-US" sz="2150">
              <a:effectLst/>
            </a:endParaRPr>
          </a:p>
        </p:txBody>
      </p:sp>
    </p:spTree>
    <p:extLst>
      <p:ext uri="{BB962C8B-B14F-4D97-AF65-F5344CB8AC3E}">
        <p14:creationId xmlns:p14="http://schemas.microsoft.com/office/powerpoint/2010/main" val="318626920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1A8D-CC35-9538-3A56-AD61F090D08F}"/>
              </a:ext>
            </a:extLst>
          </p:cNvPr>
          <p:cNvSpPr>
            <a:spLocks noGrp="1"/>
          </p:cNvSpPr>
          <p:nvPr>
            <p:ph type="title"/>
          </p:nvPr>
        </p:nvSpPr>
        <p:spPr/>
        <p:txBody>
          <a:bodyPr/>
          <a:lstStyle/>
          <a:p>
            <a:r>
              <a:rPr lang="en-US"/>
              <a:t>Poll #2</a:t>
            </a:r>
          </a:p>
        </p:txBody>
      </p:sp>
      <p:sp>
        <p:nvSpPr>
          <p:cNvPr id="3" name="Content Placeholder 2">
            <a:extLst>
              <a:ext uri="{FF2B5EF4-FFF2-40B4-BE49-F238E27FC236}">
                <a16:creationId xmlns:a16="http://schemas.microsoft.com/office/drawing/2014/main" id="{20501C45-9E1B-74C2-0696-E63E9A1170F0}"/>
              </a:ext>
            </a:extLst>
          </p:cNvPr>
          <p:cNvSpPr>
            <a:spLocks noGrp="1"/>
          </p:cNvSpPr>
          <p:nvPr>
            <p:ph idx="1"/>
          </p:nvPr>
        </p:nvSpPr>
        <p:spPr>
          <a:xfrm>
            <a:off x="3944679" y="1419708"/>
            <a:ext cx="7409121" cy="4018584"/>
          </a:xfrm>
        </p:spPr>
        <p:txBody>
          <a:bodyPr vert="horz" lIns="91440" tIns="45720" rIns="91440" bIns="45720" rtlCol="0" anchor="t">
            <a:noAutofit/>
          </a:bodyPr>
          <a:lstStyle/>
          <a:p>
            <a:pPr marL="0" indent="0">
              <a:buNone/>
            </a:pPr>
            <a:r>
              <a:rPr lang="en-US"/>
              <a:t>Do you oversee or support accessibility/accommodations for state assessments? </a:t>
            </a:r>
          </a:p>
          <a:p>
            <a:pPr marL="966788" lvl="1" indent="-509588">
              <a:buFont typeface="Wingdings" panose="05000000000000000000" pitchFamily="2" charset="2"/>
              <a:buChar char="q"/>
            </a:pPr>
            <a:r>
              <a:rPr lang="en-US"/>
              <a:t>Yes</a:t>
            </a:r>
          </a:p>
          <a:p>
            <a:pPr marL="966788" lvl="1" indent="-509588">
              <a:buFont typeface="Wingdings" panose="05000000000000000000" pitchFamily="2" charset="2"/>
              <a:buChar char="q"/>
            </a:pPr>
            <a:r>
              <a:rPr lang="en-US"/>
              <a:t>No</a:t>
            </a:r>
          </a:p>
          <a:p>
            <a:pPr marL="966788" lvl="1" indent="-509588">
              <a:buFont typeface="Wingdings" panose="05000000000000000000" pitchFamily="2" charset="2"/>
              <a:buChar char="q"/>
            </a:pPr>
            <a:r>
              <a:rPr lang="en-US"/>
              <a:t>Partially/In coordination with another team</a:t>
            </a:r>
          </a:p>
          <a:p>
            <a:endParaRPr lang="en-US"/>
          </a:p>
        </p:txBody>
      </p:sp>
    </p:spTree>
    <p:extLst>
      <p:ext uri="{BB962C8B-B14F-4D97-AF65-F5344CB8AC3E}">
        <p14:creationId xmlns:p14="http://schemas.microsoft.com/office/powerpoint/2010/main" val="114846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E76A-0B58-7876-5044-0F32013BB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A20CA-9D3C-D844-3B59-CD64EB495D76}"/>
              </a:ext>
            </a:extLst>
          </p:cNvPr>
          <p:cNvSpPr>
            <a:spLocks noGrp="1"/>
          </p:cNvSpPr>
          <p:nvPr>
            <p:ph type="title"/>
          </p:nvPr>
        </p:nvSpPr>
        <p:spPr/>
        <p:txBody>
          <a:bodyPr/>
          <a:lstStyle/>
          <a:p>
            <a:r>
              <a:rPr lang="en-US">
                <a:solidFill>
                  <a:srgbClr val="005193"/>
                </a:solidFill>
              </a:rPr>
              <a:t>Section #1</a:t>
            </a:r>
            <a:endParaRPr lang="en-US"/>
          </a:p>
        </p:txBody>
      </p:sp>
      <p:sp>
        <p:nvSpPr>
          <p:cNvPr id="6" name="Content Placeholder 18">
            <a:extLst>
              <a:ext uri="{FF2B5EF4-FFF2-40B4-BE49-F238E27FC236}">
                <a16:creationId xmlns:a16="http://schemas.microsoft.com/office/drawing/2014/main" id="{23544BD9-2CF8-2AB4-BABB-27D15EC962C1}"/>
              </a:ext>
            </a:extLst>
          </p:cNvPr>
          <p:cNvSpPr>
            <a:spLocks noGrp="1"/>
          </p:cNvSpPr>
          <p:nvPr>
            <p:ph idx="1"/>
          </p:nvPr>
        </p:nvSpPr>
        <p:spPr>
          <a:xfrm>
            <a:off x="4166163" y="2727661"/>
            <a:ext cx="3600450" cy="1402677"/>
          </a:xfrm>
        </p:spPr>
        <p:txBody>
          <a:bodyPr/>
          <a:lstStyle/>
          <a:p>
            <a:pPr marL="0" indent="0" algn="ctr">
              <a:buNone/>
            </a:pPr>
            <a:r>
              <a:rPr lang="en-US" sz="3400"/>
              <a:t>Accommodations for Braille Users</a:t>
            </a:r>
          </a:p>
        </p:txBody>
      </p:sp>
    </p:spTree>
    <p:extLst>
      <p:ext uri="{BB962C8B-B14F-4D97-AF65-F5344CB8AC3E}">
        <p14:creationId xmlns:p14="http://schemas.microsoft.com/office/powerpoint/2010/main" val="338842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4174-6C93-4F0C-E518-62C0E69A29A4}"/>
              </a:ext>
            </a:extLst>
          </p:cNvPr>
          <p:cNvSpPr>
            <a:spLocks noGrp="1"/>
          </p:cNvSpPr>
          <p:nvPr>
            <p:ph type="title"/>
          </p:nvPr>
        </p:nvSpPr>
        <p:spPr/>
        <p:txBody>
          <a:bodyPr/>
          <a:lstStyle/>
          <a:p>
            <a:r>
              <a:rPr lang="en-US">
                <a:ea typeface="+mj-lt"/>
                <a:cs typeface="+mj-lt"/>
              </a:rPr>
              <a:t>Accommodations for Braille Users</a:t>
            </a:r>
            <a:endParaRPr lang="en-US"/>
          </a:p>
        </p:txBody>
      </p:sp>
      <p:sp>
        <p:nvSpPr>
          <p:cNvPr id="3" name="Content Placeholder 2">
            <a:extLst>
              <a:ext uri="{FF2B5EF4-FFF2-40B4-BE49-F238E27FC236}">
                <a16:creationId xmlns:a16="http://schemas.microsoft.com/office/drawing/2014/main" id="{4CFF82D8-DC85-7DB2-6B22-682023D9515A}"/>
              </a:ext>
            </a:extLst>
          </p:cNvPr>
          <p:cNvSpPr>
            <a:spLocks noGrp="1"/>
          </p:cNvSpPr>
          <p:nvPr>
            <p:ph idx="1"/>
          </p:nvPr>
        </p:nvSpPr>
        <p:spPr/>
        <p:txBody>
          <a:bodyPr vert="horz" lIns="91440" tIns="45720" rIns="91440" bIns="45720" rtlCol="0" anchor="t">
            <a:noAutofit/>
          </a:bodyPr>
          <a:lstStyle/>
          <a:p>
            <a:r>
              <a:rPr lang="en-US">
                <a:ea typeface="+mn-lt"/>
                <a:cs typeface="+mn-lt"/>
              </a:rPr>
              <a:t>Environmental supports</a:t>
            </a:r>
            <a:endParaRPr lang="en-US"/>
          </a:p>
          <a:p>
            <a:r>
              <a:rPr lang="en-US">
                <a:ea typeface="+mn-lt"/>
                <a:cs typeface="+mn-lt"/>
              </a:rPr>
              <a:t>Assistive technology (e.g., braille notetakers, screen readers)</a:t>
            </a:r>
            <a:endParaRPr lang="en-US"/>
          </a:p>
          <a:p>
            <a:r>
              <a:rPr lang="en-US">
                <a:ea typeface="+mn-lt"/>
                <a:cs typeface="+mn-lt"/>
              </a:rPr>
              <a:t>Accessible formats (UEB, Nemeth, tactile graphics)</a:t>
            </a:r>
            <a:endParaRPr lang="en-US"/>
          </a:p>
          <a:p>
            <a:r>
              <a:rPr lang="en-US">
                <a:ea typeface="+mn-lt"/>
                <a:cs typeface="+mn-lt"/>
              </a:rPr>
              <a:t>Response methods (oral, braille, digital)</a:t>
            </a:r>
            <a:endParaRPr lang="en-US"/>
          </a:p>
          <a:p>
            <a:endParaRPr lang="en-US"/>
          </a:p>
        </p:txBody>
      </p:sp>
    </p:spTree>
    <p:extLst>
      <p:ext uri="{BB962C8B-B14F-4D97-AF65-F5344CB8AC3E}">
        <p14:creationId xmlns:p14="http://schemas.microsoft.com/office/powerpoint/2010/main" val="352071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BB572-736F-FF59-970E-22ED01397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FAE8A-3A64-6070-75B8-3FE7793931B8}"/>
              </a:ext>
            </a:extLst>
          </p:cNvPr>
          <p:cNvSpPr>
            <a:spLocks noGrp="1"/>
          </p:cNvSpPr>
          <p:nvPr>
            <p:ph type="title"/>
          </p:nvPr>
        </p:nvSpPr>
        <p:spPr/>
        <p:txBody>
          <a:bodyPr/>
          <a:lstStyle/>
          <a:p>
            <a:r>
              <a:rPr lang="en-US">
                <a:solidFill>
                  <a:srgbClr val="005193"/>
                </a:solidFill>
              </a:rPr>
              <a:t>Section #2</a:t>
            </a:r>
            <a:endParaRPr lang="en-US"/>
          </a:p>
        </p:txBody>
      </p:sp>
      <p:sp>
        <p:nvSpPr>
          <p:cNvPr id="4" name="Content Placeholder 18">
            <a:extLst>
              <a:ext uri="{FF2B5EF4-FFF2-40B4-BE49-F238E27FC236}">
                <a16:creationId xmlns:a16="http://schemas.microsoft.com/office/drawing/2014/main" id="{D88EA584-C137-99F2-EDE0-C53286153FFD}"/>
              </a:ext>
            </a:extLst>
          </p:cNvPr>
          <p:cNvSpPr>
            <a:spLocks noGrp="1"/>
          </p:cNvSpPr>
          <p:nvPr>
            <p:ph idx="1"/>
          </p:nvPr>
        </p:nvSpPr>
        <p:spPr>
          <a:xfrm>
            <a:off x="3968393" y="2814746"/>
            <a:ext cx="4081041" cy="1402677"/>
          </a:xfrm>
        </p:spPr>
        <p:txBody>
          <a:bodyPr/>
          <a:lstStyle/>
          <a:p>
            <a:r>
              <a:rPr lang="en-US" sz="3400" dirty="0"/>
              <a:t>Test Requirements and Components </a:t>
            </a:r>
          </a:p>
        </p:txBody>
      </p:sp>
    </p:spTree>
    <p:extLst>
      <p:ext uri="{BB962C8B-B14F-4D97-AF65-F5344CB8AC3E}">
        <p14:creationId xmlns:p14="http://schemas.microsoft.com/office/powerpoint/2010/main" val="34894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C9C2-1920-7D10-28DB-73D6CB9479BB}"/>
              </a:ext>
            </a:extLst>
          </p:cNvPr>
          <p:cNvSpPr>
            <a:spLocks noGrp="1"/>
          </p:cNvSpPr>
          <p:nvPr>
            <p:ph type="title"/>
          </p:nvPr>
        </p:nvSpPr>
        <p:spPr/>
        <p:txBody>
          <a:bodyPr/>
          <a:lstStyle/>
          <a:p>
            <a:r>
              <a:rPr lang="en-US">
                <a:ea typeface="+mj-lt"/>
                <a:cs typeface="+mj-lt"/>
              </a:rPr>
              <a:t>Test Requirements and Components</a:t>
            </a:r>
            <a:endParaRPr lang="en-US"/>
          </a:p>
        </p:txBody>
      </p:sp>
      <p:sp>
        <p:nvSpPr>
          <p:cNvPr id="3" name="Content Placeholder 2">
            <a:extLst>
              <a:ext uri="{FF2B5EF4-FFF2-40B4-BE49-F238E27FC236}">
                <a16:creationId xmlns:a16="http://schemas.microsoft.com/office/drawing/2014/main" id="{A2567A19-6541-587D-A590-4D4D8C65EC07}"/>
              </a:ext>
            </a:extLst>
          </p:cNvPr>
          <p:cNvSpPr>
            <a:spLocks noGrp="1"/>
          </p:cNvSpPr>
          <p:nvPr>
            <p:ph idx="1"/>
          </p:nvPr>
        </p:nvSpPr>
        <p:spPr/>
        <p:txBody>
          <a:bodyPr vert="horz" lIns="91440" tIns="45720" rIns="91440" bIns="45720" rtlCol="0" anchor="t">
            <a:noAutofit/>
          </a:bodyPr>
          <a:lstStyle/>
          <a:p>
            <a:r>
              <a:rPr lang="en-US">
                <a:ea typeface="+mn-lt"/>
                <a:cs typeface="+mn-lt"/>
              </a:rPr>
              <a:t>Review for bias and accessibility</a:t>
            </a:r>
            <a:endParaRPr lang="en-US"/>
          </a:p>
          <a:p>
            <a:r>
              <a:rPr lang="en-US">
                <a:ea typeface="+mn-lt"/>
                <a:cs typeface="+mn-lt"/>
              </a:rPr>
              <a:t>Certified braille transcribers and proofreaders</a:t>
            </a:r>
            <a:endParaRPr lang="en-US"/>
          </a:p>
          <a:p>
            <a:r>
              <a:rPr lang="en-US">
                <a:ea typeface="+mn-lt"/>
                <a:cs typeface="+mn-lt"/>
              </a:rPr>
              <a:t>MathML for digital math content</a:t>
            </a:r>
            <a:endParaRPr lang="en-US"/>
          </a:p>
          <a:p>
            <a:r>
              <a:rPr lang="en-US">
                <a:ea typeface="+mn-lt"/>
                <a:cs typeface="+mn-lt"/>
              </a:rPr>
              <a:t>Post-assessment evaluation practices</a:t>
            </a:r>
            <a:endParaRPr lang="en-US"/>
          </a:p>
          <a:p>
            <a:endParaRPr lang="en-US"/>
          </a:p>
        </p:txBody>
      </p:sp>
    </p:spTree>
    <p:extLst>
      <p:ext uri="{BB962C8B-B14F-4D97-AF65-F5344CB8AC3E}">
        <p14:creationId xmlns:p14="http://schemas.microsoft.com/office/powerpoint/2010/main" val="400594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Support &amp;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7797905" cy="4081770"/>
          </a:xfrm>
        </p:spPr>
        <p:txBody>
          <a:bodyPr vert="horz" lIns="91440" tIns="45720" rIns="91440" bIns="45720" rtlCol="0" anchor="t">
            <a:noAutofit/>
          </a:bodyPr>
          <a:lstStyle/>
          <a:p>
            <a:pPr marL="457200" indent="-457200">
              <a:lnSpc>
                <a:spcPct val="100000"/>
              </a:lnSpc>
              <a:spcBef>
                <a:spcPts val="0"/>
              </a:spcBef>
              <a:spcAft>
                <a:spcPts val="1200"/>
              </a:spcAft>
            </a:pPr>
            <a:r>
              <a:rPr lang="en-US"/>
              <a:t>Reach out to NCADEMI Program Assistant </a:t>
            </a:r>
            <a:r>
              <a:rPr lang="en-US" b="1"/>
              <a:t>Natalie Cardenas</a:t>
            </a:r>
            <a:r>
              <a:rPr lang="en-US"/>
              <a:t> in the chat if you need technical support </a:t>
            </a:r>
          </a:p>
          <a:p>
            <a:pPr marL="457200" indent="-457200">
              <a:lnSpc>
                <a:spcPct val="100000"/>
              </a:lnSpc>
              <a:spcBef>
                <a:spcPts val="0"/>
              </a:spcBef>
              <a:spcAft>
                <a:spcPts val="1200"/>
              </a:spcAft>
            </a:pPr>
            <a:r>
              <a:rPr lang="en-US"/>
              <a:t>Captions</a:t>
            </a:r>
          </a:p>
          <a:p>
            <a:pPr marL="457200" indent="-457200">
              <a:lnSpc>
                <a:spcPct val="100000"/>
              </a:lnSpc>
              <a:spcBef>
                <a:spcPts val="0"/>
              </a:spcBef>
              <a:spcAft>
                <a:spcPts val="1200"/>
              </a:spcAft>
            </a:pPr>
            <a:r>
              <a:rPr lang="en-US"/>
              <a:t>Slide deck &amp; resources are available </a:t>
            </a:r>
            <a:r>
              <a:rPr lang="en-US">
                <a:ea typeface="+mn-lt"/>
                <a:cs typeface="+mn-lt"/>
              </a:rPr>
              <a:t>at: </a:t>
            </a:r>
            <a:r>
              <a:rPr lang="en-US">
                <a:ea typeface="+mn-lt"/>
                <a:cs typeface="+mn-lt"/>
                <a:hlinkClick r:id="rId3"/>
              </a:rPr>
              <a:t>bit.ly/braille-assess-webinar</a:t>
            </a:r>
            <a:r>
              <a:rPr lang="en-US">
                <a:ea typeface="+mn-lt"/>
                <a:cs typeface="+mn-lt"/>
              </a:rPr>
              <a:t> </a:t>
            </a:r>
            <a:endParaRPr lang="en-US" b="1"/>
          </a:p>
          <a:p>
            <a:pPr marL="457200" indent="-457200">
              <a:lnSpc>
                <a:spcPct val="100000"/>
              </a:lnSpc>
              <a:spcBef>
                <a:spcPts val="0"/>
              </a:spcBef>
              <a:spcAft>
                <a:spcPts val="1800"/>
              </a:spcAft>
            </a:pPr>
            <a:r>
              <a:rPr lang="en-US"/>
              <a:t>Recording will be available within 24-48 business hours on the resources page </a:t>
            </a:r>
          </a:p>
        </p:txBody>
      </p:sp>
      <p:pic>
        <p:nvPicPr>
          <p:cNvPr id="5" name="Picture 4">
            <a:extLst>
              <a:ext uri="{FF2B5EF4-FFF2-40B4-BE49-F238E27FC236}">
                <a16:creationId xmlns:a16="http://schemas.microsoft.com/office/drawing/2014/main" id="{8F8F4E74-1458-B4CA-D7D6-015A2B1F889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r="2" b="24010"/>
          <a:stretch>
            <a:fillRect/>
          </a:stretch>
        </p:blipFill>
        <p:spPr>
          <a:xfrm>
            <a:off x="8636105" y="1096462"/>
            <a:ext cx="1930442" cy="1955961"/>
          </a:xfrm>
          <a:prstGeom prst="ellipse">
            <a:avLst/>
          </a:prstGeom>
        </p:spPr>
      </p:pic>
      <p:pic>
        <p:nvPicPr>
          <p:cNvPr id="4" name="Picture 3" descr="QR code to braille assessment webinar resource page.">
            <a:extLst>
              <a:ext uri="{FF2B5EF4-FFF2-40B4-BE49-F238E27FC236}">
                <a16:creationId xmlns:a16="http://schemas.microsoft.com/office/drawing/2014/main" id="{10383A7E-36F2-04C0-8C3D-8CEDF5505117}"/>
              </a:ext>
            </a:extLst>
          </p:cNvPr>
          <p:cNvPicPr>
            <a:picLocks noChangeAspect="1"/>
          </p:cNvPicPr>
          <p:nvPr/>
        </p:nvPicPr>
        <p:blipFill>
          <a:blip r:embed="rId5"/>
          <a:srcRect l="1494" t="113" r="2456" b="2984"/>
          <a:stretch>
            <a:fillRect/>
          </a:stretch>
        </p:blipFill>
        <p:spPr>
          <a:xfrm>
            <a:off x="8618944" y="3427860"/>
            <a:ext cx="1948701" cy="1956762"/>
          </a:xfrm>
          <a:prstGeom prst="rect">
            <a:avLst/>
          </a:prstGeom>
        </p:spPr>
      </p:pic>
    </p:spTree>
    <p:extLst>
      <p:ext uri="{BB962C8B-B14F-4D97-AF65-F5344CB8AC3E}">
        <p14:creationId xmlns:p14="http://schemas.microsoft.com/office/powerpoint/2010/main" val="18427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9C524-6D23-A97A-8ACC-28B17AF5C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EFB33-4059-F956-4917-818F127C75D9}"/>
              </a:ext>
            </a:extLst>
          </p:cNvPr>
          <p:cNvSpPr>
            <a:spLocks noGrp="1"/>
          </p:cNvSpPr>
          <p:nvPr>
            <p:ph type="title"/>
          </p:nvPr>
        </p:nvSpPr>
        <p:spPr/>
        <p:txBody>
          <a:bodyPr/>
          <a:lstStyle/>
          <a:p>
            <a:r>
              <a:rPr lang="en-US">
                <a:solidFill>
                  <a:srgbClr val="005193"/>
                </a:solidFill>
              </a:rPr>
              <a:t>Section #3</a:t>
            </a:r>
            <a:endParaRPr lang="en-US"/>
          </a:p>
        </p:txBody>
      </p:sp>
      <p:sp>
        <p:nvSpPr>
          <p:cNvPr id="5" name="TextBox 4">
            <a:extLst>
              <a:ext uri="{FF2B5EF4-FFF2-40B4-BE49-F238E27FC236}">
                <a16:creationId xmlns:a16="http://schemas.microsoft.com/office/drawing/2014/main" id="{FB4A5AB6-5893-913F-F468-B96C84E35C5E}"/>
              </a:ext>
            </a:extLst>
          </p:cNvPr>
          <p:cNvSpPr txBox="1"/>
          <p:nvPr/>
        </p:nvSpPr>
        <p:spPr>
          <a:xfrm>
            <a:off x="4001867" y="2600976"/>
            <a:ext cx="4027989" cy="1661993"/>
          </a:xfrm>
          <a:prstGeom prst="rect">
            <a:avLst/>
          </a:prstGeom>
          <a:noFill/>
        </p:spPr>
        <p:txBody>
          <a:bodyPr wrap="square" lIns="91440" tIns="45720" rIns="91440" bIns="45720" anchor="t">
            <a:spAutoFit/>
          </a:bodyPr>
          <a:lstStyle/>
          <a:p>
            <a:pPr algn="ctr"/>
            <a:r>
              <a:rPr lang="en-US" sz="3400" dirty="0">
                <a:ea typeface="+mn-lt"/>
                <a:cs typeface="+mn-lt"/>
              </a:rPr>
              <a:t>Administration of</a:t>
            </a:r>
            <a:endParaRPr lang="en-US" dirty="0">
              <a:ea typeface="+mn-lt"/>
              <a:cs typeface="+mn-lt"/>
            </a:endParaRPr>
          </a:p>
          <a:p>
            <a:pPr algn="ctr"/>
            <a:r>
              <a:rPr lang="en-US" sz="3400" dirty="0">
                <a:ea typeface="+mn-lt"/>
                <a:cs typeface="+mn-lt"/>
              </a:rPr>
              <a:t>Assessments in</a:t>
            </a:r>
            <a:endParaRPr lang="en-US" dirty="0">
              <a:ea typeface="+mn-lt"/>
              <a:cs typeface="+mn-lt"/>
            </a:endParaRPr>
          </a:p>
          <a:p>
            <a:pPr algn="ctr"/>
            <a:r>
              <a:rPr lang="en-US" sz="3400" dirty="0">
                <a:ea typeface="+mn-lt"/>
                <a:cs typeface="+mn-lt"/>
              </a:rPr>
              <a:t>Braille Format </a:t>
            </a:r>
            <a:endParaRPr lang="en-US" dirty="0">
              <a:ea typeface="+mn-lt"/>
              <a:cs typeface="+mn-lt"/>
            </a:endParaRPr>
          </a:p>
        </p:txBody>
      </p:sp>
    </p:spTree>
    <p:extLst>
      <p:ext uri="{BB962C8B-B14F-4D97-AF65-F5344CB8AC3E}">
        <p14:creationId xmlns:p14="http://schemas.microsoft.com/office/powerpoint/2010/main" val="30067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32DF-17C3-348B-CCF8-60F08CC71F7A}"/>
              </a:ext>
            </a:extLst>
          </p:cNvPr>
          <p:cNvSpPr>
            <a:spLocks noGrp="1"/>
          </p:cNvSpPr>
          <p:nvPr>
            <p:ph type="title"/>
          </p:nvPr>
        </p:nvSpPr>
        <p:spPr>
          <a:xfrm>
            <a:off x="838200" y="820173"/>
            <a:ext cx="11335109" cy="895709"/>
          </a:xfrm>
        </p:spPr>
        <p:txBody>
          <a:bodyPr/>
          <a:lstStyle/>
          <a:p>
            <a:r>
              <a:rPr lang="en-US" sz="4200">
                <a:ea typeface="+mj-lt"/>
                <a:cs typeface="+mj-lt"/>
              </a:rPr>
              <a:t>Administration of Assessments in Braille Format </a:t>
            </a:r>
          </a:p>
        </p:txBody>
      </p:sp>
      <p:sp>
        <p:nvSpPr>
          <p:cNvPr id="3" name="Content Placeholder 2">
            <a:extLst>
              <a:ext uri="{FF2B5EF4-FFF2-40B4-BE49-F238E27FC236}">
                <a16:creationId xmlns:a16="http://schemas.microsoft.com/office/drawing/2014/main" id="{ACB44C87-9AC0-BD79-A27D-6B9B1C27CE7F}"/>
              </a:ext>
            </a:extLst>
          </p:cNvPr>
          <p:cNvSpPr>
            <a:spLocks noGrp="1"/>
          </p:cNvSpPr>
          <p:nvPr>
            <p:ph idx="1"/>
          </p:nvPr>
        </p:nvSpPr>
        <p:spPr/>
        <p:txBody>
          <a:bodyPr vert="horz" lIns="91440" tIns="45720" rIns="91440" bIns="45720" rtlCol="0" anchor="t">
            <a:noAutofit/>
          </a:bodyPr>
          <a:lstStyle/>
          <a:p>
            <a:r>
              <a:rPr lang="en-US">
                <a:ea typeface="+mn-lt"/>
                <a:cs typeface="+mn-lt"/>
              </a:rPr>
              <a:t>Establish coordination and consistency across SEAs</a:t>
            </a:r>
            <a:endParaRPr lang="en-US"/>
          </a:p>
          <a:p>
            <a:r>
              <a:rPr lang="en-US">
                <a:ea typeface="+mn-lt"/>
                <a:cs typeface="+mn-lt"/>
              </a:rPr>
              <a:t>Provide clear state-level guidance to LEAs</a:t>
            </a:r>
            <a:endParaRPr lang="en-US"/>
          </a:p>
          <a:p>
            <a:r>
              <a:rPr lang="en-US">
                <a:ea typeface="+mn-lt"/>
                <a:cs typeface="+mn-lt"/>
              </a:rPr>
              <a:t>Deliver equivalent practice test opportunities for braille users</a:t>
            </a:r>
            <a:endParaRPr lang="en-US"/>
          </a:p>
        </p:txBody>
      </p:sp>
    </p:spTree>
    <p:extLst>
      <p:ext uri="{BB962C8B-B14F-4D97-AF65-F5344CB8AC3E}">
        <p14:creationId xmlns:p14="http://schemas.microsoft.com/office/powerpoint/2010/main" val="102178390"/>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D9E08-4050-9E30-556A-545EC9A6D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929EB-B0F0-880E-7AC2-ECC0731DF79C}"/>
              </a:ext>
            </a:extLst>
          </p:cNvPr>
          <p:cNvSpPr>
            <a:spLocks noGrp="1"/>
          </p:cNvSpPr>
          <p:nvPr>
            <p:ph type="title"/>
          </p:nvPr>
        </p:nvSpPr>
        <p:spPr/>
        <p:txBody>
          <a:bodyPr/>
          <a:lstStyle/>
          <a:p>
            <a:r>
              <a:rPr lang="en-US">
                <a:solidFill>
                  <a:srgbClr val="005193"/>
                </a:solidFill>
              </a:rPr>
              <a:t>Section #4</a:t>
            </a:r>
            <a:endParaRPr lang="en-US"/>
          </a:p>
        </p:txBody>
      </p:sp>
      <p:sp>
        <p:nvSpPr>
          <p:cNvPr id="5" name="TextBox 4">
            <a:extLst>
              <a:ext uri="{FF2B5EF4-FFF2-40B4-BE49-F238E27FC236}">
                <a16:creationId xmlns:a16="http://schemas.microsoft.com/office/drawing/2014/main" id="{614A4CB0-0040-366C-9F45-B31CB9B60F91}"/>
              </a:ext>
            </a:extLst>
          </p:cNvPr>
          <p:cNvSpPr txBox="1"/>
          <p:nvPr/>
        </p:nvSpPr>
        <p:spPr>
          <a:xfrm>
            <a:off x="3991889" y="2336393"/>
            <a:ext cx="4027989" cy="2185214"/>
          </a:xfrm>
          <a:prstGeom prst="rect">
            <a:avLst/>
          </a:prstGeom>
          <a:noFill/>
        </p:spPr>
        <p:txBody>
          <a:bodyPr wrap="square">
            <a:spAutoFit/>
          </a:bodyPr>
          <a:lstStyle/>
          <a:p>
            <a:pPr algn="ctr"/>
            <a:r>
              <a:rPr lang="en-US" sz="3400" dirty="0"/>
              <a:t>Supportive Roles (SEA, LEA, and Assessment Vendors)</a:t>
            </a:r>
          </a:p>
        </p:txBody>
      </p:sp>
    </p:spTree>
    <p:extLst>
      <p:ext uri="{BB962C8B-B14F-4D97-AF65-F5344CB8AC3E}">
        <p14:creationId xmlns:p14="http://schemas.microsoft.com/office/powerpoint/2010/main" val="3072359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566C-6B57-A9B4-8E6F-A54FF1DC7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D4413-F478-1967-938C-30DA921D281F}"/>
              </a:ext>
            </a:extLst>
          </p:cNvPr>
          <p:cNvSpPr>
            <a:spLocks noGrp="1"/>
          </p:cNvSpPr>
          <p:nvPr>
            <p:ph type="title"/>
          </p:nvPr>
        </p:nvSpPr>
        <p:spPr/>
        <p:txBody>
          <a:bodyPr/>
          <a:lstStyle/>
          <a:p>
            <a:r>
              <a:rPr lang="en-US">
                <a:ea typeface="+mj-lt"/>
                <a:cs typeface="+mj-lt"/>
              </a:rPr>
              <a:t>SEA, LEA, &amp; Assessment Vendors Roles</a:t>
            </a:r>
            <a:endParaRPr lang="en-US"/>
          </a:p>
        </p:txBody>
      </p:sp>
      <p:sp>
        <p:nvSpPr>
          <p:cNvPr id="3" name="Content Placeholder 2">
            <a:extLst>
              <a:ext uri="{FF2B5EF4-FFF2-40B4-BE49-F238E27FC236}">
                <a16:creationId xmlns:a16="http://schemas.microsoft.com/office/drawing/2014/main" id="{D350FA80-FD3F-CC0F-7D00-DC3EE4F7992A}"/>
              </a:ext>
            </a:extLst>
          </p:cNvPr>
          <p:cNvSpPr>
            <a:spLocks noGrp="1"/>
          </p:cNvSpPr>
          <p:nvPr>
            <p:ph sz="half" idx="2"/>
          </p:nvPr>
        </p:nvSpPr>
        <p:spPr>
          <a:xfrm>
            <a:off x="729070" y="1695033"/>
            <a:ext cx="3110319" cy="3969359"/>
          </a:xfrm>
          <a:prstGeom prst="roundRect">
            <a:avLst/>
          </a:prstGeom>
          <a:ln>
            <a:solidFill>
              <a:schemeClr val="tx1"/>
            </a:solidFill>
          </a:ln>
        </p:spPr>
        <p:txBody>
          <a:bodyPr vert="horz" lIns="91440" tIns="45720" rIns="91440" bIns="45720" rtlCol="0" anchor="t">
            <a:noAutofit/>
          </a:bodyPr>
          <a:lstStyle/>
          <a:p>
            <a:pPr marL="0" indent="0">
              <a:buNone/>
            </a:pPr>
            <a:r>
              <a:rPr lang="en-US" sz="3000" b="1">
                <a:solidFill>
                  <a:srgbClr val="AB6527"/>
                </a:solidFill>
                <a:ea typeface="+mn-lt"/>
                <a:cs typeface="+mn-lt"/>
              </a:rPr>
              <a:t>SEA</a:t>
            </a:r>
            <a:endParaRPr lang="en-US"/>
          </a:p>
          <a:p>
            <a:pPr>
              <a:spcBef>
                <a:spcPts val="0"/>
              </a:spcBef>
            </a:pPr>
            <a:r>
              <a:rPr lang="en-US">
                <a:ea typeface="+mn-lt"/>
                <a:cs typeface="+mn-lt"/>
              </a:rPr>
              <a:t>Set policy</a:t>
            </a:r>
            <a:endParaRPr lang="en-US"/>
          </a:p>
          <a:p>
            <a:pPr>
              <a:spcBef>
                <a:spcPts val="0"/>
              </a:spcBef>
            </a:pPr>
            <a:r>
              <a:rPr lang="en-US">
                <a:ea typeface="+mn-lt"/>
                <a:cs typeface="+mn-lt"/>
              </a:rPr>
              <a:t>Guide LEAs</a:t>
            </a:r>
          </a:p>
          <a:p>
            <a:pPr>
              <a:spcBef>
                <a:spcPts val="0"/>
              </a:spcBef>
            </a:pPr>
            <a:r>
              <a:rPr lang="en-US">
                <a:ea typeface="+mn-lt"/>
                <a:cs typeface="+mn-lt"/>
              </a:rPr>
              <a:t>Ensure quality</a:t>
            </a:r>
          </a:p>
          <a:p>
            <a:pPr>
              <a:spcBef>
                <a:spcPts val="0"/>
              </a:spcBef>
            </a:pPr>
            <a:r>
              <a:rPr lang="en-US">
                <a:ea typeface="+mn-lt"/>
                <a:cs typeface="+mn-lt"/>
              </a:rPr>
              <a:t>Coordinate resources</a:t>
            </a:r>
            <a:endParaRPr lang="en-US"/>
          </a:p>
          <a:p>
            <a:endParaRPr lang="en-US"/>
          </a:p>
        </p:txBody>
      </p:sp>
      <p:sp>
        <p:nvSpPr>
          <p:cNvPr id="4" name="Content Placeholder 3">
            <a:extLst>
              <a:ext uri="{FF2B5EF4-FFF2-40B4-BE49-F238E27FC236}">
                <a16:creationId xmlns:a16="http://schemas.microsoft.com/office/drawing/2014/main" id="{222AD953-D91F-8B0F-45AB-E10D74C82C77}"/>
              </a:ext>
            </a:extLst>
          </p:cNvPr>
          <p:cNvSpPr>
            <a:spLocks noGrp="1"/>
          </p:cNvSpPr>
          <p:nvPr>
            <p:ph sz="quarter" idx="4"/>
          </p:nvPr>
        </p:nvSpPr>
        <p:spPr>
          <a:xfrm>
            <a:off x="4204514" y="1719457"/>
            <a:ext cx="3359597" cy="3944935"/>
          </a:xfrm>
          <a:prstGeom prst="roundRect">
            <a:avLst/>
          </a:prstGeom>
          <a:ln>
            <a:solidFill>
              <a:schemeClr val="tx1"/>
            </a:solidFill>
          </a:ln>
        </p:spPr>
        <p:txBody>
          <a:bodyPr vert="horz" lIns="91440" tIns="45720" rIns="91440" bIns="45720" rtlCol="0" anchor="t">
            <a:noAutofit/>
          </a:bodyPr>
          <a:lstStyle/>
          <a:p>
            <a:pPr marL="0" indent="0">
              <a:spcAft>
                <a:spcPts val="300"/>
              </a:spcAft>
              <a:buNone/>
            </a:pPr>
            <a:r>
              <a:rPr lang="en-US" sz="3000" b="1">
                <a:solidFill>
                  <a:srgbClr val="AB6527"/>
                </a:solidFill>
              </a:rPr>
              <a:t>LEA</a:t>
            </a:r>
            <a:endParaRPr lang="en-US">
              <a:solidFill>
                <a:srgbClr val="000000"/>
              </a:solidFill>
            </a:endParaRPr>
          </a:p>
          <a:p>
            <a:pPr>
              <a:spcBef>
                <a:spcPts val="0"/>
              </a:spcBef>
            </a:pPr>
            <a:r>
              <a:rPr lang="en-US"/>
              <a:t>Identify students</a:t>
            </a:r>
          </a:p>
          <a:p>
            <a:pPr>
              <a:spcBef>
                <a:spcPts val="0"/>
              </a:spcBef>
            </a:pPr>
            <a:r>
              <a:rPr lang="en-US"/>
              <a:t>Order materials</a:t>
            </a:r>
          </a:p>
          <a:p>
            <a:pPr>
              <a:spcBef>
                <a:spcPts val="0"/>
              </a:spcBef>
            </a:pPr>
            <a:r>
              <a:rPr lang="en-US"/>
              <a:t>Prepare technology</a:t>
            </a:r>
          </a:p>
          <a:p>
            <a:pPr>
              <a:spcBef>
                <a:spcPts val="0"/>
              </a:spcBef>
            </a:pPr>
            <a:r>
              <a:rPr lang="en-US"/>
              <a:t>Train staff</a:t>
            </a:r>
          </a:p>
          <a:p>
            <a:endParaRPr lang="en-US"/>
          </a:p>
        </p:txBody>
      </p:sp>
      <p:sp>
        <p:nvSpPr>
          <p:cNvPr id="6" name="Content Placeholder 3">
            <a:extLst>
              <a:ext uri="{FF2B5EF4-FFF2-40B4-BE49-F238E27FC236}">
                <a16:creationId xmlns:a16="http://schemas.microsoft.com/office/drawing/2014/main" id="{C381B575-E90B-A3B8-D91D-88CA99DC4498}"/>
              </a:ext>
            </a:extLst>
          </p:cNvPr>
          <p:cNvSpPr txBox="1">
            <a:spLocks/>
          </p:cNvSpPr>
          <p:nvPr/>
        </p:nvSpPr>
        <p:spPr>
          <a:xfrm>
            <a:off x="7934081" y="1691940"/>
            <a:ext cx="3539514" cy="3966101"/>
          </a:xfrm>
          <a:prstGeom prst="roundRect">
            <a:avLst/>
          </a:prstGeom>
          <a:ln>
            <a:solidFill>
              <a:schemeClr val="tx1"/>
            </a:solidFill>
          </a:ln>
        </p:spPr>
        <p:txBody>
          <a:bodyPr vert="horz" lIns="91440" tIns="45720" rIns="91440" bIns="45720" rtlCol="0" anchor="t">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b="1" dirty="0">
                <a:solidFill>
                  <a:srgbClr val="AB6527"/>
                </a:solidFill>
              </a:rPr>
              <a:t>Assessment Vendors and AMPs</a:t>
            </a:r>
            <a:endParaRPr lang="en-US" dirty="0">
              <a:solidFill>
                <a:srgbClr val="000000"/>
              </a:solidFill>
            </a:endParaRPr>
          </a:p>
          <a:p>
            <a:pPr>
              <a:spcBef>
                <a:spcPts val="0"/>
              </a:spcBef>
              <a:spcAft>
                <a:spcPts val="0"/>
              </a:spcAft>
            </a:pPr>
            <a:r>
              <a:rPr lang="en-US" dirty="0"/>
              <a:t>Production and formatting</a:t>
            </a:r>
          </a:p>
          <a:p>
            <a:pPr>
              <a:spcBef>
                <a:spcPts val="0"/>
              </a:spcBef>
              <a:spcAft>
                <a:spcPts val="0"/>
              </a:spcAft>
            </a:pPr>
            <a:r>
              <a:rPr lang="en-US" dirty="0"/>
              <a:t>Technology compatibility</a:t>
            </a:r>
          </a:p>
          <a:p>
            <a:pPr>
              <a:spcBef>
                <a:spcPts val="0"/>
              </a:spcBef>
              <a:spcAft>
                <a:spcPts val="0"/>
              </a:spcAft>
            </a:pPr>
            <a:r>
              <a:rPr lang="en-US" dirty="0"/>
              <a:t>Quality assurance </a:t>
            </a:r>
          </a:p>
          <a:p>
            <a:pPr>
              <a:spcBef>
                <a:spcPts val="0"/>
              </a:spcBef>
              <a:spcAft>
                <a:spcPts val="0"/>
              </a:spcAft>
            </a:pPr>
            <a:endParaRPr lang="en-US"/>
          </a:p>
          <a:p>
            <a:pPr>
              <a:spcBef>
                <a:spcPts val="0"/>
              </a:spcBef>
            </a:pPr>
            <a:endParaRPr lang="en-US"/>
          </a:p>
        </p:txBody>
      </p:sp>
    </p:spTree>
    <p:extLst>
      <p:ext uri="{BB962C8B-B14F-4D97-AF65-F5344CB8AC3E}">
        <p14:creationId xmlns:p14="http://schemas.microsoft.com/office/powerpoint/2010/main" val="782331475"/>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52A5-4E0D-3E37-8417-F641564C266E}"/>
              </a:ext>
            </a:extLst>
          </p:cNvPr>
          <p:cNvSpPr>
            <a:spLocks noGrp="1"/>
          </p:cNvSpPr>
          <p:nvPr>
            <p:ph type="title"/>
          </p:nvPr>
        </p:nvSpPr>
        <p:spPr/>
        <p:txBody>
          <a:bodyPr anchor="ctr">
            <a:normAutofit/>
          </a:bodyPr>
          <a:lstStyle/>
          <a:p>
            <a:r>
              <a:rPr lang="en-US"/>
              <a:t>Appendices </a:t>
            </a:r>
          </a:p>
        </p:txBody>
      </p:sp>
      <p:sp>
        <p:nvSpPr>
          <p:cNvPr id="7" name="Content Placeholder 6">
            <a:extLst>
              <a:ext uri="{FF2B5EF4-FFF2-40B4-BE49-F238E27FC236}">
                <a16:creationId xmlns:a16="http://schemas.microsoft.com/office/drawing/2014/main" id="{76869667-ACC9-8DB2-21CD-594D8FF74B4F}"/>
              </a:ext>
            </a:extLst>
          </p:cNvPr>
          <p:cNvSpPr>
            <a:spLocks noGrp="1"/>
          </p:cNvSpPr>
          <p:nvPr>
            <p:ph idx="1"/>
          </p:nvPr>
        </p:nvSpPr>
        <p:spPr>
          <a:xfrm>
            <a:off x="1358335" y="4044841"/>
            <a:ext cx="3004596" cy="1738343"/>
          </a:xfrm>
        </p:spPr>
        <p:txBody>
          <a:bodyPr/>
          <a:lstStyle/>
          <a:p>
            <a:pPr marL="0" indent="0" algn="ctr">
              <a:buNone/>
            </a:pPr>
            <a:r>
              <a:rPr lang="en-US" sz="2400">
                <a:ea typeface="+mj-lt"/>
                <a:cs typeface="+mj-lt"/>
              </a:rPr>
              <a:t>UEB Math/Science vs. UEB with Nemeth</a:t>
            </a:r>
            <a:r>
              <a:rPr lang="en-US" sz="2400"/>
              <a:t> </a:t>
            </a:r>
          </a:p>
        </p:txBody>
      </p:sp>
      <p:sp>
        <p:nvSpPr>
          <p:cNvPr id="8" name="Content Placeholder 6">
            <a:extLst>
              <a:ext uri="{FF2B5EF4-FFF2-40B4-BE49-F238E27FC236}">
                <a16:creationId xmlns:a16="http://schemas.microsoft.com/office/drawing/2014/main" id="{E4BD1C7F-9D5B-AC0B-8E1C-7B806A175571}"/>
              </a:ext>
            </a:extLst>
          </p:cNvPr>
          <p:cNvSpPr txBox="1">
            <a:spLocks/>
          </p:cNvSpPr>
          <p:nvPr/>
        </p:nvSpPr>
        <p:spPr>
          <a:xfrm>
            <a:off x="4622278" y="4044841"/>
            <a:ext cx="3120341" cy="173834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Best Practices for Image Description</a:t>
            </a:r>
          </a:p>
        </p:txBody>
      </p:sp>
      <p:sp>
        <p:nvSpPr>
          <p:cNvPr id="9" name="Content Placeholder 6">
            <a:extLst>
              <a:ext uri="{FF2B5EF4-FFF2-40B4-BE49-F238E27FC236}">
                <a16:creationId xmlns:a16="http://schemas.microsoft.com/office/drawing/2014/main" id="{0F7AA740-2C24-97EB-5CC7-DF9BB7237407}"/>
              </a:ext>
            </a:extLst>
          </p:cNvPr>
          <p:cNvSpPr txBox="1">
            <a:spLocks/>
          </p:cNvSpPr>
          <p:nvPr/>
        </p:nvSpPr>
        <p:spPr>
          <a:xfrm>
            <a:off x="8001966" y="4044841"/>
            <a:ext cx="3120341" cy="173834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Glossary</a:t>
            </a:r>
          </a:p>
        </p:txBody>
      </p:sp>
    </p:spTree>
    <p:extLst>
      <p:ext uri="{BB962C8B-B14F-4D97-AF65-F5344CB8AC3E}">
        <p14:creationId xmlns:p14="http://schemas.microsoft.com/office/powerpoint/2010/main" val="417262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5FF7-ADA2-CFA0-618C-A35D99FB61EC}"/>
              </a:ext>
            </a:extLst>
          </p:cNvPr>
          <p:cNvSpPr>
            <a:spLocks noGrp="1"/>
          </p:cNvSpPr>
          <p:nvPr>
            <p:ph type="title"/>
          </p:nvPr>
        </p:nvSpPr>
        <p:spPr>
          <a:xfrm>
            <a:off x="838200" y="972573"/>
            <a:ext cx="10515600" cy="1039483"/>
          </a:xfrm>
        </p:spPr>
        <p:txBody>
          <a:bodyPr/>
          <a:lstStyle/>
          <a:p>
            <a:r>
              <a:rPr lang="en-US"/>
              <a:t>Appendix A: </a:t>
            </a:r>
            <a:br>
              <a:rPr lang="en-US">
                <a:ea typeface="+mj-lt"/>
                <a:cs typeface="+mj-lt"/>
              </a:rPr>
            </a:br>
            <a:r>
              <a:rPr lang="en-US">
                <a:ea typeface="+mj-lt"/>
                <a:cs typeface="+mj-lt"/>
              </a:rPr>
              <a:t>UEB Math/Science vs. UEB with Nemeth</a:t>
            </a:r>
            <a:r>
              <a:rPr lang="en-US"/>
              <a:t> </a:t>
            </a:r>
          </a:p>
        </p:txBody>
      </p:sp>
      <p:sp>
        <p:nvSpPr>
          <p:cNvPr id="3" name="Content Placeholder 2">
            <a:extLst>
              <a:ext uri="{FF2B5EF4-FFF2-40B4-BE49-F238E27FC236}">
                <a16:creationId xmlns:a16="http://schemas.microsoft.com/office/drawing/2014/main" id="{28472CE7-8886-E2CE-1B28-6BED6D1FB300}"/>
              </a:ext>
            </a:extLst>
          </p:cNvPr>
          <p:cNvSpPr>
            <a:spLocks noGrp="1"/>
          </p:cNvSpPr>
          <p:nvPr>
            <p:ph idx="1"/>
          </p:nvPr>
        </p:nvSpPr>
        <p:spPr>
          <a:xfrm>
            <a:off x="838200" y="2320508"/>
            <a:ext cx="10515600" cy="3903565"/>
          </a:xfrm>
        </p:spPr>
        <p:txBody>
          <a:bodyPr vert="horz" lIns="91440" tIns="45720" rIns="91440" bIns="45720" rtlCol="0" anchor="t">
            <a:noAutofit/>
          </a:bodyPr>
          <a:lstStyle/>
          <a:p>
            <a:r>
              <a:rPr lang="en-US">
                <a:ea typeface="+mn-lt"/>
                <a:cs typeface="+mn-lt"/>
              </a:rPr>
              <a:t>Explains differences between two technical braille codes</a:t>
            </a:r>
            <a:endParaRPr lang="en-US"/>
          </a:p>
          <a:p>
            <a:r>
              <a:rPr lang="en-US">
                <a:ea typeface="+mn-lt"/>
                <a:cs typeface="+mn-lt"/>
              </a:rPr>
              <a:t>Offers guidance on selecting appropriate formats based on student needs</a:t>
            </a:r>
            <a:endParaRPr lang="en-US"/>
          </a:p>
          <a:p>
            <a:r>
              <a:rPr lang="en-US">
                <a:ea typeface="+mn-lt"/>
                <a:cs typeface="+mn-lt"/>
              </a:rPr>
              <a:t>Emphasizes using IEP/504 plans to document the correct code</a:t>
            </a:r>
            <a:endParaRPr lang="en-US"/>
          </a:p>
          <a:p>
            <a:endParaRPr lang="en-US"/>
          </a:p>
        </p:txBody>
      </p:sp>
    </p:spTree>
    <p:extLst>
      <p:ext uri="{BB962C8B-B14F-4D97-AF65-F5344CB8AC3E}">
        <p14:creationId xmlns:p14="http://schemas.microsoft.com/office/powerpoint/2010/main" val="318415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B65E-04A5-E8CB-7523-CED124B5B9C7}"/>
              </a:ext>
            </a:extLst>
          </p:cNvPr>
          <p:cNvSpPr>
            <a:spLocks noGrp="1"/>
          </p:cNvSpPr>
          <p:nvPr>
            <p:ph type="title"/>
          </p:nvPr>
        </p:nvSpPr>
        <p:spPr>
          <a:xfrm>
            <a:off x="838200" y="820173"/>
            <a:ext cx="10515600" cy="838200"/>
          </a:xfrm>
        </p:spPr>
        <p:txBody>
          <a:bodyPr anchor="ctr">
            <a:normAutofit/>
          </a:bodyPr>
          <a:lstStyle/>
          <a:p>
            <a:r>
              <a:rPr lang="en-US" sz="4100"/>
              <a:t>Appendix B: Best Practices for Image Description</a:t>
            </a:r>
          </a:p>
        </p:txBody>
      </p:sp>
      <p:sp>
        <p:nvSpPr>
          <p:cNvPr id="3" name="Content Placeholder 2">
            <a:extLst>
              <a:ext uri="{FF2B5EF4-FFF2-40B4-BE49-F238E27FC236}">
                <a16:creationId xmlns:a16="http://schemas.microsoft.com/office/drawing/2014/main" id="{9BBC4744-FFA9-6493-8A2B-9AE1E0B0F567}"/>
              </a:ext>
            </a:extLst>
          </p:cNvPr>
          <p:cNvSpPr>
            <a:spLocks noGrp="1"/>
          </p:cNvSpPr>
          <p:nvPr>
            <p:ph sz="half" idx="1"/>
          </p:nvPr>
        </p:nvSpPr>
        <p:spPr>
          <a:xfrm>
            <a:off x="838200" y="1837311"/>
            <a:ext cx="5181600" cy="3838396"/>
          </a:xfrm>
        </p:spPr>
        <p:txBody>
          <a:bodyPr vert="horz" lIns="91440" tIns="45720" rIns="91440" bIns="45720" rtlCol="0" anchor="t">
            <a:normAutofit/>
          </a:bodyPr>
          <a:lstStyle/>
          <a:p>
            <a:r>
              <a:rPr lang="en-US"/>
              <a:t>Provides a decision-making flowchart for describing visuals</a:t>
            </a:r>
          </a:p>
          <a:p>
            <a:r>
              <a:rPr lang="en-US"/>
              <a:t>Distinguishes between alt text and long descriptions</a:t>
            </a:r>
          </a:p>
          <a:p>
            <a:r>
              <a:rPr lang="en-US"/>
              <a:t>Includes links to national guidelines and examples</a:t>
            </a:r>
          </a:p>
        </p:txBody>
      </p:sp>
      <p:pic>
        <p:nvPicPr>
          <p:cNvPr id="5" name="Content Placeholder 4" descr="Screenshot of Decision Making Flowchart for Image Descriptions taken from the Braille Assessment Guide.">
            <a:extLst>
              <a:ext uri="{FF2B5EF4-FFF2-40B4-BE49-F238E27FC236}">
                <a16:creationId xmlns:a16="http://schemas.microsoft.com/office/drawing/2014/main" id="{41EB7993-B134-1392-7FB3-18118DF9B73E}"/>
              </a:ext>
            </a:extLst>
          </p:cNvPr>
          <p:cNvPicPr>
            <a:picLocks noGrp="1" noChangeAspect="1"/>
          </p:cNvPicPr>
          <p:nvPr>
            <p:ph sz="half" idx="2"/>
          </p:nvPr>
        </p:nvPicPr>
        <p:blipFill>
          <a:blip r:embed="rId2"/>
          <a:stretch>
            <a:fillRect/>
          </a:stretch>
        </p:blipFill>
        <p:spPr>
          <a:xfrm>
            <a:off x="7217446" y="1547625"/>
            <a:ext cx="3405985" cy="4411470"/>
          </a:xfrm>
          <a:prstGeom prst="rect">
            <a:avLst/>
          </a:prstGeom>
          <a:noFill/>
        </p:spPr>
      </p:pic>
    </p:spTree>
    <p:extLst>
      <p:ext uri="{BB962C8B-B14F-4D97-AF65-F5344CB8AC3E}">
        <p14:creationId xmlns:p14="http://schemas.microsoft.com/office/powerpoint/2010/main" val="3596075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5036-4341-5FA4-F451-4F340778ACE5}"/>
              </a:ext>
            </a:extLst>
          </p:cNvPr>
          <p:cNvSpPr>
            <a:spLocks noGrp="1"/>
          </p:cNvSpPr>
          <p:nvPr>
            <p:ph type="title"/>
          </p:nvPr>
        </p:nvSpPr>
        <p:spPr/>
        <p:txBody>
          <a:bodyPr/>
          <a:lstStyle/>
          <a:p>
            <a:r>
              <a:rPr lang="en-US"/>
              <a:t>Getting Started with the Guide</a:t>
            </a:r>
          </a:p>
        </p:txBody>
      </p:sp>
      <p:sp>
        <p:nvSpPr>
          <p:cNvPr id="3" name="Content Placeholder 2">
            <a:extLst>
              <a:ext uri="{FF2B5EF4-FFF2-40B4-BE49-F238E27FC236}">
                <a16:creationId xmlns:a16="http://schemas.microsoft.com/office/drawing/2014/main" id="{7267759D-95B1-4630-B295-D1B1B11587E2}"/>
              </a:ext>
            </a:extLst>
          </p:cNvPr>
          <p:cNvSpPr>
            <a:spLocks noGrp="1"/>
          </p:cNvSpPr>
          <p:nvPr>
            <p:ph idx="1"/>
          </p:nvPr>
        </p:nvSpPr>
        <p:spPr>
          <a:xfrm>
            <a:off x="4755758" y="2019243"/>
            <a:ext cx="6215270" cy="4018584"/>
          </a:xfrm>
        </p:spPr>
        <p:txBody>
          <a:bodyPr vert="horz" lIns="91440" tIns="45720" rIns="91440" bIns="45720" rtlCol="0" anchor="t">
            <a:noAutofit/>
          </a:bodyPr>
          <a:lstStyle/>
          <a:p>
            <a:pPr>
              <a:buFont typeface="Arial" panose="020B0604020202020204" pitchFamily="34" charset="0"/>
              <a:buChar char="•"/>
            </a:pPr>
            <a:r>
              <a:rPr lang="en-US">
                <a:ea typeface="+mn-lt"/>
                <a:cs typeface="+mn-lt"/>
              </a:rPr>
              <a:t>Sharing the guide with IEP teams and assessment personnel</a:t>
            </a:r>
            <a:endParaRPr lang="en-US"/>
          </a:p>
          <a:p>
            <a:pPr>
              <a:buFont typeface="Arial" panose="020B0604020202020204" pitchFamily="34" charset="0"/>
              <a:buChar char="•"/>
            </a:pPr>
            <a:r>
              <a:rPr lang="en-US">
                <a:ea typeface="+mn-lt"/>
                <a:cs typeface="+mn-lt"/>
              </a:rPr>
              <a:t>Building cross-agency teams</a:t>
            </a:r>
          </a:p>
          <a:p>
            <a:pPr>
              <a:buFont typeface="Arial" panose="020B0604020202020204" pitchFamily="34" charset="0"/>
              <a:buChar char="•"/>
            </a:pPr>
            <a:r>
              <a:rPr lang="en-US"/>
              <a:t>Conversation starters and email template</a:t>
            </a:r>
          </a:p>
        </p:txBody>
      </p:sp>
    </p:spTree>
    <p:extLst>
      <p:ext uri="{BB962C8B-B14F-4D97-AF65-F5344CB8AC3E}">
        <p14:creationId xmlns:p14="http://schemas.microsoft.com/office/powerpoint/2010/main" val="14643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10FE-8C95-1AC0-F287-64D7DA50C8A4}"/>
              </a:ext>
            </a:extLst>
          </p:cNvPr>
          <p:cNvSpPr>
            <a:spLocks noGrp="1"/>
          </p:cNvSpPr>
          <p:nvPr>
            <p:ph type="title"/>
          </p:nvPr>
        </p:nvSpPr>
        <p:spPr/>
        <p:txBody>
          <a:bodyPr/>
          <a:lstStyle/>
          <a:p>
            <a:r>
              <a:rPr lang="en-US"/>
              <a:t>Recommendations to Move Forward</a:t>
            </a:r>
          </a:p>
        </p:txBody>
      </p:sp>
      <p:sp>
        <p:nvSpPr>
          <p:cNvPr id="3" name="Content Placeholder 2">
            <a:extLst>
              <a:ext uri="{FF2B5EF4-FFF2-40B4-BE49-F238E27FC236}">
                <a16:creationId xmlns:a16="http://schemas.microsoft.com/office/drawing/2014/main" id="{F164D0B2-5677-A32A-A77F-A501903F1F19}"/>
              </a:ext>
            </a:extLst>
          </p:cNvPr>
          <p:cNvSpPr>
            <a:spLocks noGrp="1"/>
          </p:cNvSpPr>
          <p:nvPr>
            <p:ph idx="1"/>
          </p:nvPr>
        </p:nvSpPr>
        <p:spPr>
          <a:xfrm>
            <a:off x="838200" y="1652959"/>
            <a:ext cx="10515600" cy="4018584"/>
          </a:xfrm>
        </p:spPr>
        <p:txBody>
          <a:bodyPr vert="horz" lIns="91440" tIns="45720" rIns="91440" bIns="45720" rtlCol="0" anchor="t">
            <a:noAutofit/>
          </a:bodyPr>
          <a:lstStyle/>
          <a:p>
            <a:pPr>
              <a:spcBef>
                <a:spcPts val="0"/>
              </a:spcBef>
            </a:pPr>
            <a:r>
              <a:rPr lang="en-US">
                <a:ea typeface="+mn-lt"/>
                <a:cs typeface="+mn-lt"/>
              </a:rPr>
              <a:t>Establish roles and responsibilities at SEA and LEA levels</a:t>
            </a:r>
            <a:endParaRPr lang="en-US"/>
          </a:p>
          <a:p>
            <a:pPr>
              <a:spcBef>
                <a:spcPts val="0"/>
              </a:spcBef>
            </a:pPr>
            <a:r>
              <a:rPr lang="en-US">
                <a:ea typeface="+mn-lt"/>
                <a:cs typeface="+mn-lt"/>
              </a:rPr>
              <a:t>Collaborate with assessment vendors early</a:t>
            </a:r>
          </a:p>
          <a:p>
            <a:pPr>
              <a:spcBef>
                <a:spcPts val="0"/>
              </a:spcBef>
            </a:pPr>
            <a:r>
              <a:rPr lang="en-US">
                <a:ea typeface="+mn-lt"/>
                <a:cs typeface="+mn-lt"/>
              </a:rPr>
              <a:t>Provide professional development on:</a:t>
            </a:r>
          </a:p>
          <a:p>
            <a:pPr lvl="1">
              <a:spcBef>
                <a:spcPts val="0"/>
              </a:spcBef>
            </a:pPr>
            <a:r>
              <a:rPr lang="en-US">
                <a:ea typeface="+mn-lt"/>
                <a:cs typeface="+mn-lt"/>
              </a:rPr>
              <a:t> Braille formats</a:t>
            </a:r>
          </a:p>
          <a:p>
            <a:pPr lvl="1">
              <a:spcBef>
                <a:spcPts val="0"/>
              </a:spcBef>
            </a:pPr>
            <a:r>
              <a:rPr lang="en-US">
                <a:ea typeface="+mn-lt"/>
                <a:cs typeface="+mn-lt"/>
              </a:rPr>
              <a:t> Tactile graphics</a:t>
            </a:r>
          </a:p>
          <a:p>
            <a:pPr lvl="1">
              <a:spcBef>
                <a:spcPts val="0"/>
              </a:spcBef>
            </a:pPr>
            <a:r>
              <a:rPr lang="en-US">
                <a:ea typeface="+mn-lt"/>
                <a:cs typeface="+mn-lt"/>
              </a:rPr>
              <a:t> Assistive Technology integration</a:t>
            </a:r>
          </a:p>
          <a:p>
            <a:pPr>
              <a:spcBef>
                <a:spcPts val="0"/>
              </a:spcBef>
            </a:pPr>
            <a:r>
              <a:rPr lang="en-US">
                <a:ea typeface="+mn-lt"/>
                <a:cs typeface="+mn-lt"/>
              </a:rPr>
              <a:t>Use practice assessments with student's AT devices/tools</a:t>
            </a:r>
          </a:p>
          <a:p>
            <a:endParaRPr lang="en-US"/>
          </a:p>
        </p:txBody>
      </p:sp>
    </p:spTree>
    <p:extLst>
      <p:ext uri="{BB962C8B-B14F-4D97-AF65-F5344CB8AC3E}">
        <p14:creationId xmlns:p14="http://schemas.microsoft.com/office/powerpoint/2010/main" val="29769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A275-30AF-4612-99E0-68898DA34048}"/>
              </a:ext>
            </a:extLst>
          </p:cNvPr>
          <p:cNvSpPr>
            <a:spLocks noGrp="1"/>
          </p:cNvSpPr>
          <p:nvPr>
            <p:ph type="title"/>
          </p:nvPr>
        </p:nvSpPr>
        <p:spPr/>
        <p:txBody>
          <a:bodyPr/>
          <a:lstStyle/>
          <a:p>
            <a:r>
              <a:rPr lang="en-US"/>
              <a:t>Poll #3</a:t>
            </a:r>
          </a:p>
        </p:txBody>
      </p:sp>
      <p:sp>
        <p:nvSpPr>
          <p:cNvPr id="3" name="Content Placeholder 2">
            <a:extLst>
              <a:ext uri="{FF2B5EF4-FFF2-40B4-BE49-F238E27FC236}">
                <a16:creationId xmlns:a16="http://schemas.microsoft.com/office/drawing/2014/main" id="{E3832AEF-5623-9F9E-2EB4-7C61BF0E9AB6}"/>
              </a:ext>
            </a:extLst>
          </p:cNvPr>
          <p:cNvSpPr>
            <a:spLocks noGrp="1"/>
          </p:cNvSpPr>
          <p:nvPr>
            <p:ph idx="1"/>
          </p:nvPr>
        </p:nvSpPr>
        <p:spPr>
          <a:xfrm>
            <a:off x="967596" y="1514808"/>
            <a:ext cx="10386204" cy="3831679"/>
          </a:xfrm>
        </p:spPr>
        <p:txBody>
          <a:bodyPr vert="horz" lIns="91440" tIns="45720" rIns="91440" bIns="45720" rtlCol="0" anchor="t">
            <a:noAutofit/>
          </a:bodyPr>
          <a:lstStyle/>
          <a:p>
            <a:pPr marL="0" indent="0">
              <a:spcAft>
                <a:spcPts val="1000"/>
              </a:spcAft>
              <a:buNone/>
            </a:pPr>
            <a:r>
              <a:rPr lang="en-US" dirty="0">
                <a:ea typeface="+mn-lt"/>
                <a:cs typeface="+mn-lt"/>
              </a:rPr>
              <a:t>Which components of the new guide are you most interested in exploring?</a:t>
            </a:r>
            <a:endParaRPr lang="en-US" dirty="0"/>
          </a:p>
          <a:p>
            <a:pPr marL="1201420" lvl="1" indent="-515620">
              <a:spcBef>
                <a:spcPts val="0"/>
              </a:spcBef>
              <a:spcAft>
                <a:spcPts val="1000"/>
              </a:spcAft>
              <a:buFont typeface="Wingdings" panose="020B0604020202020204" pitchFamily="34" charset="0"/>
              <a:buChar char="q"/>
            </a:pPr>
            <a:r>
              <a:rPr lang="en-US" dirty="0">
                <a:ea typeface="+mn-lt"/>
                <a:cs typeface="+mn-lt"/>
              </a:rPr>
              <a:t>Accommodations for braille users</a:t>
            </a:r>
          </a:p>
          <a:p>
            <a:pPr marL="1201420" lvl="1" indent="-515620">
              <a:spcBef>
                <a:spcPts val="0"/>
              </a:spcBef>
              <a:spcAft>
                <a:spcPts val="1000"/>
              </a:spcAft>
              <a:buFont typeface="Wingdings" panose="020B0604020202020204" pitchFamily="34" charset="0"/>
              <a:buChar char="q"/>
            </a:pPr>
            <a:r>
              <a:rPr lang="en-US" dirty="0">
                <a:ea typeface="+mn-lt"/>
                <a:cs typeface="+mn-lt"/>
              </a:rPr>
              <a:t>Administration of assessments in braille format</a:t>
            </a:r>
          </a:p>
          <a:p>
            <a:pPr marL="1201420" lvl="1" indent="-515620">
              <a:spcBef>
                <a:spcPts val="0"/>
              </a:spcBef>
              <a:spcAft>
                <a:spcPts val="1000"/>
              </a:spcAft>
              <a:buFont typeface="Wingdings" panose="020B0604020202020204" pitchFamily="34" charset="0"/>
              <a:buChar char="q"/>
            </a:pPr>
            <a:r>
              <a:rPr lang="en-US" dirty="0">
                <a:ea typeface="+mn-lt"/>
                <a:cs typeface="+mn-lt"/>
              </a:rPr>
              <a:t>Test development/production standards</a:t>
            </a:r>
          </a:p>
          <a:p>
            <a:pPr marL="1201420" lvl="1" indent="-515620">
              <a:spcBef>
                <a:spcPts val="0"/>
              </a:spcBef>
              <a:spcAft>
                <a:spcPts val="1000"/>
              </a:spcAft>
              <a:buFont typeface="Wingdings" panose="020B0604020202020204" pitchFamily="34" charset="0"/>
              <a:buChar char="q"/>
            </a:pPr>
            <a:r>
              <a:rPr lang="en-US" dirty="0">
                <a:ea typeface="+mn-lt"/>
                <a:cs typeface="+mn-lt"/>
              </a:rPr>
              <a:t>SEA, LEA, and Assessment Vendors and AMPs  roles and responsibilities</a:t>
            </a:r>
          </a:p>
          <a:p>
            <a:pPr marL="1201420" lvl="1" indent="-515620">
              <a:spcBef>
                <a:spcPts val="0"/>
              </a:spcBef>
              <a:spcAft>
                <a:spcPts val="1000"/>
              </a:spcAft>
              <a:buFont typeface="Wingdings" panose="020B0604020202020204" pitchFamily="34" charset="0"/>
              <a:buChar char="q"/>
            </a:pPr>
            <a:r>
              <a:rPr lang="en-US" dirty="0">
                <a:ea typeface="+mn-lt"/>
                <a:cs typeface="+mn-lt"/>
              </a:rPr>
              <a:t>Appendices </a:t>
            </a:r>
            <a:endParaRPr lang="en-US" dirty="0"/>
          </a:p>
          <a:p>
            <a:endParaRPr lang="en-US"/>
          </a:p>
        </p:txBody>
      </p:sp>
    </p:spTree>
    <p:extLst>
      <p:ext uri="{BB962C8B-B14F-4D97-AF65-F5344CB8AC3E}">
        <p14:creationId xmlns:p14="http://schemas.microsoft.com/office/powerpoint/2010/main" val="380078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1" y="1780361"/>
            <a:ext cx="8656674" cy="4018584"/>
          </a:xfrm>
        </p:spPr>
        <p:txBody>
          <a:bodyPr vert="horz" lIns="91440" tIns="45720" rIns="91440" bIns="45720" rtlCol="0" anchor="t">
            <a:noAutofit/>
          </a:bodyPr>
          <a:lstStyle/>
          <a:p>
            <a:pPr marL="457200" indent="-457200">
              <a:lnSpc>
                <a:spcPct val="114000"/>
              </a:lnSpc>
              <a:spcBef>
                <a:spcPts val="0"/>
              </a:spcBef>
              <a:spcAft>
                <a:spcPts val="1400"/>
              </a:spcAft>
            </a:pPr>
            <a:r>
              <a:rPr lang="en-US" dirty="0"/>
              <a:t>Use </a:t>
            </a:r>
            <a:r>
              <a:rPr lang="en-US" b="1" dirty="0"/>
              <a:t>Zoom Chat</a:t>
            </a:r>
            <a:r>
              <a:rPr lang="en-US" dirty="0"/>
              <a:t> to respond to presenter prompts, communicate </a:t>
            </a:r>
            <a:r>
              <a:rPr lang="en-US" b="1" dirty="0"/>
              <a:t>with other attendees, </a:t>
            </a:r>
            <a:r>
              <a:rPr lang="en-US" dirty="0"/>
              <a:t>and share resources. </a:t>
            </a:r>
          </a:p>
          <a:p>
            <a:pPr marL="457200" indent="-457200">
              <a:lnSpc>
                <a:spcPct val="114000"/>
              </a:lnSpc>
              <a:spcBef>
                <a:spcPts val="0"/>
              </a:spcBef>
              <a:spcAft>
                <a:spcPts val="1400"/>
              </a:spcAft>
            </a:pPr>
            <a:r>
              <a:rPr lang="en-US" dirty="0"/>
              <a:t>Use the </a:t>
            </a:r>
            <a:r>
              <a:rPr lang="en-US" b="1" dirty="0"/>
              <a:t>React button </a:t>
            </a:r>
            <a:r>
              <a:rPr lang="en-US" dirty="0"/>
              <a:t>to raise your hand and </a:t>
            </a:r>
            <a:r>
              <a:rPr lang="en-US" b="1" dirty="0"/>
              <a:t>ask clarifying questions as we go</a:t>
            </a:r>
            <a:r>
              <a:rPr lang="en-US" dirty="0"/>
              <a:t>. If we have time at the end, we will answer any remaining questions.</a:t>
            </a:r>
          </a:p>
        </p:txBody>
      </p:sp>
    </p:spTree>
    <p:extLst>
      <p:ext uri="{BB962C8B-B14F-4D97-AF65-F5344CB8AC3E}">
        <p14:creationId xmlns:p14="http://schemas.microsoft.com/office/powerpoint/2010/main" val="82440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C13E-3312-385C-9EB9-8DF12E9CE281}"/>
              </a:ext>
            </a:extLst>
          </p:cNvPr>
          <p:cNvSpPr>
            <a:spLocks noGrp="1"/>
          </p:cNvSpPr>
          <p:nvPr>
            <p:ph type="title"/>
          </p:nvPr>
        </p:nvSpPr>
        <p:spPr>
          <a:xfrm>
            <a:off x="5380310" y="1172154"/>
            <a:ext cx="6138849" cy="2102673"/>
          </a:xfrm>
        </p:spPr>
        <p:txBody>
          <a:bodyPr vert="horz" lIns="91440" tIns="45720" rIns="91440" bIns="45720" rtlCol="0" anchor="b">
            <a:normAutofit/>
          </a:bodyPr>
          <a:lstStyle/>
          <a:p>
            <a:pPr algn="ctr"/>
            <a:r>
              <a:rPr lang="en-US" sz="6000">
                <a:solidFill>
                  <a:srgbClr val="005191"/>
                </a:solidFill>
              </a:rPr>
              <a:t>Your Feedback Matters</a:t>
            </a:r>
          </a:p>
        </p:txBody>
      </p:sp>
      <p:sp>
        <p:nvSpPr>
          <p:cNvPr id="3" name="Content Placeholder 2">
            <a:extLst>
              <a:ext uri="{FF2B5EF4-FFF2-40B4-BE49-F238E27FC236}">
                <a16:creationId xmlns:a16="http://schemas.microsoft.com/office/drawing/2014/main" id="{79E41D12-1C61-5D44-6D42-6135A605ACDD}"/>
              </a:ext>
            </a:extLst>
          </p:cNvPr>
          <p:cNvSpPr>
            <a:spLocks noGrp="1"/>
          </p:cNvSpPr>
          <p:nvPr>
            <p:ph idx="1"/>
          </p:nvPr>
        </p:nvSpPr>
        <p:spPr>
          <a:xfrm>
            <a:off x="5627793" y="3428999"/>
            <a:ext cx="5643881" cy="2066917"/>
          </a:xfrm>
        </p:spPr>
        <p:txBody>
          <a:bodyPr vert="horz" lIns="91440" tIns="45720" rIns="91440" bIns="45720" rtlCol="0">
            <a:normAutofit/>
          </a:bodyPr>
          <a:lstStyle/>
          <a:p>
            <a:pPr marL="0" indent="0" algn="ctr">
              <a:lnSpc>
                <a:spcPct val="90000"/>
              </a:lnSpc>
              <a:buNone/>
            </a:pPr>
            <a:r>
              <a:rPr lang="en-US"/>
              <a:t>Please take a moment to </a:t>
            </a:r>
            <a:br>
              <a:rPr lang="en-US"/>
            </a:br>
            <a:r>
              <a:rPr lang="en-US">
                <a:hlinkClick r:id="rId2"/>
              </a:rPr>
              <a:t>complete the survey </a:t>
            </a:r>
            <a:r>
              <a:rPr lang="en-US"/>
              <a:t>for this session!</a:t>
            </a:r>
          </a:p>
        </p:txBody>
      </p:sp>
      <p:pic>
        <p:nvPicPr>
          <p:cNvPr id="6" name="Picture 5" descr="QR code to session survey">
            <a:extLst>
              <a:ext uri="{FF2B5EF4-FFF2-40B4-BE49-F238E27FC236}">
                <a16:creationId xmlns:a16="http://schemas.microsoft.com/office/drawing/2014/main" id="{139DF8CF-A298-F6F3-53D2-3EE2B52CFC75}"/>
              </a:ext>
            </a:extLst>
          </p:cNvPr>
          <p:cNvPicPr>
            <a:picLocks noChangeAspect="1"/>
          </p:cNvPicPr>
          <p:nvPr/>
        </p:nvPicPr>
        <p:blipFill>
          <a:blip r:embed="rId3"/>
          <a:stretch>
            <a:fillRect/>
          </a:stretch>
        </p:blipFill>
        <p:spPr>
          <a:xfrm>
            <a:off x="1442632" y="1425466"/>
            <a:ext cx="3690936" cy="3690936"/>
          </a:xfrm>
          <a:prstGeom prst="rect">
            <a:avLst/>
          </a:prstGeom>
        </p:spPr>
      </p:pic>
    </p:spTree>
    <p:extLst>
      <p:ext uri="{BB962C8B-B14F-4D97-AF65-F5344CB8AC3E}">
        <p14:creationId xmlns:p14="http://schemas.microsoft.com/office/powerpoint/2010/main" val="3140139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CA4-4605-A9AD-60AB-5589AFBA2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CDA9D-FBBD-822F-CAF2-D787EA308C84}"/>
              </a:ext>
            </a:extLst>
          </p:cNvPr>
          <p:cNvSpPr>
            <a:spLocks noGrp="1"/>
          </p:cNvSpPr>
          <p:nvPr>
            <p:ph type="title"/>
          </p:nvPr>
        </p:nvSpPr>
        <p:spPr/>
        <p:txBody>
          <a:bodyPr/>
          <a:lstStyle/>
          <a:p>
            <a:r>
              <a:rPr lang="en-US" sz="4000"/>
              <a:t>Contact, Connect, &amp; Stay Informed</a:t>
            </a:r>
          </a:p>
        </p:txBody>
      </p:sp>
      <p:sp>
        <p:nvSpPr>
          <p:cNvPr id="4" name="Text Placeholder 3">
            <a:extLst>
              <a:ext uri="{FF2B5EF4-FFF2-40B4-BE49-F238E27FC236}">
                <a16:creationId xmlns:a16="http://schemas.microsoft.com/office/drawing/2014/main" id="{5E220BBD-E9E5-37EA-FEB7-BBDD0730222F}"/>
              </a:ext>
            </a:extLst>
          </p:cNvPr>
          <p:cNvSpPr>
            <a:spLocks noGrp="1"/>
          </p:cNvSpPr>
          <p:nvPr>
            <p:ph type="body" idx="1"/>
          </p:nvPr>
        </p:nvSpPr>
        <p:spPr>
          <a:xfrm>
            <a:off x="839788" y="1589024"/>
            <a:ext cx="5157787" cy="596762"/>
          </a:xfrm>
        </p:spPr>
        <p:txBody>
          <a:bodyPr/>
          <a:lstStyle/>
          <a:p>
            <a:r>
              <a:rPr lang="en-US" sz="2800"/>
              <a:t>NCADEMI</a:t>
            </a:r>
          </a:p>
        </p:txBody>
      </p:sp>
      <p:sp>
        <p:nvSpPr>
          <p:cNvPr id="3" name="Content Placeholder 2">
            <a:extLst>
              <a:ext uri="{FF2B5EF4-FFF2-40B4-BE49-F238E27FC236}">
                <a16:creationId xmlns:a16="http://schemas.microsoft.com/office/drawing/2014/main" id="{2253DACE-4FDD-D0B7-E0A2-A54139A602AE}"/>
              </a:ext>
            </a:extLst>
          </p:cNvPr>
          <p:cNvSpPr>
            <a:spLocks noGrp="1"/>
          </p:cNvSpPr>
          <p:nvPr>
            <p:ph sz="half" idx="2"/>
          </p:nvPr>
        </p:nvSpPr>
        <p:spPr>
          <a:xfrm>
            <a:off x="938214" y="2128108"/>
            <a:ext cx="4952293" cy="3274116"/>
          </a:xfrm>
        </p:spPr>
        <p:txBody>
          <a:bodyPr vert="horz" lIns="91440" tIns="45720" rIns="91440" bIns="45720" rtlCol="0" anchor="t">
            <a:noAutofit/>
          </a:bodyPr>
          <a:lstStyle/>
          <a:p>
            <a:pPr marL="457200" lvl="1" indent="0">
              <a:lnSpc>
                <a:spcPct val="160000"/>
              </a:lnSpc>
              <a:spcBef>
                <a:spcPts val="0"/>
              </a:spcBef>
              <a:spcAft>
                <a:spcPts val="0"/>
              </a:spcAft>
              <a:buNone/>
            </a:pPr>
            <a:r>
              <a:rPr lang="en-US">
                <a:hlinkClick r:id="rId3"/>
              </a:rPr>
              <a:t>ncademi.org</a:t>
            </a:r>
            <a:r>
              <a:rPr lang="en-US"/>
              <a:t> </a:t>
            </a:r>
          </a:p>
          <a:p>
            <a:pPr marL="457200" lvl="1" indent="0">
              <a:lnSpc>
                <a:spcPct val="160000"/>
              </a:lnSpc>
              <a:spcBef>
                <a:spcPts val="0"/>
              </a:spcBef>
              <a:spcAft>
                <a:spcPts val="0"/>
              </a:spcAft>
              <a:buNone/>
            </a:pPr>
            <a:r>
              <a:rPr lang="en-US">
                <a:hlinkClick r:id="rId4"/>
              </a:rPr>
              <a:t>ncademi@usu.edu</a:t>
            </a:r>
            <a:r>
              <a:rPr lang="en-US"/>
              <a:t> </a:t>
            </a:r>
          </a:p>
          <a:p>
            <a:pPr marL="457200" lvl="1" indent="0">
              <a:lnSpc>
                <a:spcPct val="160000"/>
              </a:lnSpc>
              <a:spcBef>
                <a:spcPts val="0"/>
              </a:spcBef>
              <a:spcAft>
                <a:spcPts val="0"/>
              </a:spcAft>
              <a:buNone/>
            </a:pPr>
            <a:r>
              <a:rPr lang="en-US"/>
              <a:t>435.554.8213 (voice or text)</a:t>
            </a:r>
          </a:p>
          <a:p>
            <a:pPr marL="457200" lvl="1" indent="0">
              <a:lnSpc>
                <a:spcPct val="160000"/>
              </a:lnSpc>
              <a:spcBef>
                <a:spcPts val="0"/>
              </a:spcBef>
              <a:spcAft>
                <a:spcPts val="0"/>
              </a:spcAft>
              <a:buNone/>
            </a:pPr>
            <a:r>
              <a:rPr lang="en-US">
                <a:hlinkClick r:id="rId5"/>
              </a:rPr>
              <a:t>NCADEMI on LinkedIn</a:t>
            </a:r>
          </a:p>
        </p:txBody>
      </p:sp>
      <p:sp>
        <p:nvSpPr>
          <p:cNvPr id="6" name="Text Placeholder 5">
            <a:extLst>
              <a:ext uri="{FF2B5EF4-FFF2-40B4-BE49-F238E27FC236}">
                <a16:creationId xmlns:a16="http://schemas.microsoft.com/office/drawing/2014/main" id="{7530CD71-463A-1962-E896-1346316CF6B0}"/>
              </a:ext>
            </a:extLst>
          </p:cNvPr>
          <p:cNvSpPr>
            <a:spLocks noGrp="1"/>
          </p:cNvSpPr>
          <p:nvPr>
            <p:ph type="body" sz="quarter" idx="3"/>
          </p:nvPr>
        </p:nvSpPr>
        <p:spPr>
          <a:xfrm>
            <a:off x="6172200" y="1589024"/>
            <a:ext cx="5183188" cy="596762"/>
          </a:xfrm>
        </p:spPr>
        <p:txBody>
          <a:bodyPr/>
          <a:lstStyle/>
          <a:p>
            <a:r>
              <a:rPr lang="en-US" sz="2800"/>
              <a:t>OCALI AT&amp;AEM Center</a:t>
            </a:r>
          </a:p>
        </p:txBody>
      </p:sp>
      <p:sp>
        <p:nvSpPr>
          <p:cNvPr id="8" name="Content Placeholder 2">
            <a:extLst>
              <a:ext uri="{FF2B5EF4-FFF2-40B4-BE49-F238E27FC236}">
                <a16:creationId xmlns:a16="http://schemas.microsoft.com/office/drawing/2014/main" id="{54605FDB-3589-590F-A512-20A308B472BC}"/>
              </a:ext>
            </a:extLst>
          </p:cNvPr>
          <p:cNvSpPr txBox="1">
            <a:spLocks/>
          </p:cNvSpPr>
          <p:nvPr/>
        </p:nvSpPr>
        <p:spPr>
          <a:xfrm>
            <a:off x="6726433" y="2128108"/>
            <a:ext cx="5157787" cy="327411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ts val="0"/>
              </a:spcBef>
              <a:spcAft>
                <a:spcPts val="0"/>
              </a:spcAft>
              <a:buNone/>
            </a:pPr>
            <a:r>
              <a:rPr lang="en-US">
                <a:hlinkClick r:id="rId6"/>
              </a:rPr>
              <a:t>ataem.org</a:t>
            </a:r>
            <a:r>
              <a:rPr lang="en-US"/>
              <a:t> </a:t>
            </a:r>
          </a:p>
          <a:p>
            <a:pPr marL="0" indent="0">
              <a:lnSpc>
                <a:spcPct val="160000"/>
              </a:lnSpc>
              <a:spcBef>
                <a:spcPts val="0"/>
              </a:spcBef>
              <a:spcAft>
                <a:spcPts val="0"/>
              </a:spcAft>
              <a:buNone/>
            </a:pPr>
            <a:r>
              <a:rPr lang="en-US">
                <a:hlinkClick r:id="rId7"/>
              </a:rPr>
              <a:t>ataem_info@ocali.org</a:t>
            </a:r>
            <a:r>
              <a:rPr lang="en-US"/>
              <a:t> </a:t>
            </a:r>
          </a:p>
          <a:p>
            <a:pPr marL="0" indent="0">
              <a:lnSpc>
                <a:spcPct val="160000"/>
              </a:lnSpc>
              <a:spcBef>
                <a:spcPts val="0"/>
              </a:spcBef>
              <a:spcAft>
                <a:spcPts val="0"/>
              </a:spcAft>
              <a:buNone/>
            </a:pPr>
            <a:r>
              <a:rPr lang="en-US"/>
              <a:t>614.410.1042 (voice)</a:t>
            </a:r>
          </a:p>
          <a:p>
            <a:pPr marL="0" indent="0">
              <a:lnSpc>
                <a:spcPct val="160000"/>
              </a:lnSpc>
              <a:spcBef>
                <a:spcPts val="0"/>
              </a:spcBef>
              <a:spcAft>
                <a:spcPts val="1200"/>
              </a:spcAft>
              <a:buNone/>
            </a:pPr>
            <a:r>
              <a:rPr lang="en-US">
                <a:hlinkClick r:id="rId8"/>
              </a:rPr>
              <a:t>AT&amp;AEM Center on LinkedIn</a:t>
            </a:r>
          </a:p>
          <a:p>
            <a:pPr marL="0" indent="0">
              <a:lnSpc>
                <a:spcPct val="100000"/>
              </a:lnSpc>
              <a:spcBef>
                <a:spcPts val="0"/>
              </a:spcBef>
              <a:spcAft>
                <a:spcPts val="1200"/>
              </a:spcAft>
              <a:buNone/>
              <a:tabLst>
                <a:tab pos="346075" algn="l"/>
              </a:tabLst>
            </a:pPr>
            <a:r>
              <a:rPr lang="en-US"/>
              <a:t>@ataem_ocali on Instagram &amp; Twitter</a:t>
            </a:r>
            <a:endParaRPr lang="en-US">
              <a:hlinkClick r:id="rId8"/>
            </a:endParaRPr>
          </a:p>
        </p:txBody>
      </p:sp>
    </p:spTree>
    <p:extLst>
      <p:ext uri="{BB962C8B-B14F-4D97-AF65-F5344CB8AC3E}">
        <p14:creationId xmlns:p14="http://schemas.microsoft.com/office/powerpoint/2010/main" val="242356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66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3"/>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5"/>
          <a:stretch>
            <a:fillRect/>
          </a:stretch>
        </p:blipFill>
        <p:spPr>
          <a:xfrm>
            <a:off x="8663050" y="4242364"/>
            <a:ext cx="1962150" cy="657225"/>
          </a:xfrm>
        </p:spPr>
      </p:pic>
      <p:pic>
        <p:nvPicPr>
          <p:cNvPr id="4" name="Picture 3" descr="NCADEMI logo">
            <a:extLst>
              <a:ext uri="{FF2B5EF4-FFF2-40B4-BE49-F238E27FC236}">
                <a16:creationId xmlns:a16="http://schemas.microsoft.com/office/drawing/2014/main" id="{71D1C830-C49B-C37B-F1B8-E52926456181}"/>
              </a:ext>
            </a:extLst>
          </p:cNvPr>
          <p:cNvPicPr>
            <a:picLocks noChangeAspect="1"/>
          </p:cNvPicPr>
          <p:nvPr/>
        </p:nvPicPr>
        <p:blipFill>
          <a:blip r:embed="rId6"/>
          <a:srcRect/>
          <a:stretch/>
        </p:blipFill>
        <p:spPr>
          <a:xfrm>
            <a:off x="637951" y="6183478"/>
            <a:ext cx="2514600" cy="502920"/>
          </a:xfrm>
          <a:prstGeom prst="rect">
            <a:avLst/>
          </a:prstGeom>
        </p:spPr>
      </p:pic>
      <p:sp>
        <p:nvSpPr>
          <p:cNvPr id="7" name="TextBox 6">
            <a:extLst>
              <a:ext uri="{FF2B5EF4-FFF2-40B4-BE49-F238E27FC236}">
                <a16:creationId xmlns:a16="http://schemas.microsoft.com/office/drawing/2014/main" id="{D4F81A3C-C775-868F-734F-A717A7DF94C9}"/>
              </a:ext>
            </a:extLst>
          </p:cNvPr>
          <p:cNvSpPr txBox="1"/>
          <p:nvPr/>
        </p:nvSpPr>
        <p:spPr>
          <a:xfrm>
            <a:off x="3331675" y="6353461"/>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8"/>
              </a:rPr>
              <a:t>ataem.org</a:t>
            </a:r>
            <a:endParaRPr lang="en-US" sz="1200">
              <a:solidFill>
                <a:schemeClr val="accent5"/>
              </a:solidFill>
              <a:latin typeface="Museo Slab 500" panose="02000000000000000000" pitchFamily="2" charset="77"/>
            </a:endParaRPr>
          </a:p>
        </p:txBody>
      </p:sp>
      <p:pic>
        <p:nvPicPr>
          <p:cNvPr id="8" name="Picture 7" descr="OCALI AT &amp; AEM Center logo">
            <a:extLst>
              <a:ext uri="{FF2B5EF4-FFF2-40B4-BE49-F238E27FC236}">
                <a16:creationId xmlns:a16="http://schemas.microsoft.com/office/drawing/2014/main" id="{14ADE046-A726-1EB7-7F60-3E794607E6A1}"/>
              </a:ext>
            </a:extLst>
          </p:cNvPr>
          <p:cNvPicPr>
            <a:picLocks noChangeAspect="1"/>
          </p:cNvPicPr>
          <p:nvPr/>
        </p:nvPicPr>
        <p:blipFill>
          <a:blip r:embed="rId9"/>
          <a:stretch>
            <a:fillRect/>
          </a:stretch>
        </p:blipFill>
        <p:spPr>
          <a:xfrm>
            <a:off x="9389513" y="6146413"/>
            <a:ext cx="1964286" cy="574777"/>
          </a:xfrm>
          <a:prstGeom prst="rect">
            <a:avLst/>
          </a:prstGeom>
        </p:spPr>
      </p:pic>
    </p:spTree>
    <p:extLst>
      <p:ext uri="{BB962C8B-B14F-4D97-AF65-F5344CB8AC3E}">
        <p14:creationId xmlns:p14="http://schemas.microsoft.com/office/powerpoint/2010/main" val="64872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7FA0-0556-9DA7-581C-CB8763245FE7}"/>
              </a:ext>
            </a:extLst>
          </p:cNvPr>
          <p:cNvSpPr>
            <a:spLocks noGrp="1"/>
          </p:cNvSpPr>
          <p:nvPr>
            <p:ph type="title"/>
          </p:nvPr>
        </p:nvSpPr>
        <p:spPr>
          <a:xfrm>
            <a:off x="1471961" y="1213513"/>
            <a:ext cx="9241728" cy="3146286"/>
          </a:xfrm>
        </p:spPr>
        <p:txBody>
          <a:bodyPr/>
          <a:lstStyle/>
          <a:p>
            <a:r>
              <a:rPr lang="en-US"/>
              <a:t>Questions?</a:t>
            </a:r>
          </a:p>
        </p:txBody>
      </p:sp>
      <p:pic>
        <p:nvPicPr>
          <p:cNvPr id="4" name="Graphic 3" descr="Question icon">
            <a:extLst>
              <a:ext uri="{FF2B5EF4-FFF2-40B4-BE49-F238E27FC236}">
                <a16:creationId xmlns:a16="http://schemas.microsoft.com/office/drawing/2014/main" id="{9D18A0BB-641A-479B-F895-0F46B5D691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7633" y="1214966"/>
            <a:ext cx="3824816" cy="3761316"/>
          </a:xfrm>
          <a:prstGeom prst="rect">
            <a:avLst/>
          </a:prstGeom>
        </p:spPr>
      </p:pic>
    </p:spTree>
    <p:extLst>
      <p:ext uri="{BB962C8B-B14F-4D97-AF65-F5344CB8AC3E}">
        <p14:creationId xmlns:p14="http://schemas.microsoft.com/office/powerpoint/2010/main" val="277723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Webinar Facilitators</a:t>
            </a:r>
          </a:p>
        </p:txBody>
      </p:sp>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1160913" y="1767521"/>
            <a:ext cx="4107907" cy="15205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b="1"/>
              <a:t>Jena Fahlbush</a:t>
            </a:r>
            <a:br>
              <a:rPr lang="en-US">
                <a:ea typeface="+mn-lt"/>
                <a:cs typeface="+mn-lt"/>
              </a:rPr>
            </a:br>
            <a:r>
              <a:rPr lang="en-US"/>
              <a:t>Technical Assistance Specialist, NCADEMI</a:t>
            </a:r>
          </a:p>
        </p:txBody>
      </p:sp>
      <p:sp>
        <p:nvSpPr>
          <p:cNvPr id="4" name="Content Placeholder 2">
            <a:extLst>
              <a:ext uri="{FF2B5EF4-FFF2-40B4-BE49-F238E27FC236}">
                <a16:creationId xmlns:a16="http://schemas.microsoft.com/office/drawing/2014/main" id="{7B5FE44B-3CFD-D683-E5A2-DF17CC89E7DA}"/>
              </a:ext>
            </a:extLst>
          </p:cNvPr>
          <p:cNvSpPr txBox="1">
            <a:spLocks/>
          </p:cNvSpPr>
          <p:nvPr/>
        </p:nvSpPr>
        <p:spPr>
          <a:xfrm>
            <a:off x="5918901" y="1770005"/>
            <a:ext cx="4100365" cy="15308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b="1"/>
              <a:t>Jen Govender</a:t>
            </a:r>
            <a:br>
              <a:rPr lang="en-US">
                <a:ea typeface="+mn-lt"/>
                <a:cs typeface="+mn-lt"/>
              </a:rPr>
            </a:br>
            <a:r>
              <a:rPr lang="en-US"/>
              <a:t>AT&amp;AEM Specialist, AT&amp;AEM Center at OCALI</a:t>
            </a:r>
          </a:p>
        </p:txBody>
      </p:sp>
    </p:spTree>
    <p:extLst>
      <p:ext uri="{BB962C8B-B14F-4D97-AF65-F5344CB8AC3E}">
        <p14:creationId xmlns:p14="http://schemas.microsoft.com/office/powerpoint/2010/main" val="303983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78B19-973D-EB3B-59DF-819A6586BC5A}"/>
              </a:ext>
            </a:extLst>
          </p:cNvPr>
          <p:cNvSpPr>
            <a:spLocks noGrp="1"/>
          </p:cNvSpPr>
          <p:nvPr>
            <p:ph type="title"/>
          </p:nvPr>
        </p:nvSpPr>
        <p:spPr/>
        <p:txBody>
          <a:bodyPr/>
          <a:lstStyle/>
          <a:p>
            <a:r>
              <a:rPr lang="en-US"/>
              <a:t>Webinar Goals</a:t>
            </a:r>
          </a:p>
        </p:txBody>
      </p:sp>
      <p:sp>
        <p:nvSpPr>
          <p:cNvPr id="4" name="Text Placeholder 3">
            <a:extLst>
              <a:ext uri="{FF2B5EF4-FFF2-40B4-BE49-F238E27FC236}">
                <a16:creationId xmlns:a16="http://schemas.microsoft.com/office/drawing/2014/main" id="{EA23DA72-AC64-9646-43E5-AE1C845D0522}"/>
              </a:ext>
            </a:extLst>
          </p:cNvPr>
          <p:cNvSpPr>
            <a:spLocks noGrp="1"/>
          </p:cNvSpPr>
          <p:nvPr>
            <p:ph idx="1"/>
          </p:nvPr>
        </p:nvSpPr>
        <p:spPr>
          <a:xfrm>
            <a:off x="838200" y="1708475"/>
            <a:ext cx="6834997" cy="4090470"/>
          </a:xfrm>
        </p:spPr>
        <p:txBody>
          <a:bodyPr vert="horz" lIns="91440" tIns="45720" rIns="91440" bIns="45720" rtlCol="0" anchor="t">
            <a:noAutofit/>
          </a:bodyPr>
          <a:lstStyle/>
          <a:p>
            <a:r>
              <a:rPr lang="en-US">
                <a:ea typeface="+mn-lt"/>
                <a:cs typeface="+mn-lt"/>
              </a:rPr>
              <a:t>Raise awareness about the need to provide braille for state assessments.</a:t>
            </a:r>
            <a:endParaRPr lang="en-US"/>
          </a:p>
          <a:p>
            <a:r>
              <a:rPr lang="en-US">
                <a:ea typeface="+mn-lt"/>
                <a:cs typeface="+mn-lt"/>
              </a:rPr>
              <a:t>Promote the availability of the </a:t>
            </a:r>
            <a:r>
              <a:rPr lang="en-US" i="1">
                <a:ea typeface="+mn-lt"/>
                <a:cs typeface="+mn-lt"/>
              </a:rPr>
              <a:t>Braille Accessibility in State Assessments</a:t>
            </a:r>
            <a:r>
              <a:rPr lang="en-US">
                <a:ea typeface="+mn-lt"/>
                <a:cs typeface="+mn-lt"/>
              </a:rPr>
              <a:t> guide.</a:t>
            </a:r>
            <a:endParaRPr lang="en-US"/>
          </a:p>
          <a:p>
            <a:r>
              <a:rPr lang="en-US">
                <a:ea typeface="+mn-lt"/>
                <a:cs typeface="+mn-lt"/>
              </a:rPr>
              <a:t>Provide recommendations for how to get started using the guide.</a:t>
            </a:r>
            <a:endParaRPr lang="en-US"/>
          </a:p>
          <a:p>
            <a:pPr marL="0" indent="0">
              <a:buNone/>
            </a:pPr>
            <a:endParaRPr lang="en-US"/>
          </a:p>
        </p:txBody>
      </p:sp>
      <p:pic>
        <p:nvPicPr>
          <p:cNvPr id="2" name="Graphic 1" descr="Bullseye">
            <a:extLst>
              <a:ext uri="{FF2B5EF4-FFF2-40B4-BE49-F238E27FC236}">
                <a16:creationId xmlns:a16="http://schemas.microsoft.com/office/drawing/2014/main" id="{DF58EF35-CEB1-C827-3F9E-BDBEF0FFB4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3555" y="1649083"/>
            <a:ext cx="3157267" cy="3114135"/>
          </a:xfrm>
          <a:prstGeom prst="rect">
            <a:avLst/>
          </a:prstGeom>
        </p:spPr>
      </p:pic>
    </p:spTree>
    <p:extLst>
      <p:ext uri="{BB962C8B-B14F-4D97-AF65-F5344CB8AC3E}">
        <p14:creationId xmlns:p14="http://schemas.microsoft.com/office/powerpoint/2010/main" val="22228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387946-1A40-62C1-0505-EC5AC42988ED}"/>
              </a:ext>
            </a:extLst>
          </p:cNvPr>
          <p:cNvSpPr>
            <a:spLocks noGrp="1"/>
          </p:cNvSpPr>
          <p:nvPr>
            <p:ph type="title"/>
          </p:nvPr>
        </p:nvSpPr>
        <p:spPr>
          <a:xfrm>
            <a:off x="1471962" y="1213512"/>
            <a:ext cx="6942574" cy="3635890"/>
          </a:xfrm>
        </p:spPr>
        <p:txBody>
          <a:bodyPr/>
          <a:lstStyle/>
          <a:p>
            <a:r>
              <a:rPr lang="en-US"/>
              <a:t>The NCADEMI –OCALI AT&amp;AEM Center Partnership</a:t>
            </a:r>
          </a:p>
        </p:txBody>
      </p:sp>
    </p:spTree>
    <p:extLst>
      <p:ext uri="{BB962C8B-B14F-4D97-AF65-F5344CB8AC3E}">
        <p14:creationId xmlns:p14="http://schemas.microsoft.com/office/powerpoint/2010/main" val="381940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705C86-C25E-E886-FC35-32C0471EF2F3}"/>
              </a:ext>
            </a:extLst>
          </p:cNvPr>
          <p:cNvSpPr>
            <a:spLocks noGrp="1"/>
          </p:cNvSpPr>
          <p:nvPr>
            <p:ph type="title"/>
          </p:nvPr>
        </p:nvSpPr>
        <p:spPr>
          <a:xfrm>
            <a:off x="838200" y="981613"/>
            <a:ext cx="4694499" cy="4551085"/>
          </a:xfrm>
        </p:spPr>
        <p:txBody>
          <a:bodyPr/>
          <a:lstStyle/>
          <a:p>
            <a:pPr>
              <a:spcAft>
                <a:spcPts val="1800"/>
              </a:spcAft>
            </a:pPr>
            <a:r>
              <a:rPr lang="en-US" sz="4000" b="1"/>
              <a:t>Our Mission:</a:t>
            </a:r>
            <a:br>
              <a:rPr lang="en-US" sz="4000"/>
            </a:br>
            <a:r>
              <a:rPr lang="en-US" sz="4000"/>
              <a:t>Improve the Provision of Braille for State Assessment</a:t>
            </a:r>
          </a:p>
        </p:txBody>
      </p:sp>
      <p:pic>
        <p:nvPicPr>
          <p:cNvPr id="15" name="Content Placeholder 14" descr="A student sitting at a desk looking at a monitor with the word &quot;assessment&quot; displayed">
            <a:extLst>
              <a:ext uri="{FF2B5EF4-FFF2-40B4-BE49-F238E27FC236}">
                <a16:creationId xmlns:a16="http://schemas.microsoft.com/office/drawing/2014/main" id="{F4BC0590-115A-9697-23B3-8AD85CCD02DB}"/>
              </a:ext>
            </a:extLst>
          </p:cNvPr>
          <p:cNvPicPr>
            <a:picLocks noGrp="1" noChangeAspect="1"/>
          </p:cNvPicPr>
          <p:nvPr>
            <p:ph sz="half" idx="1"/>
          </p:nvPr>
        </p:nvPicPr>
        <p:blipFill>
          <a:blip r:embed="rId3"/>
          <a:srcRect l="12442" r="12029"/>
          <a:stretch>
            <a:fillRect/>
          </a:stretch>
        </p:blipFill>
        <p:spPr>
          <a:xfrm>
            <a:off x="6096000" y="1229505"/>
            <a:ext cx="2974695" cy="2815372"/>
          </a:xfrm>
        </p:spPr>
      </p:pic>
      <p:pic>
        <p:nvPicPr>
          <p:cNvPr id="9" name="Content Placeholder 8" descr="A braille cell with 6 raised dots">
            <a:extLst>
              <a:ext uri="{FF2B5EF4-FFF2-40B4-BE49-F238E27FC236}">
                <a16:creationId xmlns:a16="http://schemas.microsoft.com/office/drawing/2014/main" id="{2944E76A-FC1B-7EBE-2D9F-571A2802B320}"/>
              </a:ext>
            </a:extLst>
          </p:cNvPr>
          <p:cNvPicPr>
            <a:picLocks noGrp="1" noChangeAspect="1"/>
          </p:cNvPicPr>
          <p:nvPr>
            <p:ph sz="half" idx="2"/>
          </p:nvPr>
        </p:nvPicPr>
        <p:blipFill>
          <a:blip r:embed="rId4"/>
          <a:stretch>
            <a:fillRect/>
          </a:stretch>
        </p:blipFill>
        <p:spPr>
          <a:xfrm>
            <a:off x="8692587" y="3023886"/>
            <a:ext cx="2321110" cy="2321110"/>
          </a:xfrm>
        </p:spPr>
      </p:pic>
    </p:spTree>
    <p:extLst>
      <p:ext uri="{BB962C8B-B14F-4D97-AF65-F5344CB8AC3E}">
        <p14:creationId xmlns:p14="http://schemas.microsoft.com/office/powerpoint/2010/main" val="23864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2998D-C455-C3C2-A5E4-01FFE82EA28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E93AA9-0683-5643-6A8A-C9E5406C27A7}"/>
              </a:ext>
            </a:extLst>
          </p:cNvPr>
          <p:cNvSpPr>
            <a:spLocks noGrp="1"/>
          </p:cNvSpPr>
          <p:nvPr>
            <p:ph type="title"/>
          </p:nvPr>
        </p:nvSpPr>
        <p:spPr>
          <a:xfrm>
            <a:off x="1471960" y="1213512"/>
            <a:ext cx="9755483" cy="2978343"/>
          </a:xfrm>
        </p:spPr>
        <p:txBody>
          <a:bodyPr/>
          <a:lstStyle/>
          <a:p>
            <a:r>
              <a:rPr lang="en-US" dirty="0"/>
              <a:t>Braille Accessibility in State Assessments </a:t>
            </a:r>
          </a:p>
        </p:txBody>
      </p:sp>
    </p:spTree>
    <p:extLst>
      <p:ext uri="{BB962C8B-B14F-4D97-AF65-F5344CB8AC3E}">
        <p14:creationId xmlns:p14="http://schemas.microsoft.com/office/powerpoint/2010/main" val="426197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C3A96-BB61-9B66-1262-5D776BCB8BD4}"/>
              </a:ext>
            </a:extLst>
          </p:cNvPr>
          <p:cNvSpPr>
            <a:spLocks noGrp="1"/>
          </p:cNvSpPr>
          <p:nvPr>
            <p:ph type="title"/>
          </p:nvPr>
        </p:nvSpPr>
        <p:spPr/>
        <p:txBody>
          <a:bodyPr/>
          <a:lstStyle/>
          <a:p>
            <a:r>
              <a:rPr lang="en-US"/>
              <a:t>Poll #1</a:t>
            </a:r>
          </a:p>
        </p:txBody>
      </p:sp>
      <p:sp>
        <p:nvSpPr>
          <p:cNvPr id="5" name="Content Placeholder 4">
            <a:extLst>
              <a:ext uri="{FF2B5EF4-FFF2-40B4-BE49-F238E27FC236}">
                <a16:creationId xmlns:a16="http://schemas.microsoft.com/office/drawing/2014/main" id="{1C48B089-B3E7-CE3A-EF3E-571CD4D6D4C1}"/>
              </a:ext>
            </a:extLst>
          </p:cNvPr>
          <p:cNvSpPr>
            <a:spLocks noGrp="1"/>
          </p:cNvSpPr>
          <p:nvPr>
            <p:ph idx="1"/>
          </p:nvPr>
        </p:nvSpPr>
        <p:spPr>
          <a:xfrm>
            <a:off x="3992451" y="1590977"/>
            <a:ext cx="7361349" cy="4018584"/>
          </a:xfrm>
        </p:spPr>
        <p:txBody>
          <a:bodyPr vert="horz" lIns="91440" tIns="45720" rIns="91440" bIns="45720" rtlCol="0" anchor="t">
            <a:noAutofit/>
          </a:bodyPr>
          <a:lstStyle/>
          <a:p>
            <a:pPr marL="0" indent="0">
              <a:spcAft>
                <a:spcPts val="1000"/>
              </a:spcAft>
              <a:buNone/>
            </a:pPr>
            <a:r>
              <a:rPr lang="en-US"/>
              <a:t>How familiar are you with braille accessibility in state assessments?</a:t>
            </a:r>
          </a:p>
          <a:p>
            <a:pPr marL="914400" lvl="1" indent="-457200">
              <a:buFont typeface="Wingdings" pitchFamily="2" charset="2"/>
              <a:buChar char="q"/>
            </a:pPr>
            <a:r>
              <a:rPr lang="en-US"/>
              <a:t> Very familiar</a:t>
            </a:r>
          </a:p>
          <a:p>
            <a:pPr marL="914400" lvl="1" indent="-457200">
              <a:buFont typeface="Wingdings" pitchFamily="2" charset="2"/>
              <a:buChar char="q"/>
            </a:pPr>
            <a:r>
              <a:rPr lang="en-US"/>
              <a:t> Somewhat familiar</a:t>
            </a:r>
          </a:p>
          <a:p>
            <a:pPr marL="914400" lvl="1" indent="-457200">
              <a:buFont typeface="Wingdings" pitchFamily="2" charset="2"/>
              <a:buChar char="q"/>
            </a:pPr>
            <a:r>
              <a:rPr lang="en-US"/>
              <a:t> Heard of it, but not involved</a:t>
            </a:r>
          </a:p>
          <a:p>
            <a:pPr marL="914400" lvl="1" indent="-457200">
              <a:buFont typeface="Wingdings" pitchFamily="2" charset="2"/>
              <a:buChar char="q"/>
            </a:pPr>
            <a:r>
              <a:rPr lang="en-US"/>
              <a:t> Not familiar at all</a:t>
            </a:r>
          </a:p>
          <a:p>
            <a:endParaRPr lang="en-US"/>
          </a:p>
        </p:txBody>
      </p:sp>
    </p:spTree>
    <p:extLst>
      <p:ext uri="{BB962C8B-B14F-4D97-AF65-F5344CB8AC3E}">
        <p14:creationId xmlns:p14="http://schemas.microsoft.com/office/powerpoint/2010/main" val="314164001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19">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005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6429E30CAB0247979C5E93A5A333ED" ma:contentTypeVersion="20" ma:contentTypeDescription="Create a new document." ma:contentTypeScope="" ma:versionID="e0aadb3686d458de6a47814227b358ac">
  <xsd:schema xmlns:xsd="http://www.w3.org/2001/XMLSchema" xmlns:xs="http://www.w3.org/2001/XMLSchema" xmlns:p="http://schemas.microsoft.com/office/2006/metadata/properties" xmlns:ns1="http://schemas.microsoft.com/sharepoint/v3" xmlns:ns2="7eb9801c-b680-4ca0-90fe-a117e7a35286" xmlns:ns3="5cf0b33e-1905-47e5-996b-0077f99af4d6" targetNamespace="http://schemas.microsoft.com/office/2006/metadata/properties" ma:root="true" ma:fieldsID="64e15d3175d35bfb65e629ded976f295" ns1:_="" ns2:_="" ns3:_="">
    <xsd:import namespace="http://schemas.microsoft.com/sharepoint/v3"/>
    <xsd:import namespace="7eb9801c-b680-4ca0-90fe-a117e7a35286"/>
    <xsd:import namespace="5cf0b33e-1905-47e5-996b-0077f99af4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1:_ip_UnifiedCompliancePolicyProperties" minOccurs="0"/>
                <xsd:element ref="ns1:_ip_UnifiedCompliancePolicyUIAction"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b9801c-b680-4ca0-90fe-a117e7a352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ddcd57-84d1-4efd-b16d-73b006936c4b"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f0b33e-1905-47e5-996b-0077f99af4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2784764-f1a9-478e-ad70-549e8e20029b}" ma:internalName="TaxCatchAll" ma:showField="CatchAllData" ma:web="5cf0b33e-1905-47e5-996b-0077f99af4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cf0b33e-1905-47e5-996b-0077f99af4d6" xsi:nil="true"/>
    <lcf76f155ced4ddcb4097134ff3c332f xmlns="7eb9801c-b680-4ca0-90fe-a117e7a352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8375D4-1397-407A-99C9-6A5AB9DB8F6C}">
  <ds:schemaRefs>
    <ds:schemaRef ds:uri="5cf0b33e-1905-47e5-996b-0077f99af4d6"/>
    <ds:schemaRef ds:uri="7eb9801c-b680-4ca0-90fe-a117e7a352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0C76E6-49F6-4F9C-BB3D-01A1992718BE}">
  <ds:schemaRefs>
    <ds:schemaRef ds:uri="http://schemas.microsoft.com/sharepoint/v3/contenttype/forms"/>
  </ds:schemaRefs>
</ds:datastoreItem>
</file>

<file path=customXml/itemProps3.xml><?xml version="1.0" encoding="utf-8"?>
<ds:datastoreItem xmlns:ds="http://schemas.openxmlformats.org/officeDocument/2006/customXml" ds:itemID="{A7D5889D-7DED-47F3-96CC-3F8D80A9D071}">
  <ds:schemaRefs>
    <ds:schemaRef ds:uri="5cf0b33e-1905-47e5-996b-0077f99af4d6"/>
    <ds:schemaRef ds:uri="7eb9801c-b680-4ca0-90fe-a117e7a352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TotalTime>
  <Words>1285</Words>
  <Application>Microsoft Office PowerPoint</Application>
  <PresentationFormat>Widescreen</PresentationFormat>
  <Paragraphs>179</Paragraphs>
  <Slides>33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Aptos Display</vt:lpstr>
      <vt:lpstr>Arial</vt:lpstr>
      <vt:lpstr>Arial,Sans-Serif</vt:lpstr>
      <vt:lpstr>Calibri</vt:lpstr>
      <vt:lpstr>Museo Slab 500</vt:lpstr>
      <vt:lpstr>Open Sans</vt:lpstr>
      <vt:lpstr>Wingdings</vt:lpstr>
      <vt:lpstr>Office Theme</vt:lpstr>
      <vt:lpstr>NCADEMI and OCALI AT&amp;AEM Center Braille Accessibility in State Assessments:  Roles, Responsibilities, and Strategies</vt:lpstr>
      <vt:lpstr>Webinar Support &amp; Resources</vt:lpstr>
      <vt:lpstr>Webinar Communication</vt:lpstr>
      <vt:lpstr>Webinar Facilitators</vt:lpstr>
      <vt:lpstr>Webinar Goals</vt:lpstr>
      <vt:lpstr>The NCADEMI –OCALI AT&amp;AEM Center Partnership</vt:lpstr>
      <vt:lpstr>Our Mission: Improve the Provision of Braille for State Assessment</vt:lpstr>
      <vt:lpstr>Braille Accessibility in State Assessments </vt:lpstr>
      <vt:lpstr>Poll #1</vt:lpstr>
      <vt:lpstr>Why Braille Accessibility Matters</vt:lpstr>
      <vt:lpstr>Legal and Ethical Foundations</vt:lpstr>
      <vt:lpstr>Braille Accessibility in State Assessments: Roles, Responsibilities, and Strategies</vt:lpstr>
      <vt:lpstr>About the Guide</vt:lpstr>
      <vt:lpstr>Four Key Sections  of the Guide</vt:lpstr>
      <vt:lpstr>Poll #2</vt:lpstr>
      <vt:lpstr>Section #1</vt:lpstr>
      <vt:lpstr>Accommodations for Braille Users</vt:lpstr>
      <vt:lpstr>Section #2</vt:lpstr>
      <vt:lpstr>Test Requirements and Components</vt:lpstr>
      <vt:lpstr>Section #3</vt:lpstr>
      <vt:lpstr>Administration of Assessments in Braille Format </vt:lpstr>
      <vt:lpstr>Section #4</vt:lpstr>
      <vt:lpstr>SEA, LEA, &amp; Assessment Vendors Roles</vt:lpstr>
      <vt:lpstr>Appendices </vt:lpstr>
      <vt:lpstr>Appendix A:  UEB Math/Science vs. UEB with Nemeth </vt:lpstr>
      <vt:lpstr>Appendix B: Best Practices for Image Description</vt:lpstr>
      <vt:lpstr>Getting Started with the Guide</vt:lpstr>
      <vt:lpstr>Recommendations to Move Forward</vt:lpstr>
      <vt:lpstr>Poll #3</vt:lpstr>
      <vt:lpstr>Your Feedback Matters</vt:lpstr>
      <vt:lpstr>Contact, Connect, &amp; Stay Informed</vt:lpstr>
      <vt:lpstr>Disclaimers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lastModifiedBy>Jena Fahlbush</cp:lastModifiedBy>
  <cp:revision>20</cp:revision>
  <dcterms:created xsi:type="dcterms:W3CDTF">2024-09-20T19:53:30Z</dcterms:created>
  <dcterms:modified xsi:type="dcterms:W3CDTF">2025-10-30T13:05:28Z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0x0101001A6429E30CAB0247979C5E93A5A333ED</vt:lpwstr>
  </property>
  <property fmtid="{D5CDD505-2E9C-101B-9397-08002B2CF9AE}" pid="3" name="MediaServiceImageTags">
    <vt:lpwstr/>
  </property>
</Properties>
</file>