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3" r:id="rId2"/>
  </p:sldMasterIdLst>
  <p:notesMasterIdLst>
    <p:notesMasterId r:id="rId33"/>
  </p:notesMasterIdLst>
  <p:sldIdLst>
    <p:sldId id="267" r:id="rId3"/>
    <p:sldId id="333" r:id="rId4"/>
    <p:sldId id="332" r:id="rId5"/>
    <p:sldId id="334" r:id="rId6"/>
    <p:sldId id="376" r:id="rId7"/>
    <p:sldId id="375" r:id="rId8"/>
    <p:sldId id="305" r:id="rId9"/>
    <p:sldId id="372" r:id="rId10"/>
    <p:sldId id="268" r:id="rId11"/>
    <p:sldId id="371" r:id="rId12"/>
    <p:sldId id="258" r:id="rId13"/>
    <p:sldId id="283" r:id="rId14"/>
    <p:sldId id="277" r:id="rId15"/>
    <p:sldId id="379" r:id="rId16"/>
    <p:sldId id="337" r:id="rId17"/>
    <p:sldId id="269" r:id="rId18"/>
    <p:sldId id="256" r:id="rId19"/>
    <p:sldId id="257" r:id="rId20"/>
    <p:sldId id="378" r:id="rId21"/>
    <p:sldId id="259" r:id="rId22"/>
    <p:sldId id="270" r:id="rId23"/>
    <p:sldId id="338" r:id="rId24"/>
    <p:sldId id="266" r:id="rId25"/>
    <p:sldId id="377" r:id="rId26"/>
    <p:sldId id="336" r:id="rId27"/>
    <p:sldId id="340" r:id="rId28"/>
    <p:sldId id="265" r:id="rId29"/>
    <p:sldId id="339" r:id="rId30"/>
    <p:sldId id="263" r:id="rId31"/>
    <p:sldId id="26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48753EC-4F77-7F6D-653E-D57A823C6CB6}" name="Cynthia Curry" initials="CC" userId="iEvfDsXcgFz46NorJh2apB5STWl8OkXO2s4F7L6vWdA=" providerId="None"/>
  <p188:author id="{EE9878F7-72C0-A91C-4CFD-1B024229783E}" name="Jena Fahlbush" initials="JF" userId="Jena Fahlbush"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2234"/>
    <a:srgbClr val="D67C28"/>
    <a:srgbClr val="FF0066"/>
    <a:srgbClr val="005191"/>
    <a:srgbClr val="AC66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132" autoAdjust="0"/>
    <p:restoredTop sz="92245" autoAdjust="0"/>
  </p:normalViewPr>
  <p:slideViewPr>
    <p:cSldViewPr snapToGrid="0">
      <p:cViewPr varScale="1">
        <p:scale>
          <a:sx n="118" d="100"/>
          <a:sy n="118" d="100"/>
        </p:scale>
        <p:origin x="48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DFEBA4-B0EC-CB4D-89B0-F94427C3CB7B}" type="datetimeFigureOut">
              <a:rPr lang="en-US" smtClean="0"/>
              <a:t>11/12/25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15EFDA-263A-014D-97A0-E2CC50B3F237}" type="slidenum">
              <a:rPr lang="en-US" smtClean="0"/>
              <a:t>‹#›</a:t>
            </a:fld>
            <a:endParaRPr lang="en-US"/>
          </a:p>
        </p:txBody>
      </p:sp>
    </p:spTree>
    <p:extLst>
      <p:ext uri="{BB962C8B-B14F-4D97-AF65-F5344CB8AC3E}">
        <p14:creationId xmlns:p14="http://schemas.microsoft.com/office/powerpoint/2010/main" val="1198390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15EFDA-263A-014D-97A0-E2CC50B3F237}" type="slidenum">
              <a:rPr lang="en-US" smtClean="0"/>
              <a:t>1</a:t>
            </a:fld>
            <a:endParaRPr lang="en-US"/>
          </a:p>
        </p:txBody>
      </p:sp>
    </p:spTree>
    <p:extLst>
      <p:ext uri="{BB962C8B-B14F-4D97-AF65-F5344CB8AC3E}">
        <p14:creationId xmlns:p14="http://schemas.microsoft.com/office/powerpoint/2010/main" val="2420600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15EFDA-263A-014D-97A0-E2CC50B3F237}" type="slidenum">
              <a:rPr lang="en-US" smtClean="0"/>
              <a:t>10</a:t>
            </a:fld>
            <a:endParaRPr lang="en-US"/>
          </a:p>
        </p:txBody>
      </p:sp>
    </p:spTree>
    <p:extLst>
      <p:ext uri="{BB962C8B-B14F-4D97-AF65-F5344CB8AC3E}">
        <p14:creationId xmlns:p14="http://schemas.microsoft.com/office/powerpoint/2010/main" val="2791483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15EFDA-263A-014D-97A0-E2CC50B3F237}" type="slidenum">
              <a:rPr lang="en-US" smtClean="0"/>
              <a:t>11</a:t>
            </a:fld>
            <a:endParaRPr lang="en-US"/>
          </a:p>
        </p:txBody>
      </p:sp>
    </p:spTree>
    <p:extLst>
      <p:ext uri="{BB962C8B-B14F-4D97-AF65-F5344CB8AC3E}">
        <p14:creationId xmlns:p14="http://schemas.microsoft.com/office/powerpoint/2010/main" val="3865609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B815EFDA-263A-014D-97A0-E2CC50B3F237}" type="slidenum">
              <a:rPr lang="en-US" smtClean="0"/>
              <a:t>12</a:t>
            </a:fld>
            <a:endParaRPr lang="en-US"/>
          </a:p>
        </p:txBody>
      </p:sp>
    </p:spTree>
    <p:extLst>
      <p:ext uri="{BB962C8B-B14F-4D97-AF65-F5344CB8AC3E}">
        <p14:creationId xmlns:p14="http://schemas.microsoft.com/office/powerpoint/2010/main" val="1152053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a:ea typeface="Calibri"/>
                <a:cs typeface="Calibri"/>
              </a:rPr>
              <a:t>Decorative image by </a:t>
            </a:r>
            <a:r>
              <a:rPr lang="en-US" sz="1800" b="0" i="0" u="none" strike="noStrike" dirty="0" err="1">
                <a:solidFill>
                  <a:srgbClr val="000000"/>
                </a:solidFill>
                <a:effectLst/>
                <a:latin typeface="Calibri"/>
                <a:ea typeface="Calibri"/>
                <a:cs typeface="Calibri"/>
              </a:rPr>
              <a:t>Schwarzenarzisse</a:t>
            </a:r>
            <a:r>
              <a:rPr lang="en-US" sz="1800" b="0" i="0" u="none" strike="noStrike" dirty="0">
                <a:solidFill>
                  <a:srgbClr val="000000"/>
                </a:solidFill>
                <a:effectLst/>
                <a:latin typeface="Calibri"/>
                <a:ea typeface="Calibri"/>
                <a:cs typeface="Calibri"/>
              </a:rPr>
              <a:t> used under the </a:t>
            </a:r>
            <a:r>
              <a:rPr lang="en-US" sz="1800" b="0" i="0" u="none" strike="noStrike" dirty="0" err="1">
                <a:solidFill>
                  <a:srgbClr val="000000"/>
                </a:solidFill>
                <a:effectLst/>
                <a:latin typeface="Calibri"/>
                <a:ea typeface="Calibri"/>
                <a:cs typeface="Calibri"/>
              </a:rPr>
              <a:t>Pixabay</a:t>
            </a:r>
            <a:r>
              <a:rPr lang="en-US" sz="1800" b="0" i="0" u="none" strike="noStrike" dirty="0">
                <a:solidFill>
                  <a:srgbClr val="000000"/>
                </a:solidFill>
                <a:effectLst/>
                <a:latin typeface="Calibri"/>
                <a:ea typeface="Calibri"/>
                <a:cs typeface="Calibri"/>
              </a:rPr>
              <a:t> Content License: https://pixabay.com/photos/isolated-auction-dish-paragraphs-2532037/ </a:t>
            </a:r>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B815EFDA-263A-014D-97A0-E2CC50B3F237}" type="slidenum">
              <a:rPr lang="en-US" smtClean="0"/>
              <a:t>13</a:t>
            </a:fld>
            <a:endParaRPr lang="en-US"/>
          </a:p>
        </p:txBody>
      </p:sp>
    </p:spTree>
    <p:extLst>
      <p:ext uri="{BB962C8B-B14F-4D97-AF65-F5344CB8AC3E}">
        <p14:creationId xmlns:p14="http://schemas.microsoft.com/office/powerpoint/2010/main" val="3807970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Jena</a:t>
            </a:r>
          </a:p>
        </p:txBody>
      </p:sp>
      <p:sp>
        <p:nvSpPr>
          <p:cNvPr id="4" name="Slide Number Placeholder 3"/>
          <p:cNvSpPr>
            <a:spLocks noGrp="1"/>
          </p:cNvSpPr>
          <p:nvPr>
            <p:ph type="sldNum" sz="quarter" idx="5"/>
          </p:nvPr>
        </p:nvSpPr>
        <p:spPr/>
        <p:txBody>
          <a:bodyPr/>
          <a:lstStyle/>
          <a:p>
            <a:fld id="{B815EFDA-263A-014D-97A0-E2CC50B3F237}" type="slidenum">
              <a:rPr lang="en-US" smtClean="0"/>
              <a:t>14</a:t>
            </a:fld>
            <a:endParaRPr lang="en-US"/>
          </a:p>
        </p:txBody>
      </p:sp>
    </p:spTree>
    <p:extLst>
      <p:ext uri="{BB962C8B-B14F-4D97-AF65-F5344CB8AC3E}">
        <p14:creationId xmlns:p14="http://schemas.microsoft.com/office/powerpoint/2010/main" val="1067013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15EFDA-263A-014D-97A0-E2CC50B3F237}" type="slidenum">
              <a:rPr lang="en-US" smtClean="0"/>
              <a:t>15</a:t>
            </a:fld>
            <a:endParaRPr lang="en-US"/>
          </a:p>
        </p:txBody>
      </p:sp>
    </p:spTree>
    <p:extLst>
      <p:ext uri="{BB962C8B-B14F-4D97-AF65-F5344CB8AC3E}">
        <p14:creationId xmlns:p14="http://schemas.microsoft.com/office/powerpoint/2010/main" val="2212009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Natalie S</a:t>
            </a:r>
          </a:p>
        </p:txBody>
      </p:sp>
      <p:sp>
        <p:nvSpPr>
          <p:cNvPr id="4" name="Slide Number Placeholder 3"/>
          <p:cNvSpPr>
            <a:spLocks noGrp="1"/>
          </p:cNvSpPr>
          <p:nvPr>
            <p:ph type="sldNum" sz="quarter" idx="5"/>
          </p:nvPr>
        </p:nvSpPr>
        <p:spPr/>
        <p:txBody>
          <a:bodyPr/>
          <a:lstStyle/>
          <a:p>
            <a:fld id="{B815EFDA-263A-014D-97A0-E2CC50B3F237}" type="slidenum">
              <a:rPr lang="en-US" smtClean="0"/>
              <a:t>16</a:t>
            </a:fld>
            <a:endParaRPr lang="en-US"/>
          </a:p>
        </p:txBody>
      </p:sp>
    </p:spTree>
    <p:extLst>
      <p:ext uri="{BB962C8B-B14F-4D97-AF65-F5344CB8AC3E}">
        <p14:creationId xmlns:p14="http://schemas.microsoft.com/office/powerpoint/2010/main" val="1011037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15EFDA-263A-014D-97A0-E2CC50B3F237}" type="slidenum">
              <a:rPr lang="en-US" smtClean="0"/>
              <a:t>21</a:t>
            </a:fld>
            <a:endParaRPr lang="en-US"/>
          </a:p>
        </p:txBody>
      </p:sp>
    </p:spTree>
    <p:extLst>
      <p:ext uri="{BB962C8B-B14F-4D97-AF65-F5344CB8AC3E}">
        <p14:creationId xmlns:p14="http://schemas.microsoft.com/office/powerpoint/2010/main" val="35182313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https://www.pexels.com/photo/photo-of-people-near-wooden-table-3184418/</a:t>
            </a:r>
          </a:p>
        </p:txBody>
      </p:sp>
      <p:sp>
        <p:nvSpPr>
          <p:cNvPr id="4" name="Slide Number Placeholder 3"/>
          <p:cNvSpPr>
            <a:spLocks noGrp="1"/>
          </p:cNvSpPr>
          <p:nvPr>
            <p:ph type="sldNum" sz="quarter" idx="5"/>
          </p:nvPr>
        </p:nvSpPr>
        <p:spPr/>
        <p:txBody>
          <a:bodyPr/>
          <a:lstStyle/>
          <a:p>
            <a:fld id="{B815EFDA-263A-014D-97A0-E2CC50B3F237}" type="slidenum">
              <a:rPr lang="en-US" smtClean="0"/>
              <a:t>22</a:t>
            </a:fld>
            <a:endParaRPr lang="en-US"/>
          </a:p>
        </p:txBody>
      </p:sp>
    </p:spTree>
    <p:extLst>
      <p:ext uri="{BB962C8B-B14F-4D97-AF65-F5344CB8AC3E}">
        <p14:creationId xmlns:p14="http://schemas.microsoft.com/office/powerpoint/2010/main" val="25479405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15EFDA-263A-014D-97A0-E2CC50B3F237}" type="slidenum">
              <a:rPr lang="en-US" smtClean="0"/>
              <a:t>23</a:t>
            </a:fld>
            <a:endParaRPr lang="en-US"/>
          </a:p>
        </p:txBody>
      </p:sp>
    </p:spTree>
    <p:extLst>
      <p:ext uri="{BB962C8B-B14F-4D97-AF65-F5344CB8AC3E}">
        <p14:creationId xmlns:p14="http://schemas.microsoft.com/office/powerpoint/2010/main" val="2295804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15EFDA-263A-014D-97A0-E2CC50B3F237}" type="slidenum">
              <a:rPr lang="en-US" smtClean="0"/>
              <a:t>2</a:t>
            </a:fld>
            <a:endParaRPr lang="en-US"/>
          </a:p>
        </p:txBody>
      </p:sp>
    </p:spTree>
    <p:extLst>
      <p:ext uri="{BB962C8B-B14F-4D97-AF65-F5344CB8AC3E}">
        <p14:creationId xmlns:p14="http://schemas.microsoft.com/office/powerpoint/2010/main" val="5403355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15EFDA-263A-014D-97A0-E2CC50B3F237}" type="slidenum">
              <a:rPr lang="en-US" smtClean="0"/>
              <a:t>24</a:t>
            </a:fld>
            <a:endParaRPr lang="en-US"/>
          </a:p>
        </p:txBody>
      </p:sp>
    </p:spTree>
    <p:extLst>
      <p:ext uri="{BB962C8B-B14F-4D97-AF65-F5344CB8AC3E}">
        <p14:creationId xmlns:p14="http://schemas.microsoft.com/office/powerpoint/2010/main" val="13976749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15EFDA-263A-014D-97A0-E2CC50B3F237}" type="slidenum">
              <a:rPr lang="en-US" smtClean="0"/>
              <a:t>25</a:t>
            </a:fld>
            <a:endParaRPr lang="en-US"/>
          </a:p>
        </p:txBody>
      </p:sp>
    </p:spTree>
    <p:extLst>
      <p:ext uri="{BB962C8B-B14F-4D97-AF65-F5344CB8AC3E}">
        <p14:creationId xmlns:p14="http://schemas.microsoft.com/office/powerpoint/2010/main" val="3604790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15EFDA-263A-014D-97A0-E2CC50B3F237}" type="slidenum">
              <a:rPr lang="en-US" smtClean="0"/>
              <a:t>26</a:t>
            </a:fld>
            <a:endParaRPr lang="en-US"/>
          </a:p>
        </p:txBody>
      </p:sp>
    </p:spTree>
    <p:extLst>
      <p:ext uri="{BB962C8B-B14F-4D97-AF65-F5344CB8AC3E}">
        <p14:creationId xmlns:p14="http://schemas.microsoft.com/office/powerpoint/2010/main" val="27600756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15EFDA-263A-014D-97A0-E2CC50B3F237}" type="slidenum">
              <a:rPr lang="en-US" smtClean="0"/>
              <a:t>27</a:t>
            </a:fld>
            <a:endParaRPr lang="en-US"/>
          </a:p>
        </p:txBody>
      </p:sp>
    </p:spTree>
    <p:extLst>
      <p:ext uri="{BB962C8B-B14F-4D97-AF65-F5344CB8AC3E}">
        <p14:creationId xmlns:p14="http://schemas.microsoft.com/office/powerpoint/2010/main" val="766248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15EFDA-263A-014D-97A0-E2CC50B3F237}" type="slidenum">
              <a:rPr lang="en-US" smtClean="0"/>
              <a:t>30</a:t>
            </a:fld>
            <a:endParaRPr lang="en-US"/>
          </a:p>
        </p:txBody>
      </p:sp>
    </p:spTree>
    <p:extLst>
      <p:ext uri="{BB962C8B-B14F-4D97-AF65-F5344CB8AC3E}">
        <p14:creationId xmlns:p14="http://schemas.microsoft.com/office/powerpoint/2010/main" val="213356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15EFDA-263A-014D-97A0-E2CC50B3F237}" type="slidenum">
              <a:rPr lang="en-US" smtClean="0"/>
              <a:t>3</a:t>
            </a:fld>
            <a:endParaRPr lang="en-US"/>
          </a:p>
        </p:txBody>
      </p:sp>
    </p:spTree>
    <p:extLst>
      <p:ext uri="{BB962C8B-B14F-4D97-AF65-F5344CB8AC3E}">
        <p14:creationId xmlns:p14="http://schemas.microsoft.com/office/powerpoint/2010/main" val="2039642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B815EFDA-263A-014D-97A0-E2CC50B3F237}" type="slidenum">
              <a:rPr lang="en-US" smtClean="0"/>
              <a:t>4</a:t>
            </a:fld>
            <a:endParaRPr lang="en-US"/>
          </a:p>
        </p:txBody>
      </p:sp>
    </p:spTree>
    <p:extLst>
      <p:ext uri="{BB962C8B-B14F-4D97-AF65-F5344CB8AC3E}">
        <p14:creationId xmlns:p14="http://schemas.microsoft.com/office/powerpoint/2010/main" val="3913266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B815EFDA-263A-014D-97A0-E2CC50B3F237}" type="slidenum">
              <a:rPr lang="en-US" smtClean="0"/>
              <a:t>5</a:t>
            </a:fld>
            <a:endParaRPr lang="en-US"/>
          </a:p>
        </p:txBody>
      </p:sp>
    </p:spTree>
    <p:extLst>
      <p:ext uri="{BB962C8B-B14F-4D97-AF65-F5344CB8AC3E}">
        <p14:creationId xmlns:p14="http://schemas.microsoft.com/office/powerpoint/2010/main" val="2742320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B815EFDA-263A-014D-97A0-E2CC50B3F237}" type="slidenum">
              <a:rPr lang="en-US" smtClean="0"/>
              <a:t>6</a:t>
            </a:fld>
            <a:endParaRPr lang="en-US"/>
          </a:p>
        </p:txBody>
      </p:sp>
    </p:spTree>
    <p:extLst>
      <p:ext uri="{BB962C8B-B14F-4D97-AF65-F5344CB8AC3E}">
        <p14:creationId xmlns:p14="http://schemas.microsoft.com/office/powerpoint/2010/main" val="1861464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15EFDA-263A-014D-97A0-E2CC50B3F237}" type="slidenum">
              <a:rPr lang="en-US" smtClean="0"/>
              <a:t>7</a:t>
            </a:fld>
            <a:endParaRPr lang="en-US"/>
          </a:p>
        </p:txBody>
      </p:sp>
    </p:spTree>
    <p:extLst>
      <p:ext uri="{BB962C8B-B14F-4D97-AF65-F5344CB8AC3E}">
        <p14:creationId xmlns:p14="http://schemas.microsoft.com/office/powerpoint/2010/main" val="607169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 Department of Education (2024, January 3). Applications for New Awards; Educational Technology, Media, and Materials for Individuals With Disabilities Program—National Center on Digital Access in Education. Federal Register, 89(2). Footnotes 9 and 10. </a:t>
            </a:r>
          </a:p>
        </p:txBody>
      </p:sp>
      <p:sp>
        <p:nvSpPr>
          <p:cNvPr id="4" name="Slide Number Placeholder 3"/>
          <p:cNvSpPr>
            <a:spLocks noGrp="1"/>
          </p:cNvSpPr>
          <p:nvPr>
            <p:ph type="sldNum" sz="quarter" idx="5"/>
          </p:nvPr>
        </p:nvSpPr>
        <p:spPr/>
        <p:txBody>
          <a:bodyPr/>
          <a:lstStyle/>
          <a:p>
            <a:fld id="{B815EFDA-263A-014D-97A0-E2CC50B3F237}" type="slidenum">
              <a:rPr lang="en-US" smtClean="0"/>
              <a:t>8</a:t>
            </a:fld>
            <a:endParaRPr lang="en-US"/>
          </a:p>
        </p:txBody>
      </p:sp>
    </p:spTree>
    <p:extLst>
      <p:ext uri="{BB962C8B-B14F-4D97-AF65-F5344CB8AC3E}">
        <p14:creationId xmlns:p14="http://schemas.microsoft.com/office/powerpoint/2010/main" val="1980132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15EFDA-263A-014D-97A0-E2CC50B3F237}" type="slidenum">
              <a:rPr lang="en-US" smtClean="0"/>
              <a:t>9</a:t>
            </a:fld>
            <a:endParaRPr lang="en-US"/>
          </a:p>
        </p:txBody>
      </p:sp>
    </p:spTree>
    <p:extLst>
      <p:ext uri="{BB962C8B-B14F-4D97-AF65-F5344CB8AC3E}">
        <p14:creationId xmlns:p14="http://schemas.microsoft.com/office/powerpoint/2010/main" val="2860206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H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AB880-EEE9-2A9C-26C6-1FA9A32B5601}"/>
              </a:ext>
            </a:extLst>
          </p:cNvPr>
          <p:cNvSpPr>
            <a:spLocks noGrp="1"/>
          </p:cNvSpPr>
          <p:nvPr>
            <p:ph type="ctrTitle"/>
          </p:nvPr>
        </p:nvSpPr>
        <p:spPr>
          <a:xfrm>
            <a:off x="1524000" y="1295439"/>
            <a:ext cx="9144000" cy="2277511"/>
          </a:xfrm>
        </p:spPr>
        <p:txBody>
          <a:bodyPr anchor="b">
            <a:noAutofit/>
          </a:bodyPr>
          <a:lstStyle>
            <a:lvl1pPr algn="ctr">
              <a:defRPr sz="6000">
                <a:solidFill>
                  <a:schemeClr val="accent5"/>
                </a:solidFill>
              </a:defRPr>
            </a:lvl1pPr>
          </a:lstStyle>
          <a:p>
            <a:r>
              <a:rPr lang="en-US"/>
              <a:t>Click to edit Master title style</a:t>
            </a:r>
          </a:p>
        </p:txBody>
      </p:sp>
      <p:sp>
        <p:nvSpPr>
          <p:cNvPr id="3" name="Subtitle 2">
            <a:extLst>
              <a:ext uri="{FF2B5EF4-FFF2-40B4-BE49-F238E27FC236}">
                <a16:creationId xmlns:a16="http://schemas.microsoft.com/office/drawing/2014/main" id="{E18081FF-95C2-F1D2-2167-5ADEEEB315B1}"/>
              </a:ext>
            </a:extLst>
          </p:cNvPr>
          <p:cNvSpPr>
            <a:spLocks noGrp="1"/>
          </p:cNvSpPr>
          <p:nvPr>
            <p:ph type="subTitle" idx="1"/>
          </p:nvPr>
        </p:nvSpPr>
        <p:spPr>
          <a:xfrm>
            <a:off x="1524000" y="3665026"/>
            <a:ext cx="9144000" cy="1367527"/>
          </a:xfrm>
        </p:spPr>
        <p:txBody>
          <a:bodyPr>
            <a:noAutofit/>
          </a:bodyPr>
          <a:lstStyle>
            <a:lvl1pPr marL="0" indent="0" algn="ctr">
              <a:buNone/>
              <a:defRPr sz="2800" b="1">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Left Bracket 3">
            <a:extLst>
              <a:ext uri="{FF2B5EF4-FFF2-40B4-BE49-F238E27FC236}">
                <a16:creationId xmlns:a16="http://schemas.microsoft.com/office/drawing/2014/main" id="{35803AE5-2C1A-0DD6-DCAA-879F54976657}"/>
              </a:ext>
              <a:ext uri="{C183D7F6-B498-43B3-948B-1728B52AA6E4}">
                <adec:decorative xmlns:adec="http://schemas.microsoft.com/office/drawing/2017/decorative" val="1"/>
              </a:ext>
            </a:extLst>
          </p:cNvPr>
          <p:cNvSpPr/>
          <p:nvPr userDrawn="1"/>
        </p:nvSpPr>
        <p:spPr>
          <a:xfrm>
            <a:off x="838201" y="834361"/>
            <a:ext cx="457200" cy="4569492"/>
          </a:xfrm>
          <a:prstGeom prst="leftBracket">
            <a:avLst/>
          </a:prstGeom>
          <a:noFill/>
          <a:ln w="254000" cap="flat">
            <a:solidFill>
              <a:schemeClr val="accent5"/>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lnRef>
          <a:fillRef idx="0">
            <a:schemeClr val="accent1"/>
          </a:fillRef>
          <a:effectRef idx="1">
            <a:schemeClr val="accent1"/>
          </a:effectRef>
          <a:fontRef idx="minor">
            <a:schemeClr val="tx1"/>
          </a:fontRef>
        </p:style>
        <p:txBody>
          <a:bodyPr rtlCol="0" anchor="ctr">
            <a:noAutofit/>
          </a:bodyPr>
          <a:lstStyle/>
          <a:p>
            <a:pPr algn="ctr"/>
            <a:endParaRPr lang="en-US"/>
          </a:p>
        </p:txBody>
      </p:sp>
      <p:sp>
        <p:nvSpPr>
          <p:cNvPr id="7" name="Right Bracket 6">
            <a:extLst>
              <a:ext uri="{FF2B5EF4-FFF2-40B4-BE49-F238E27FC236}">
                <a16:creationId xmlns:a16="http://schemas.microsoft.com/office/drawing/2014/main" id="{EF056F46-12EE-1598-E84E-BE8699AB973B}"/>
              </a:ext>
              <a:ext uri="{C183D7F6-B498-43B3-948B-1728B52AA6E4}">
                <adec:decorative xmlns:adec="http://schemas.microsoft.com/office/drawing/2017/decorative" val="1"/>
              </a:ext>
            </a:extLst>
          </p:cNvPr>
          <p:cNvSpPr/>
          <p:nvPr userDrawn="1"/>
        </p:nvSpPr>
        <p:spPr>
          <a:xfrm>
            <a:off x="10896599" y="834361"/>
            <a:ext cx="457200" cy="4569492"/>
          </a:xfrm>
          <a:prstGeom prst="rightBracket">
            <a:avLst/>
          </a:prstGeom>
          <a:ln w="254000">
            <a:solidFill>
              <a:schemeClr val="accent5"/>
            </a:solidFill>
          </a:ln>
        </p:spPr>
        <p:style>
          <a:lnRef idx="2">
            <a:schemeClr val="accent1"/>
          </a:lnRef>
          <a:fillRef idx="0">
            <a:schemeClr val="accent1"/>
          </a:fillRef>
          <a:effectRef idx="1">
            <a:schemeClr val="accent1"/>
          </a:effectRef>
          <a:fontRef idx="minor">
            <a:schemeClr val="tx1"/>
          </a:fontRef>
        </p:style>
        <p:txBody>
          <a:bodyPr rtlCol="0" anchor="ctr">
            <a:noAutofit/>
          </a:bodyPr>
          <a:lstStyle/>
          <a:p>
            <a:pPr algn="ctr"/>
            <a:endParaRPr lang="en-US"/>
          </a:p>
        </p:txBody>
      </p:sp>
    </p:spTree>
    <p:extLst>
      <p:ext uri="{BB962C8B-B14F-4D97-AF65-F5344CB8AC3E}">
        <p14:creationId xmlns:p14="http://schemas.microsoft.com/office/powerpoint/2010/main" val="1514031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Main Point - H2">
    <p:spTree>
      <p:nvGrpSpPr>
        <p:cNvPr id="1" name=""/>
        <p:cNvGrpSpPr/>
        <p:nvPr/>
      </p:nvGrpSpPr>
      <p:grpSpPr>
        <a:xfrm>
          <a:off x="0" y="0"/>
          <a:ext cx="0" cy="0"/>
          <a:chOff x="0" y="0"/>
          <a:chExt cx="0" cy="0"/>
        </a:xfrm>
      </p:grpSpPr>
      <p:sp>
        <p:nvSpPr>
          <p:cNvPr id="4" name="Left Bracket 3">
            <a:extLst>
              <a:ext uri="{FF2B5EF4-FFF2-40B4-BE49-F238E27FC236}">
                <a16:creationId xmlns:a16="http://schemas.microsoft.com/office/drawing/2014/main" id="{40CA8DA8-32F3-495C-77F9-022ED476B0CD}"/>
              </a:ext>
              <a:ext uri="{C183D7F6-B498-43B3-948B-1728B52AA6E4}">
                <adec:decorative xmlns:adec="http://schemas.microsoft.com/office/drawing/2017/decorative" val="1"/>
              </a:ext>
            </a:extLst>
          </p:cNvPr>
          <p:cNvSpPr/>
          <p:nvPr userDrawn="1"/>
        </p:nvSpPr>
        <p:spPr>
          <a:xfrm>
            <a:off x="838201" y="834361"/>
            <a:ext cx="457200" cy="4569492"/>
          </a:xfrm>
          <a:prstGeom prst="leftBracket">
            <a:avLst/>
          </a:prstGeom>
          <a:noFill/>
          <a:ln w="254000" cap="flat">
            <a:solidFill>
              <a:srgbClr val="D67C28"/>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lnRef>
          <a:fillRef idx="0">
            <a:schemeClr val="accent1"/>
          </a:fillRef>
          <a:effectRef idx="1">
            <a:schemeClr val="accent1"/>
          </a:effectRef>
          <a:fontRef idx="minor">
            <a:schemeClr val="tx1"/>
          </a:fontRef>
        </p:style>
        <p:txBody>
          <a:bodyPr rtlCol="0" anchor="ctr">
            <a:noAutofit/>
          </a:bodyPr>
          <a:lstStyle/>
          <a:p>
            <a:pPr algn="ctr"/>
            <a:endParaRPr lang="en-US"/>
          </a:p>
        </p:txBody>
      </p:sp>
      <p:sp>
        <p:nvSpPr>
          <p:cNvPr id="2" name="Left Bracket 1">
            <a:extLst>
              <a:ext uri="{FF2B5EF4-FFF2-40B4-BE49-F238E27FC236}">
                <a16:creationId xmlns:a16="http://schemas.microsoft.com/office/drawing/2014/main" id="{067CA2F2-1827-A4A6-3B4C-B462A946F716}"/>
              </a:ext>
              <a:ext uri="{C183D7F6-B498-43B3-948B-1728B52AA6E4}">
                <adec:decorative xmlns:adec="http://schemas.microsoft.com/office/drawing/2017/decorative" val="1"/>
              </a:ext>
            </a:extLst>
          </p:cNvPr>
          <p:cNvSpPr/>
          <p:nvPr userDrawn="1"/>
        </p:nvSpPr>
        <p:spPr>
          <a:xfrm rot="10800000">
            <a:off x="10890249" y="834361"/>
            <a:ext cx="457200" cy="4569492"/>
          </a:xfrm>
          <a:prstGeom prst="leftBracket">
            <a:avLst/>
          </a:prstGeom>
          <a:noFill/>
          <a:ln w="254000" cap="flat">
            <a:solidFill>
              <a:srgbClr val="D67C28"/>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lnRef>
          <a:fillRef idx="0">
            <a:schemeClr val="accent1"/>
          </a:fillRef>
          <a:effectRef idx="1">
            <a:schemeClr val="accent1"/>
          </a:effectRef>
          <a:fontRef idx="minor">
            <a:schemeClr val="tx1"/>
          </a:fontRef>
        </p:style>
        <p:txBody>
          <a:bodyPr rtlCol="0" anchor="ctr">
            <a:noAutofit/>
          </a:bodyPr>
          <a:lstStyle/>
          <a:p>
            <a:pPr algn="ctr"/>
            <a:endParaRPr lang="en-US"/>
          </a:p>
        </p:txBody>
      </p:sp>
      <p:sp>
        <p:nvSpPr>
          <p:cNvPr id="5" name="Rectangle: Rounded Corners 4">
            <a:extLst>
              <a:ext uri="{FF2B5EF4-FFF2-40B4-BE49-F238E27FC236}">
                <a16:creationId xmlns:a16="http://schemas.microsoft.com/office/drawing/2014/main" id="{7714434E-4F73-2230-3AE1-D1F4F78008FC}"/>
              </a:ext>
              <a:ext uri="{C183D7F6-B498-43B3-948B-1728B52AA6E4}">
                <adec:decorative xmlns:adec="http://schemas.microsoft.com/office/drawing/2017/decorative" val="1"/>
              </a:ext>
            </a:extLst>
          </p:cNvPr>
          <p:cNvSpPr/>
          <p:nvPr userDrawn="1"/>
        </p:nvSpPr>
        <p:spPr>
          <a:xfrm>
            <a:off x="1693333" y="1861806"/>
            <a:ext cx="8805333" cy="2514600"/>
          </a:xfrm>
          <a:prstGeom prst="roundRect">
            <a:avLst/>
          </a:prstGeom>
          <a:solidFill>
            <a:srgbClr val="D67C28"/>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itle 5">
            <a:extLst>
              <a:ext uri="{FF2B5EF4-FFF2-40B4-BE49-F238E27FC236}">
                <a16:creationId xmlns:a16="http://schemas.microsoft.com/office/drawing/2014/main" id="{C8988D80-8B37-6F33-31D2-B5841652168C}"/>
              </a:ext>
            </a:extLst>
          </p:cNvPr>
          <p:cNvSpPr>
            <a:spLocks noGrp="1"/>
          </p:cNvSpPr>
          <p:nvPr>
            <p:ph type="title"/>
          </p:nvPr>
        </p:nvSpPr>
        <p:spPr>
          <a:xfrm>
            <a:off x="3185737" y="2700006"/>
            <a:ext cx="5814176" cy="838200"/>
          </a:xfrm>
        </p:spPr>
        <p:txBody>
          <a:bodyPr/>
          <a:lstStyle>
            <a:lvl1pP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4156715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E983E-CDB8-5CDE-90AF-95BF82768C46}"/>
              </a:ext>
            </a:extLst>
          </p:cNvPr>
          <p:cNvSpPr>
            <a:spLocks noGrp="1"/>
          </p:cNvSpPr>
          <p:nvPr>
            <p:ph type="title"/>
          </p:nvPr>
        </p:nvSpPr>
        <p:spPr>
          <a:xfrm>
            <a:off x="838200" y="820173"/>
            <a:ext cx="10515600" cy="838200"/>
          </a:xfrm>
        </p:spPr>
        <p:txBody>
          <a:bodyPr/>
          <a:lstStyle>
            <a:lvl1pPr algn="l">
              <a:defRPr>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5D6FBB9-8B3C-C73C-FFDF-254B2B99B701}"/>
              </a:ext>
            </a:extLst>
          </p:cNvPr>
          <p:cNvSpPr>
            <a:spLocks noGrp="1"/>
          </p:cNvSpPr>
          <p:nvPr>
            <p:ph sz="half" idx="1"/>
          </p:nvPr>
        </p:nvSpPr>
        <p:spPr>
          <a:xfrm>
            <a:off x="838200" y="1837311"/>
            <a:ext cx="5181600" cy="38383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37F4DC-CAE1-209F-2CA5-67383CA9FEB5}"/>
              </a:ext>
            </a:extLst>
          </p:cNvPr>
          <p:cNvSpPr>
            <a:spLocks noGrp="1"/>
          </p:cNvSpPr>
          <p:nvPr>
            <p:ph sz="half" idx="2"/>
          </p:nvPr>
        </p:nvSpPr>
        <p:spPr>
          <a:xfrm>
            <a:off x="6172200" y="1837311"/>
            <a:ext cx="5181600" cy="38383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E4BC0298-09B6-7ED1-5DA1-D705A1951108}"/>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3374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AB254-AFA9-3CD2-02E7-1EA9DB4413D2}"/>
              </a:ext>
            </a:extLst>
          </p:cNvPr>
          <p:cNvSpPr>
            <a:spLocks noGrp="1"/>
          </p:cNvSpPr>
          <p:nvPr>
            <p:ph type="title"/>
          </p:nvPr>
        </p:nvSpPr>
        <p:spPr>
          <a:xfrm>
            <a:off x="839788" y="831488"/>
            <a:ext cx="10515600" cy="823912"/>
          </a:xfrm>
        </p:spPr>
        <p:txBody>
          <a:bodyPr/>
          <a:lstStyle>
            <a:lvl1pPr algn="l">
              <a:defRPr>
                <a:solidFill>
                  <a:schemeClr val="accent5"/>
                </a:solidFill>
              </a:defRPr>
            </a:lvl1pPr>
          </a:lstStyle>
          <a:p>
            <a:r>
              <a:rPr lang="en-US"/>
              <a:t>Click to edit Master title style</a:t>
            </a:r>
          </a:p>
        </p:txBody>
      </p:sp>
      <p:sp>
        <p:nvSpPr>
          <p:cNvPr id="3" name="Text Placeholder 2">
            <a:extLst>
              <a:ext uri="{FF2B5EF4-FFF2-40B4-BE49-F238E27FC236}">
                <a16:creationId xmlns:a16="http://schemas.microsoft.com/office/drawing/2014/main" id="{9B3A54E3-0CE6-27DF-AF9E-D05EE6BE6861}"/>
              </a:ext>
            </a:extLst>
          </p:cNvPr>
          <p:cNvSpPr>
            <a:spLocks noGrp="1"/>
          </p:cNvSpPr>
          <p:nvPr>
            <p:ph type="body" idx="1"/>
          </p:nvPr>
        </p:nvSpPr>
        <p:spPr>
          <a:xfrm>
            <a:off x="839788" y="1727253"/>
            <a:ext cx="5807592" cy="596762"/>
          </a:xfrm>
        </p:spPr>
        <p:txBody>
          <a:bodyPr anchor="b"/>
          <a:lstStyle>
            <a:lvl1pPr marL="0" indent="0">
              <a:buNone/>
              <a:defRPr sz="30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F8D0CD-AF33-3CB1-98F3-1717CF9292B3}"/>
              </a:ext>
            </a:extLst>
          </p:cNvPr>
          <p:cNvSpPr>
            <a:spLocks noGrp="1"/>
          </p:cNvSpPr>
          <p:nvPr>
            <p:ph sz="half" idx="2"/>
          </p:nvPr>
        </p:nvSpPr>
        <p:spPr>
          <a:xfrm>
            <a:off x="839788" y="2390276"/>
            <a:ext cx="5157787" cy="3274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ED8639-84AF-CE48-E5E4-5E28968446DA}"/>
              </a:ext>
            </a:extLst>
          </p:cNvPr>
          <p:cNvSpPr>
            <a:spLocks noGrp="1"/>
          </p:cNvSpPr>
          <p:nvPr>
            <p:ph type="body" sz="quarter" idx="3"/>
          </p:nvPr>
        </p:nvSpPr>
        <p:spPr>
          <a:xfrm>
            <a:off x="6172199" y="1727253"/>
            <a:ext cx="5417049" cy="596762"/>
          </a:xfrm>
        </p:spPr>
        <p:txBody>
          <a:bodyPr anchor="b"/>
          <a:lstStyle>
            <a:lvl1pPr marL="0" indent="0">
              <a:buNone/>
              <a:defRPr sz="30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BBFA7E-3657-116E-DD77-8222247769AE}"/>
              </a:ext>
            </a:extLst>
          </p:cNvPr>
          <p:cNvSpPr>
            <a:spLocks noGrp="1"/>
          </p:cNvSpPr>
          <p:nvPr>
            <p:ph sz="quarter" idx="4"/>
          </p:nvPr>
        </p:nvSpPr>
        <p:spPr>
          <a:xfrm>
            <a:off x="6172200" y="2390276"/>
            <a:ext cx="5183188" cy="3274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01FC7E02-1AB6-8807-4FF1-5B463DB05C85}"/>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6239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AB254-AFA9-3CD2-02E7-1EA9DB4413D2}"/>
              </a:ext>
            </a:extLst>
          </p:cNvPr>
          <p:cNvSpPr>
            <a:spLocks noGrp="1"/>
          </p:cNvSpPr>
          <p:nvPr>
            <p:ph type="title"/>
          </p:nvPr>
        </p:nvSpPr>
        <p:spPr>
          <a:xfrm>
            <a:off x="839788" y="831488"/>
            <a:ext cx="10515600" cy="823912"/>
          </a:xfrm>
        </p:spPr>
        <p:txBody>
          <a:bodyPr/>
          <a:lstStyle>
            <a:lvl1pPr algn="l">
              <a:defRPr>
                <a:solidFill>
                  <a:schemeClr val="accent5"/>
                </a:solidFill>
              </a:defRPr>
            </a:lvl1pPr>
          </a:lstStyle>
          <a:p>
            <a:r>
              <a:rPr lang="en-US"/>
              <a:t>Click to edit Master title style</a:t>
            </a:r>
          </a:p>
        </p:txBody>
      </p:sp>
      <p:sp>
        <p:nvSpPr>
          <p:cNvPr id="3" name="Text Placeholder 2">
            <a:extLst>
              <a:ext uri="{FF2B5EF4-FFF2-40B4-BE49-F238E27FC236}">
                <a16:creationId xmlns:a16="http://schemas.microsoft.com/office/drawing/2014/main" id="{9B3A54E3-0CE6-27DF-AF9E-D05EE6BE6861}"/>
              </a:ext>
            </a:extLst>
          </p:cNvPr>
          <p:cNvSpPr>
            <a:spLocks noGrp="1"/>
          </p:cNvSpPr>
          <p:nvPr>
            <p:ph type="body" idx="1"/>
          </p:nvPr>
        </p:nvSpPr>
        <p:spPr>
          <a:xfrm>
            <a:off x="839788" y="1727253"/>
            <a:ext cx="5807592" cy="596762"/>
          </a:xfrm>
        </p:spPr>
        <p:txBody>
          <a:bodyPr anchor="b"/>
          <a:lstStyle>
            <a:lvl1pPr marL="0" indent="0">
              <a:buNone/>
              <a:defRPr sz="30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F8D0CD-AF33-3CB1-98F3-1717CF9292B3}"/>
              </a:ext>
            </a:extLst>
          </p:cNvPr>
          <p:cNvSpPr>
            <a:spLocks noGrp="1"/>
          </p:cNvSpPr>
          <p:nvPr>
            <p:ph sz="half" idx="2"/>
          </p:nvPr>
        </p:nvSpPr>
        <p:spPr>
          <a:xfrm>
            <a:off x="839788" y="2390276"/>
            <a:ext cx="5157787" cy="3274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ED8639-84AF-CE48-E5E4-5E28968446DA}"/>
              </a:ext>
            </a:extLst>
          </p:cNvPr>
          <p:cNvSpPr>
            <a:spLocks noGrp="1"/>
          </p:cNvSpPr>
          <p:nvPr>
            <p:ph type="body" sz="quarter" idx="3"/>
          </p:nvPr>
        </p:nvSpPr>
        <p:spPr>
          <a:xfrm>
            <a:off x="6172199" y="1727253"/>
            <a:ext cx="5417049" cy="596762"/>
          </a:xfrm>
        </p:spPr>
        <p:txBody>
          <a:bodyPr anchor="b"/>
          <a:lstStyle>
            <a:lvl1pPr marL="0" indent="0">
              <a:buNone/>
              <a:defRPr sz="30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BBFA7E-3657-116E-DD77-8222247769AE}"/>
              </a:ext>
            </a:extLst>
          </p:cNvPr>
          <p:cNvSpPr>
            <a:spLocks noGrp="1"/>
          </p:cNvSpPr>
          <p:nvPr>
            <p:ph sz="quarter" idx="4"/>
          </p:nvPr>
        </p:nvSpPr>
        <p:spPr>
          <a:xfrm>
            <a:off x="6172200" y="2390276"/>
            <a:ext cx="5183188" cy="3274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01FC7E02-1AB6-8807-4FF1-5B463DB05C85}"/>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grpSp>
        <p:nvGrpSpPr>
          <p:cNvPr id="7" name="Group 6">
            <a:extLst>
              <a:ext uri="{FF2B5EF4-FFF2-40B4-BE49-F238E27FC236}">
                <a16:creationId xmlns:a16="http://schemas.microsoft.com/office/drawing/2014/main" id="{7742EA99-7542-C68D-5CC7-3BCC5CA5C174}"/>
              </a:ext>
              <a:ext uri="{C183D7F6-B498-43B3-948B-1728B52AA6E4}">
                <adec:decorative xmlns:adec="http://schemas.microsoft.com/office/drawing/2017/decorative" val="1"/>
              </a:ext>
            </a:extLst>
          </p:cNvPr>
          <p:cNvGrpSpPr/>
          <p:nvPr userDrawn="1"/>
        </p:nvGrpSpPr>
        <p:grpSpPr>
          <a:xfrm>
            <a:off x="864387" y="2414131"/>
            <a:ext cx="604007" cy="2646891"/>
            <a:chOff x="771787" y="2414131"/>
            <a:chExt cx="604007" cy="2646891"/>
          </a:xfrm>
        </p:grpSpPr>
        <p:pic>
          <p:nvPicPr>
            <p:cNvPr id="8" name="Picture 7">
              <a:extLst>
                <a:ext uri="{FF2B5EF4-FFF2-40B4-BE49-F238E27FC236}">
                  <a16:creationId xmlns:a16="http://schemas.microsoft.com/office/drawing/2014/main" id="{2B013724-3C62-B30A-18EB-50E54E1CDD41}"/>
                </a:ext>
                <a:ext uri="{C183D7F6-B498-43B3-948B-1728B52AA6E4}">
                  <adec:decorative xmlns:adec="http://schemas.microsoft.com/office/drawing/2017/decorative" val="1"/>
                </a:ext>
              </a:extLst>
            </p:cNvPr>
            <p:cNvPicPr>
              <a:picLocks noChangeAspect="1"/>
            </p:cNvPicPr>
            <p:nvPr/>
          </p:nvPicPr>
          <p:blipFill>
            <a:blip r:embed="rId2" cstate="hqprint">
              <a:extLst>
                <a:ext uri="{28A0092B-C50C-407E-A947-70E740481C1C}">
                  <a14:useLocalDpi xmlns:a14="http://schemas.microsoft.com/office/drawing/2010/main"/>
                </a:ext>
              </a:extLst>
            </a:blip>
            <a:srcRect l="-14873" t="-11756" r="-17236" b="-18768"/>
            <a:stretch/>
          </p:blipFill>
          <p:spPr>
            <a:xfrm>
              <a:off x="771787" y="2414131"/>
              <a:ext cx="604007" cy="596762"/>
            </a:xfrm>
            <a:prstGeom prst="rect">
              <a:avLst/>
            </a:prstGeom>
          </p:spPr>
        </p:pic>
        <p:pic>
          <p:nvPicPr>
            <p:cNvPr id="9" name="Picture 8">
              <a:extLst>
                <a:ext uri="{FF2B5EF4-FFF2-40B4-BE49-F238E27FC236}">
                  <a16:creationId xmlns:a16="http://schemas.microsoft.com/office/drawing/2014/main" id="{394034F8-3337-0186-068D-1C619E92E17E}"/>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a:ext>
              </a:extLst>
            </a:blip>
            <a:srcRect l="-14873" t="-6703" r="-17236" b="-18147"/>
            <a:stretch/>
          </p:blipFill>
          <p:spPr>
            <a:xfrm>
              <a:off x="771787" y="3123453"/>
              <a:ext cx="604007" cy="570817"/>
            </a:xfrm>
            <a:prstGeom prst="rect">
              <a:avLst/>
            </a:prstGeom>
          </p:spPr>
        </p:pic>
        <p:pic>
          <p:nvPicPr>
            <p:cNvPr id="11" name="Picture 10">
              <a:extLst>
                <a:ext uri="{FF2B5EF4-FFF2-40B4-BE49-F238E27FC236}">
                  <a16:creationId xmlns:a16="http://schemas.microsoft.com/office/drawing/2014/main" id="{EA1C265F-78AD-5168-090F-442A9BA6531B}"/>
                </a:ext>
                <a:ext uri="{C183D7F6-B498-43B3-948B-1728B52AA6E4}">
                  <adec:decorative xmlns:adec="http://schemas.microsoft.com/office/drawing/2017/decorative" val="1"/>
                </a:ext>
              </a:extLst>
            </p:cNvPr>
            <p:cNvPicPr>
              <a:picLocks noChangeAspect="1"/>
            </p:cNvPicPr>
            <p:nvPr/>
          </p:nvPicPr>
          <p:blipFill>
            <a:blip r:embed="rId4" cstate="hqprint">
              <a:extLst>
                <a:ext uri="{28A0092B-C50C-407E-A947-70E740481C1C}">
                  <a14:useLocalDpi xmlns:a14="http://schemas.microsoft.com/office/drawing/2010/main"/>
                </a:ext>
              </a:extLst>
            </a:blip>
            <a:srcRect l="-15022" t="-7398" r="-18411" b="-18704"/>
            <a:stretch/>
          </p:blipFill>
          <p:spPr>
            <a:xfrm>
              <a:off x="771787" y="3806829"/>
              <a:ext cx="604007" cy="570817"/>
            </a:xfrm>
            <a:prstGeom prst="rect">
              <a:avLst/>
            </a:prstGeom>
          </p:spPr>
        </p:pic>
        <p:pic>
          <p:nvPicPr>
            <p:cNvPr id="12" name="Picture 11">
              <a:extLst>
                <a:ext uri="{FF2B5EF4-FFF2-40B4-BE49-F238E27FC236}">
                  <a16:creationId xmlns:a16="http://schemas.microsoft.com/office/drawing/2014/main" id="{DA2176C6-B740-6FFD-527C-A8346D76F7D2}"/>
                </a:ext>
                <a:ext uri="{C183D7F6-B498-43B3-948B-1728B52AA6E4}">
                  <adec:decorative xmlns:adec="http://schemas.microsoft.com/office/drawing/2017/decorative" val="1"/>
                </a:ext>
              </a:extLst>
            </p:cNvPr>
            <p:cNvPicPr>
              <a:picLocks noChangeAspect="1"/>
            </p:cNvPicPr>
            <p:nvPr/>
          </p:nvPicPr>
          <p:blipFill>
            <a:blip r:embed="rId5" cstate="hqprint">
              <a:extLst>
                <a:ext uri="{28A0092B-C50C-407E-A947-70E740481C1C}">
                  <a14:useLocalDpi xmlns:a14="http://schemas.microsoft.com/office/drawing/2010/main"/>
                </a:ext>
              </a:extLst>
            </a:blip>
            <a:srcRect l="-14993" t="-7010" r="-18176" b="-18840"/>
            <a:stretch/>
          </p:blipFill>
          <p:spPr>
            <a:xfrm>
              <a:off x="771788" y="4490205"/>
              <a:ext cx="604006" cy="570817"/>
            </a:xfrm>
            <a:prstGeom prst="rect">
              <a:avLst/>
            </a:prstGeom>
          </p:spPr>
        </p:pic>
      </p:grpSp>
    </p:spTree>
    <p:extLst>
      <p:ext uri="{BB962C8B-B14F-4D97-AF65-F5344CB8AC3E}">
        <p14:creationId xmlns:p14="http://schemas.microsoft.com/office/powerpoint/2010/main" val="3569883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E7252-B216-9212-3FC4-770CA17E34A6}"/>
              </a:ext>
            </a:extLst>
          </p:cNvPr>
          <p:cNvSpPr>
            <a:spLocks noGrp="1"/>
          </p:cNvSpPr>
          <p:nvPr>
            <p:ph type="title"/>
          </p:nvPr>
        </p:nvSpPr>
        <p:spPr/>
        <p:txBody>
          <a:bodyPr/>
          <a:lstStyle>
            <a:lvl1pPr algn="l">
              <a:defRPr>
                <a:solidFill>
                  <a:schemeClr val="accent5"/>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C14FF6E9-7E74-2B53-66DD-83748F72CF2A}"/>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27099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E254EDE-3D92-A9E4-4483-4484F1B9EA9E}"/>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5878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493723-B754-544B-35BC-BFD3EE849E92}"/>
              </a:ext>
            </a:extLst>
          </p:cNvPr>
          <p:cNvSpPr/>
          <p:nvPr userDrawn="1"/>
        </p:nvSpPr>
        <p:spPr>
          <a:xfrm>
            <a:off x="778565" y="5903843"/>
            <a:ext cx="10634870" cy="8249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59035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FF34B-1A8A-77DA-6784-E2E7D3847A0F}"/>
              </a:ext>
            </a:extLst>
          </p:cNvPr>
          <p:cNvSpPr>
            <a:spLocks noGrp="1"/>
          </p:cNvSpPr>
          <p:nvPr>
            <p:ph type="title"/>
          </p:nvPr>
        </p:nvSpPr>
        <p:spPr>
          <a:xfrm>
            <a:off x="839788" y="820173"/>
            <a:ext cx="3932237" cy="1069975"/>
          </a:xfrm>
        </p:spPr>
        <p:txBody>
          <a:bodyPr anchor="b"/>
          <a:lstStyle>
            <a:lvl1pPr>
              <a:defRPr sz="3200">
                <a:solidFill>
                  <a:schemeClr val="accent5"/>
                </a:solidFill>
              </a:defRPr>
            </a:lvl1pPr>
          </a:lstStyle>
          <a:p>
            <a:r>
              <a:rPr lang="en-US"/>
              <a:t>Click to edit Master title style</a:t>
            </a:r>
          </a:p>
        </p:txBody>
      </p:sp>
      <p:sp>
        <p:nvSpPr>
          <p:cNvPr id="4" name="Text Placeholder 3">
            <a:extLst>
              <a:ext uri="{FF2B5EF4-FFF2-40B4-BE49-F238E27FC236}">
                <a16:creationId xmlns:a16="http://schemas.microsoft.com/office/drawing/2014/main" id="{56322001-0E44-AF63-275D-DF5BCC2C859E}"/>
              </a:ext>
            </a:extLst>
          </p:cNvPr>
          <p:cNvSpPr>
            <a:spLocks noGrp="1"/>
          </p:cNvSpPr>
          <p:nvPr>
            <p:ph type="body" sz="half" idx="2"/>
          </p:nvPr>
        </p:nvSpPr>
        <p:spPr>
          <a:xfrm>
            <a:off x="839788" y="1956409"/>
            <a:ext cx="3932237" cy="3737390"/>
          </a:xfrm>
        </p:spPr>
        <p:txBody>
          <a:bodyPr/>
          <a:lstStyle>
            <a:lvl1pPr marL="0" indent="0">
              <a:buNone/>
              <a:defRPr sz="1600" b="1">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0A9D8CC2-2EBE-3E96-D9DE-8593B919D6CD}"/>
              </a:ext>
            </a:extLst>
          </p:cNvPr>
          <p:cNvSpPr>
            <a:spLocks noGrp="1"/>
          </p:cNvSpPr>
          <p:nvPr>
            <p:ph idx="1"/>
          </p:nvPr>
        </p:nvSpPr>
        <p:spPr>
          <a:xfrm>
            <a:off x="5183188" y="820174"/>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67083A7C-69C3-E3A4-4717-6FFCC51D3BAA}"/>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8723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907D3-B167-AE90-CCE3-920FDAD7EF6A}"/>
              </a:ext>
            </a:extLst>
          </p:cNvPr>
          <p:cNvSpPr>
            <a:spLocks noGrp="1"/>
          </p:cNvSpPr>
          <p:nvPr>
            <p:ph type="title"/>
          </p:nvPr>
        </p:nvSpPr>
        <p:spPr>
          <a:xfrm>
            <a:off x="839788" y="820172"/>
            <a:ext cx="3932237" cy="1069975"/>
          </a:xfrm>
        </p:spPr>
        <p:txBody>
          <a:bodyPr anchor="b"/>
          <a:lstStyle>
            <a:lvl1pPr>
              <a:defRPr sz="3200">
                <a:solidFill>
                  <a:schemeClr val="accent5"/>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59B38C17-C70A-6B4D-135D-4CA1E2AE601A}"/>
              </a:ext>
            </a:extLst>
          </p:cNvPr>
          <p:cNvSpPr>
            <a:spLocks noGrp="1"/>
          </p:cNvSpPr>
          <p:nvPr>
            <p:ph type="pic" idx="1"/>
          </p:nvPr>
        </p:nvSpPr>
        <p:spPr>
          <a:xfrm>
            <a:off x="5183188" y="82017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958A1A-A6BD-D41D-04E6-0AC97DF17AC9}"/>
              </a:ext>
            </a:extLst>
          </p:cNvPr>
          <p:cNvSpPr>
            <a:spLocks noGrp="1"/>
          </p:cNvSpPr>
          <p:nvPr>
            <p:ph type="body" sz="half" idx="2"/>
          </p:nvPr>
        </p:nvSpPr>
        <p:spPr>
          <a:xfrm>
            <a:off x="839788" y="1956408"/>
            <a:ext cx="3932237" cy="3737390"/>
          </a:xfrm>
        </p:spPr>
        <p:txBody>
          <a:bodyPr/>
          <a:lstStyle>
            <a:lvl1pPr marL="0" indent="0">
              <a:buNone/>
              <a:defRPr sz="1600" b="1">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9" name="Straight Connector 8">
            <a:extLst>
              <a:ext uri="{FF2B5EF4-FFF2-40B4-BE49-F238E27FC236}">
                <a16:creationId xmlns:a16="http://schemas.microsoft.com/office/drawing/2014/main" id="{1531E4CA-6C82-D975-ADD0-B9D74FCAD44B}"/>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73971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15EC3-883C-AEAC-C1BB-AD0FE7D98E78}"/>
              </a:ext>
            </a:extLst>
          </p:cNvPr>
          <p:cNvSpPr>
            <a:spLocks noGrp="1"/>
          </p:cNvSpPr>
          <p:nvPr>
            <p:ph type="title"/>
          </p:nvPr>
        </p:nvSpPr>
        <p:spPr>
          <a:xfrm>
            <a:off x="838200" y="842132"/>
            <a:ext cx="10515600" cy="838200"/>
          </a:xfrm>
        </p:spPr>
        <p:txBody>
          <a:bodyPr/>
          <a:lstStyle>
            <a:lvl1pPr>
              <a:defRPr>
                <a:solidFill>
                  <a:schemeClr val="accent5"/>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C7B3A62F-DD90-5F46-FA59-D9AE374431BA}"/>
              </a:ext>
            </a:extLst>
          </p:cNvPr>
          <p:cNvSpPr>
            <a:spLocks noGrp="1"/>
          </p:cNvSpPr>
          <p:nvPr>
            <p:ph type="body" orient="vert" idx="1"/>
          </p:nvPr>
        </p:nvSpPr>
        <p:spPr>
          <a:xfrm>
            <a:off x="838200" y="1934816"/>
            <a:ext cx="10515600" cy="39093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78A60EA7-4C34-DF73-5FC2-01ED94BFF92C}"/>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5659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F8A84-FCFA-3E4F-BC0E-F87B18F6B6EB}"/>
              </a:ext>
            </a:extLst>
          </p:cNvPr>
          <p:cNvSpPr>
            <a:spLocks noGrp="1"/>
          </p:cNvSpPr>
          <p:nvPr>
            <p:ph type="title"/>
          </p:nvPr>
        </p:nvSpPr>
        <p:spPr>
          <a:xfrm>
            <a:off x="838200" y="820173"/>
            <a:ext cx="10515600" cy="838200"/>
          </a:xfrm>
        </p:spPr>
        <p:txBody>
          <a:bodyPr/>
          <a:lstStyle>
            <a:lvl1pPr>
              <a:defRPr>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069AF5D-A130-29DC-77F1-AAB26A9A022E}"/>
              </a:ext>
            </a:extLst>
          </p:cNvPr>
          <p:cNvSpPr>
            <a:spLocks noGrp="1"/>
          </p:cNvSpPr>
          <p:nvPr>
            <p:ph idx="1"/>
          </p:nvPr>
        </p:nvSpPr>
        <p:spPr>
          <a:xfrm>
            <a:off x="838200" y="1780361"/>
            <a:ext cx="10515600" cy="40185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085C76A2-FDA9-1288-96FC-5798A2EC50AA}"/>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49830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8AD17F-F71D-0065-F5E7-7B6E018535C3}"/>
              </a:ext>
            </a:extLst>
          </p:cNvPr>
          <p:cNvSpPr>
            <a:spLocks noGrp="1"/>
          </p:cNvSpPr>
          <p:nvPr>
            <p:ph type="title" orient="vert"/>
          </p:nvPr>
        </p:nvSpPr>
        <p:spPr>
          <a:xfrm>
            <a:off x="8724900" y="820173"/>
            <a:ext cx="2628900" cy="5037287"/>
          </a:xfrm>
        </p:spPr>
        <p:txBody>
          <a:bodyPr vert="eaVert"/>
          <a:lstStyle>
            <a:lvl1pPr>
              <a:defRPr>
                <a:solidFill>
                  <a:schemeClr val="accent5"/>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4E827D1A-A6A3-57C4-04CF-D84496D67E92}"/>
              </a:ext>
            </a:extLst>
          </p:cNvPr>
          <p:cNvSpPr>
            <a:spLocks noGrp="1"/>
          </p:cNvSpPr>
          <p:nvPr>
            <p:ph type="body" orient="vert" idx="1"/>
          </p:nvPr>
        </p:nvSpPr>
        <p:spPr>
          <a:xfrm>
            <a:off x="838200" y="820173"/>
            <a:ext cx="7734300" cy="50372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564D11FA-E6E1-25E2-21DE-6119ECCB7851}"/>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02900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AE3FA-3CC8-C723-2849-048CEA4D10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15F55B-8EDF-AAD9-DA0E-1AEB8DAED9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3A4DD8-7228-7A7A-8797-B3E80831B019}"/>
              </a:ext>
            </a:extLst>
          </p:cNvPr>
          <p:cNvSpPr>
            <a:spLocks noGrp="1"/>
          </p:cNvSpPr>
          <p:nvPr>
            <p:ph type="dt" sz="half" idx="10"/>
          </p:nvPr>
        </p:nvSpPr>
        <p:spPr/>
        <p:txBody>
          <a:bodyPr/>
          <a:lstStyle/>
          <a:p>
            <a:fld id="{E88154ED-E12B-BB45-89DC-DDF5C4AF9A64}" type="datetimeFigureOut">
              <a:rPr lang="en-US" smtClean="0"/>
              <a:t>11/12/25</a:t>
            </a:fld>
            <a:endParaRPr lang="en-US"/>
          </a:p>
        </p:txBody>
      </p:sp>
      <p:sp>
        <p:nvSpPr>
          <p:cNvPr id="5" name="Footer Placeholder 4">
            <a:extLst>
              <a:ext uri="{FF2B5EF4-FFF2-40B4-BE49-F238E27FC236}">
                <a16:creationId xmlns:a16="http://schemas.microsoft.com/office/drawing/2014/main" id="{32A04CF4-FB27-F08F-F2E2-4022F37D2A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12B5E4-6D0F-B9CF-954B-7FB1459C6F26}"/>
              </a:ext>
            </a:extLst>
          </p:cNvPr>
          <p:cNvSpPr>
            <a:spLocks noGrp="1"/>
          </p:cNvSpPr>
          <p:nvPr>
            <p:ph type="sldNum" sz="quarter" idx="12"/>
          </p:nvPr>
        </p:nvSpPr>
        <p:spPr/>
        <p:txBody>
          <a:bodyPr/>
          <a:lstStyle/>
          <a:p>
            <a:fld id="{98704480-5352-B040-95CD-F19D9FB6C762}" type="slidenum">
              <a:rPr lang="en-US" smtClean="0"/>
              <a:t>‹#›</a:t>
            </a:fld>
            <a:endParaRPr lang="en-US"/>
          </a:p>
        </p:txBody>
      </p:sp>
    </p:spTree>
    <p:extLst>
      <p:ext uri="{BB962C8B-B14F-4D97-AF65-F5344CB8AC3E}">
        <p14:creationId xmlns:p14="http://schemas.microsoft.com/office/powerpoint/2010/main" val="29500056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1DE947-35A6-D8BB-85EC-C8B69C33D478}"/>
              </a:ext>
            </a:extLst>
          </p:cNvPr>
          <p:cNvSpPr/>
          <p:nvPr userDrawn="1"/>
        </p:nvSpPr>
        <p:spPr>
          <a:xfrm>
            <a:off x="0" y="1"/>
            <a:ext cx="12192000" cy="1690687"/>
          </a:xfrm>
          <a:prstGeom prst="rect">
            <a:avLst/>
          </a:prstGeom>
          <a:solidFill>
            <a:srgbClr val="370C5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378DEB-5F9F-3C20-C076-8AC5698146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DC9E2C-96BF-9D82-B3EC-A1F153398C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9D5832-F2A6-A83F-7940-5C45533E9A4F}"/>
              </a:ext>
            </a:extLst>
          </p:cNvPr>
          <p:cNvSpPr>
            <a:spLocks noGrp="1"/>
          </p:cNvSpPr>
          <p:nvPr>
            <p:ph type="dt" sz="half" idx="10"/>
          </p:nvPr>
        </p:nvSpPr>
        <p:spPr/>
        <p:txBody>
          <a:bodyPr/>
          <a:lstStyle/>
          <a:p>
            <a:fld id="{E88154ED-E12B-BB45-89DC-DDF5C4AF9A64}" type="datetimeFigureOut">
              <a:rPr lang="en-US" smtClean="0"/>
              <a:t>11/12/25</a:t>
            </a:fld>
            <a:endParaRPr lang="en-US"/>
          </a:p>
        </p:txBody>
      </p:sp>
      <p:sp>
        <p:nvSpPr>
          <p:cNvPr id="5" name="Footer Placeholder 4">
            <a:extLst>
              <a:ext uri="{FF2B5EF4-FFF2-40B4-BE49-F238E27FC236}">
                <a16:creationId xmlns:a16="http://schemas.microsoft.com/office/drawing/2014/main" id="{CB7A1278-494B-EBA0-EA92-CDC196C5CF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FAE5F1-9CC0-9AB5-7C69-D213ED9ED66B}"/>
              </a:ext>
            </a:extLst>
          </p:cNvPr>
          <p:cNvSpPr>
            <a:spLocks noGrp="1"/>
          </p:cNvSpPr>
          <p:nvPr>
            <p:ph type="sldNum" sz="quarter" idx="12"/>
          </p:nvPr>
        </p:nvSpPr>
        <p:spPr/>
        <p:txBody>
          <a:bodyPr/>
          <a:lstStyle/>
          <a:p>
            <a:fld id="{98704480-5352-B040-95CD-F19D9FB6C762}" type="slidenum">
              <a:rPr lang="en-US" smtClean="0"/>
              <a:t>‹#›</a:t>
            </a:fld>
            <a:endParaRPr lang="en-US"/>
          </a:p>
        </p:txBody>
      </p:sp>
      <p:pic>
        <p:nvPicPr>
          <p:cNvPr id="8" name="Picture 7" descr="A black background with white text&#10;&#10;AI-generated content may be incorrect.">
            <a:extLst>
              <a:ext uri="{FF2B5EF4-FFF2-40B4-BE49-F238E27FC236}">
                <a16:creationId xmlns:a16="http://schemas.microsoft.com/office/drawing/2014/main" id="{19553641-B7BE-643C-ACE7-D551262B9C2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982200" y="110645"/>
            <a:ext cx="1866493" cy="1463675"/>
          </a:xfrm>
          <a:prstGeom prst="rect">
            <a:avLst/>
          </a:prstGeom>
        </p:spPr>
      </p:pic>
    </p:spTree>
    <p:extLst>
      <p:ext uri="{BB962C8B-B14F-4D97-AF65-F5344CB8AC3E}">
        <p14:creationId xmlns:p14="http://schemas.microsoft.com/office/powerpoint/2010/main" val="15472010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236F5-3B55-67ED-B691-87451B2487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6EA0188-9423-342F-1CD6-D4C0E765973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FE9B9F-A052-55BB-7ACB-10B8292002C5}"/>
              </a:ext>
            </a:extLst>
          </p:cNvPr>
          <p:cNvSpPr>
            <a:spLocks noGrp="1"/>
          </p:cNvSpPr>
          <p:nvPr>
            <p:ph type="dt" sz="half" idx="10"/>
          </p:nvPr>
        </p:nvSpPr>
        <p:spPr/>
        <p:txBody>
          <a:bodyPr/>
          <a:lstStyle/>
          <a:p>
            <a:fld id="{E88154ED-E12B-BB45-89DC-DDF5C4AF9A64}" type="datetimeFigureOut">
              <a:rPr lang="en-US" smtClean="0"/>
              <a:t>11/12/25</a:t>
            </a:fld>
            <a:endParaRPr lang="en-US"/>
          </a:p>
        </p:txBody>
      </p:sp>
      <p:sp>
        <p:nvSpPr>
          <p:cNvPr id="5" name="Footer Placeholder 4">
            <a:extLst>
              <a:ext uri="{FF2B5EF4-FFF2-40B4-BE49-F238E27FC236}">
                <a16:creationId xmlns:a16="http://schemas.microsoft.com/office/drawing/2014/main" id="{96749285-8398-A260-735A-FE8EA4EE7E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B0EB3C-AFC9-08B2-0DBB-57EFBB9155A5}"/>
              </a:ext>
            </a:extLst>
          </p:cNvPr>
          <p:cNvSpPr>
            <a:spLocks noGrp="1"/>
          </p:cNvSpPr>
          <p:nvPr>
            <p:ph type="sldNum" sz="quarter" idx="12"/>
          </p:nvPr>
        </p:nvSpPr>
        <p:spPr/>
        <p:txBody>
          <a:bodyPr/>
          <a:lstStyle/>
          <a:p>
            <a:fld id="{98704480-5352-B040-95CD-F19D9FB6C762}" type="slidenum">
              <a:rPr lang="en-US" smtClean="0"/>
              <a:t>‹#›</a:t>
            </a:fld>
            <a:endParaRPr lang="en-US"/>
          </a:p>
        </p:txBody>
      </p:sp>
    </p:spTree>
    <p:extLst>
      <p:ext uri="{BB962C8B-B14F-4D97-AF65-F5344CB8AC3E}">
        <p14:creationId xmlns:p14="http://schemas.microsoft.com/office/powerpoint/2010/main" val="2679617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3530F-45C3-DFC5-E0CA-69A1A0C448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FB90F4-8EAF-464A-B153-D08C20873F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65FCED-30DB-EAD9-E227-211E497D80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FC70B9-7031-69F0-E98F-5EF4C346B66F}"/>
              </a:ext>
            </a:extLst>
          </p:cNvPr>
          <p:cNvSpPr>
            <a:spLocks noGrp="1"/>
          </p:cNvSpPr>
          <p:nvPr>
            <p:ph type="dt" sz="half" idx="10"/>
          </p:nvPr>
        </p:nvSpPr>
        <p:spPr/>
        <p:txBody>
          <a:bodyPr/>
          <a:lstStyle/>
          <a:p>
            <a:fld id="{E88154ED-E12B-BB45-89DC-DDF5C4AF9A64}" type="datetimeFigureOut">
              <a:rPr lang="en-US" smtClean="0"/>
              <a:t>11/12/25</a:t>
            </a:fld>
            <a:endParaRPr lang="en-US"/>
          </a:p>
        </p:txBody>
      </p:sp>
      <p:sp>
        <p:nvSpPr>
          <p:cNvPr id="6" name="Footer Placeholder 5">
            <a:extLst>
              <a:ext uri="{FF2B5EF4-FFF2-40B4-BE49-F238E27FC236}">
                <a16:creationId xmlns:a16="http://schemas.microsoft.com/office/drawing/2014/main" id="{2D1F86DC-D57C-F7AD-856B-EDC170F005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EAEDC0-A645-BD86-C330-D5B824DDB9CC}"/>
              </a:ext>
            </a:extLst>
          </p:cNvPr>
          <p:cNvSpPr>
            <a:spLocks noGrp="1"/>
          </p:cNvSpPr>
          <p:nvPr>
            <p:ph type="sldNum" sz="quarter" idx="12"/>
          </p:nvPr>
        </p:nvSpPr>
        <p:spPr/>
        <p:txBody>
          <a:bodyPr/>
          <a:lstStyle/>
          <a:p>
            <a:fld id="{98704480-5352-B040-95CD-F19D9FB6C762}" type="slidenum">
              <a:rPr lang="en-US" smtClean="0"/>
              <a:t>‹#›</a:t>
            </a:fld>
            <a:endParaRPr lang="en-US"/>
          </a:p>
        </p:txBody>
      </p:sp>
      <p:sp>
        <p:nvSpPr>
          <p:cNvPr id="8" name="Rectangle 7">
            <a:extLst>
              <a:ext uri="{FF2B5EF4-FFF2-40B4-BE49-F238E27FC236}">
                <a16:creationId xmlns:a16="http://schemas.microsoft.com/office/drawing/2014/main" id="{E21DB977-8F05-3480-E5F3-B77FFCD176F3}"/>
              </a:ext>
            </a:extLst>
          </p:cNvPr>
          <p:cNvSpPr/>
          <p:nvPr userDrawn="1"/>
        </p:nvSpPr>
        <p:spPr>
          <a:xfrm>
            <a:off x="0" y="1"/>
            <a:ext cx="12192000" cy="1690687"/>
          </a:xfrm>
          <a:prstGeom prst="rect">
            <a:avLst/>
          </a:prstGeom>
          <a:solidFill>
            <a:srgbClr val="370C5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black background with white text&#10;&#10;AI-generated content may be incorrect.">
            <a:extLst>
              <a:ext uri="{FF2B5EF4-FFF2-40B4-BE49-F238E27FC236}">
                <a16:creationId xmlns:a16="http://schemas.microsoft.com/office/drawing/2014/main" id="{F04DC115-64B0-7117-53A9-B8BD4CFED6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982200" y="110645"/>
            <a:ext cx="1866493" cy="1463675"/>
          </a:xfrm>
          <a:prstGeom prst="rect">
            <a:avLst/>
          </a:prstGeom>
        </p:spPr>
      </p:pic>
    </p:spTree>
    <p:extLst>
      <p:ext uri="{BB962C8B-B14F-4D97-AF65-F5344CB8AC3E}">
        <p14:creationId xmlns:p14="http://schemas.microsoft.com/office/powerpoint/2010/main" val="17917624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D850B-8BFA-5249-2203-52887313DC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4DBA82-B74D-F8E7-5D96-87DE00A5B7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5667E1-3FE5-A153-0C70-28C6C20AA3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5E9BB8-CEFD-C4EA-8149-CDCAD62BE9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25D345-1321-AC1A-E442-2F90064ED0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54F5F3-8FDF-F42E-CC5F-95DE5D402297}"/>
              </a:ext>
            </a:extLst>
          </p:cNvPr>
          <p:cNvSpPr>
            <a:spLocks noGrp="1"/>
          </p:cNvSpPr>
          <p:nvPr>
            <p:ph type="dt" sz="half" idx="10"/>
          </p:nvPr>
        </p:nvSpPr>
        <p:spPr/>
        <p:txBody>
          <a:bodyPr/>
          <a:lstStyle/>
          <a:p>
            <a:fld id="{E88154ED-E12B-BB45-89DC-DDF5C4AF9A64}" type="datetimeFigureOut">
              <a:rPr lang="en-US" smtClean="0"/>
              <a:t>11/12/25</a:t>
            </a:fld>
            <a:endParaRPr lang="en-US"/>
          </a:p>
        </p:txBody>
      </p:sp>
      <p:sp>
        <p:nvSpPr>
          <p:cNvPr id="8" name="Footer Placeholder 7">
            <a:extLst>
              <a:ext uri="{FF2B5EF4-FFF2-40B4-BE49-F238E27FC236}">
                <a16:creationId xmlns:a16="http://schemas.microsoft.com/office/drawing/2014/main" id="{4514194E-7886-6A49-F67F-9322354EA3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CC30B92-9EDE-EC95-E8B8-8E71B1375770}"/>
              </a:ext>
            </a:extLst>
          </p:cNvPr>
          <p:cNvSpPr>
            <a:spLocks noGrp="1"/>
          </p:cNvSpPr>
          <p:nvPr>
            <p:ph type="sldNum" sz="quarter" idx="12"/>
          </p:nvPr>
        </p:nvSpPr>
        <p:spPr/>
        <p:txBody>
          <a:bodyPr/>
          <a:lstStyle/>
          <a:p>
            <a:fld id="{98704480-5352-B040-95CD-F19D9FB6C762}" type="slidenum">
              <a:rPr lang="en-US" smtClean="0"/>
              <a:t>‹#›</a:t>
            </a:fld>
            <a:endParaRPr lang="en-US"/>
          </a:p>
        </p:txBody>
      </p:sp>
    </p:spTree>
    <p:extLst>
      <p:ext uri="{BB962C8B-B14F-4D97-AF65-F5344CB8AC3E}">
        <p14:creationId xmlns:p14="http://schemas.microsoft.com/office/powerpoint/2010/main" val="20138921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0FDA4-41DA-531B-37C0-0ED2AF4D16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3822C4-94B5-BEB3-1C8C-D1E3C56C8E53}"/>
              </a:ext>
            </a:extLst>
          </p:cNvPr>
          <p:cNvSpPr>
            <a:spLocks noGrp="1"/>
          </p:cNvSpPr>
          <p:nvPr>
            <p:ph type="dt" sz="half" idx="10"/>
          </p:nvPr>
        </p:nvSpPr>
        <p:spPr/>
        <p:txBody>
          <a:bodyPr/>
          <a:lstStyle/>
          <a:p>
            <a:fld id="{E88154ED-E12B-BB45-89DC-DDF5C4AF9A64}" type="datetimeFigureOut">
              <a:rPr lang="en-US" smtClean="0"/>
              <a:t>11/12/25</a:t>
            </a:fld>
            <a:endParaRPr lang="en-US"/>
          </a:p>
        </p:txBody>
      </p:sp>
      <p:sp>
        <p:nvSpPr>
          <p:cNvPr id="4" name="Footer Placeholder 3">
            <a:extLst>
              <a:ext uri="{FF2B5EF4-FFF2-40B4-BE49-F238E27FC236}">
                <a16:creationId xmlns:a16="http://schemas.microsoft.com/office/drawing/2014/main" id="{8C4AA1A2-3D55-91A9-9880-E2AD8C5B4D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D11826-E201-14E8-C9CD-06E599F278A6}"/>
              </a:ext>
            </a:extLst>
          </p:cNvPr>
          <p:cNvSpPr>
            <a:spLocks noGrp="1"/>
          </p:cNvSpPr>
          <p:nvPr>
            <p:ph type="sldNum" sz="quarter" idx="12"/>
          </p:nvPr>
        </p:nvSpPr>
        <p:spPr/>
        <p:txBody>
          <a:bodyPr/>
          <a:lstStyle/>
          <a:p>
            <a:fld id="{98704480-5352-B040-95CD-F19D9FB6C762}" type="slidenum">
              <a:rPr lang="en-US" smtClean="0"/>
              <a:t>‹#›</a:t>
            </a:fld>
            <a:endParaRPr lang="en-US"/>
          </a:p>
        </p:txBody>
      </p:sp>
    </p:spTree>
    <p:extLst>
      <p:ext uri="{BB962C8B-B14F-4D97-AF65-F5344CB8AC3E}">
        <p14:creationId xmlns:p14="http://schemas.microsoft.com/office/powerpoint/2010/main" val="25419074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E8A9AD-E5DA-04A9-CAF6-6BF1A4D7542B}"/>
              </a:ext>
            </a:extLst>
          </p:cNvPr>
          <p:cNvSpPr>
            <a:spLocks noGrp="1"/>
          </p:cNvSpPr>
          <p:nvPr>
            <p:ph type="dt" sz="half" idx="10"/>
          </p:nvPr>
        </p:nvSpPr>
        <p:spPr/>
        <p:txBody>
          <a:bodyPr/>
          <a:lstStyle/>
          <a:p>
            <a:fld id="{E88154ED-E12B-BB45-89DC-DDF5C4AF9A64}" type="datetimeFigureOut">
              <a:rPr lang="en-US" smtClean="0"/>
              <a:t>11/12/25</a:t>
            </a:fld>
            <a:endParaRPr lang="en-US"/>
          </a:p>
        </p:txBody>
      </p:sp>
      <p:sp>
        <p:nvSpPr>
          <p:cNvPr id="3" name="Footer Placeholder 2">
            <a:extLst>
              <a:ext uri="{FF2B5EF4-FFF2-40B4-BE49-F238E27FC236}">
                <a16:creationId xmlns:a16="http://schemas.microsoft.com/office/drawing/2014/main" id="{7A244E96-96A6-A5C0-5DA2-3077AA915A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508356-B56C-EC3B-55C0-F8B4A02C0E65}"/>
              </a:ext>
            </a:extLst>
          </p:cNvPr>
          <p:cNvSpPr>
            <a:spLocks noGrp="1"/>
          </p:cNvSpPr>
          <p:nvPr>
            <p:ph type="sldNum" sz="quarter" idx="12"/>
          </p:nvPr>
        </p:nvSpPr>
        <p:spPr/>
        <p:txBody>
          <a:bodyPr/>
          <a:lstStyle/>
          <a:p>
            <a:fld id="{98704480-5352-B040-95CD-F19D9FB6C762}" type="slidenum">
              <a:rPr lang="en-US" smtClean="0"/>
              <a:t>‹#›</a:t>
            </a:fld>
            <a:endParaRPr lang="en-US"/>
          </a:p>
        </p:txBody>
      </p:sp>
    </p:spTree>
    <p:extLst>
      <p:ext uri="{BB962C8B-B14F-4D97-AF65-F5344CB8AC3E}">
        <p14:creationId xmlns:p14="http://schemas.microsoft.com/office/powerpoint/2010/main" val="25910873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B595E-8F0B-9436-3A41-ACFFAD4AE3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693755-DF89-E315-3631-318FF49D05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F77014-7C41-3B2A-7EEE-0421EB35BA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9F3107-10F1-6E36-D7D5-AF8ECC71CED5}"/>
              </a:ext>
            </a:extLst>
          </p:cNvPr>
          <p:cNvSpPr>
            <a:spLocks noGrp="1"/>
          </p:cNvSpPr>
          <p:nvPr>
            <p:ph type="dt" sz="half" idx="10"/>
          </p:nvPr>
        </p:nvSpPr>
        <p:spPr/>
        <p:txBody>
          <a:bodyPr/>
          <a:lstStyle/>
          <a:p>
            <a:fld id="{E88154ED-E12B-BB45-89DC-DDF5C4AF9A64}" type="datetimeFigureOut">
              <a:rPr lang="en-US" smtClean="0"/>
              <a:t>11/12/25</a:t>
            </a:fld>
            <a:endParaRPr lang="en-US"/>
          </a:p>
        </p:txBody>
      </p:sp>
      <p:sp>
        <p:nvSpPr>
          <p:cNvPr id="6" name="Footer Placeholder 5">
            <a:extLst>
              <a:ext uri="{FF2B5EF4-FFF2-40B4-BE49-F238E27FC236}">
                <a16:creationId xmlns:a16="http://schemas.microsoft.com/office/drawing/2014/main" id="{5D512C9A-5554-805F-91D4-8B8A91319B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26D01B-0842-11E0-86C8-D95CDA172BE1}"/>
              </a:ext>
            </a:extLst>
          </p:cNvPr>
          <p:cNvSpPr>
            <a:spLocks noGrp="1"/>
          </p:cNvSpPr>
          <p:nvPr>
            <p:ph type="sldNum" sz="quarter" idx="12"/>
          </p:nvPr>
        </p:nvSpPr>
        <p:spPr/>
        <p:txBody>
          <a:bodyPr/>
          <a:lstStyle/>
          <a:p>
            <a:fld id="{98704480-5352-B040-95CD-F19D9FB6C762}" type="slidenum">
              <a:rPr lang="en-US" smtClean="0"/>
              <a:t>‹#›</a:t>
            </a:fld>
            <a:endParaRPr lang="en-US"/>
          </a:p>
        </p:txBody>
      </p:sp>
    </p:spTree>
    <p:extLst>
      <p:ext uri="{BB962C8B-B14F-4D97-AF65-F5344CB8AC3E}">
        <p14:creationId xmlns:p14="http://schemas.microsoft.com/office/powerpoint/2010/main" val="22183874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D6553-2DD9-7004-1F99-BE018F5F06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A3D7AB-4CC2-54D6-BD91-337F076E34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7B57B5-4941-8ED9-8523-BA92891AF7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67B41E-DFE8-BCAF-1197-44B3AC6088AA}"/>
              </a:ext>
            </a:extLst>
          </p:cNvPr>
          <p:cNvSpPr>
            <a:spLocks noGrp="1"/>
          </p:cNvSpPr>
          <p:nvPr>
            <p:ph type="dt" sz="half" idx="10"/>
          </p:nvPr>
        </p:nvSpPr>
        <p:spPr/>
        <p:txBody>
          <a:bodyPr/>
          <a:lstStyle/>
          <a:p>
            <a:fld id="{E88154ED-E12B-BB45-89DC-DDF5C4AF9A64}" type="datetimeFigureOut">
              <a:rPr lang="en-US" smtClean="0"/>
              <a:t>11/12/25</a:t>
            </a:fld>
            <a:endParaRPr lang="en-US"/>
          </a:p>
        </p:txBody>
      </p:sp>
      <p:sp>
        <p:nvSpPr>
          <p:cNvPr id="6" name="Footer Placeholder 5">
            <a:extLst>
              <a:ext uri="{FF2B5EF4-FFF2-40B4-BE49-F238E27FC236}">
                <a16:creationId xmlns:a16="http://schemas.microsoft.com/office/drawing/2014/main" id="{5F3465BC-C49F-9F73-3E89-CE41A42F82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2B9B74-5776-8970-9F02-E7B69FE55E33}"/>
              </a:ext>
            </a:extLst>
          </p:cNvPr>
          <p:cNvSpPr>
            <a:spLocks noGrp="1"/>
          </p:cNvSpPr>
          <p:nvPr>
            <p:ph type="sldNum" sz="quarter" idx="12"/>
          </p:nvPr>
        </p:nvSpPr>
        <p:spPr/>
        <p:txBody>
          <a:bodyPr/>
          <a:lstStyle/>
          <a:p>
            <a:fld id="{98704480-5352-B040-95CD-F19D9FB6C762}" type="slidenum">
              <a:rPr lang="en-US" smtClean="0"/>
              <a:t>‹#›</a:t>
            </a:fld>
            <a:endParaRPr lang="en-US"/>
          </a:p>
        </p:txBody>
      </p:sp>
    </p:spTree>
    <p:extLst>
      <p:ext uri="{BB962C8B-B14F-4D97-AF65-F5344CB8AC3E}">
        <p14:creationId xmlns:p14="http://schemas.microsoft.com/office/powerpoint/2010/main" val="2373026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4_Title and Content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F8A84-FCFA-3E4F-BC0E-F87B18F6B6EB}"/>
              </a:ext>
            </a:extLst>
          </p:cNvPr>
          <p:cNvSpPr>
            <a:spLocks noGrp="1"/>
          </p:cNvSpPr>
          <p:nvPr>
            <p:ph type="title"/>
          </p:nvPr>
        </p:nvSpPr>
        <p:spPr>
          <a:xfrm>
            <a:off x="838200" y="820173"/>
            <a:ext cx="10515600" cy="838200"/>
          </a:xfrm>
        </p:spPr>
        <p:txBody>
          <a:bodyPr/>
          <a:lstStyle>
            <a:lvl1pPr>
              <a:defRPr>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069AF5D-A130-29DC-77F1-AAB26A9A022E}"/>
              </a:ext>
            </a:extLst>
          </p:cNvPr>
          <p:cNvSpPr>
            <a:spLocks noGrp="1"/>
          </p:cNvSpPr>
          <p:nvPr>
            <p:ph idx="1"/>
          </p:nvPr>
        </p:nvSpPr>
        <p:spPr>
          <a:xfrm>
            <a:off x="838200" y="1780361"/>
            <a:ext cx="10515600" cy="40185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085C76A2-FDA9-1288-96FC-5798A2EC50AA}"/>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5" name="Picture 2" descr="Zoom chat button">
            <a:extLst>
              <a:ext uri="{FF2B5EF4-FFF2-40B4-BE49-F238E27FC236}">
                <a16:creationId xmlns:a16="http://schemas.microsoft.com/office/drawing/2014/main" id="{EF2C513A-9238-B413-2B26-B33C9D88B08F}"/>
              </a:ext>
              <a:ext uri="{C183D7F6-B498-43B3-948B-1728B52AA6E4}">
                <adec:decorative xmlns:adec="http://schemas.microsoft.com/office/drawing/2017/decorative" val="0"/>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9654293" y="1764689"/>
            <a:ext cx="1166410" cy="11759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Zoom react button">
            <a:extLst>
              <a:ext uri="{FF2B5EF4-FFF2-40B4-BE49-F238E27FC236}">
                <a16:creationId xmlns:a16="http://schemas.microsoft.com/office/drawing/2014/main" id="{85834B9C-D6C8-3C1C-D342-92E7F9734E7A}"/>
              </a:ext>
              <a:ext uri="{C183D7F6-B498-43B3-948B-1728B52AA6E4}">
                <adec:decorative xmlns:adec="http://schemas.microsoft.com/office/drawing/2017/decorative" val="0"/>
              </a:ext>
            </a:extLst>
          </p:cNvPr>
          <p:cNvPicPr>
            <a:picLocks noChangeAspect="1"/>
          </p:cNvPicPr>
          <p:nvPr userDrawn="1"/>
        </p:nvPicPr>
        <p:blipFill>
          <a:blip r:embed="rId3"/>
          <a:stretch>
            <a:fillRect/>
          </a:stretch>
        </p:blipFill>
        <p:spPr>
          <a:xfrm>
            <a:off x="9663818" y="3114168"/>
            <a:ext cx="1166410" cy="1137943"/>
          </a:xfrm>
          <a:prstGeom prst="rect">
            <a:avLst/>
          </a:prstGeom>
        </p:spPr>
      </p:pic>
    </p:spTree>
    <p:extLst>
      <p:ext uri="{BB962C8B-B14F-4D97-AF65-F5344CB8AC3E}">
        <p14:creationId xmlns:p14="http://schemas.microsoft.com/office/powerpoint/2010/main" val="12937832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7AB9F-A138-E104-0613-794FF600F7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E7B216-9F97-700A-30AE-10AE9821B7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E0E5AE-96FE-BD1A-FE08-69E94797A5E4}"/>
              </a:ext>
            </a:extLst>
          </p:cNvPr>
          <p:cNvSpPr>
            <a:spLocks noGrp="1"/>
          </p:cNvSpPr>
          <p:nvPr>
            <p:ph type="dt" sz="half" idx="10"/>
          </p:nvPr>
        </p:nvSpPr>
        <p:spPr/>
        <p:txBody>
          <a:bodyPr/>
          <a:lstStyle/>
          <a:p>
            <a:fld id="{E88154ED-E12B-BB45-89DC-DDF5C4AF9A64}" type="datetimeFigureOut">
              <a:rPr lang="en-US" smtClean="0"/>
              <a:t>11/12/25</a:t>
            </a:fld>
            <a:endParaRPr lang="en-US"/>
          </a:p>
        </p:txBody>
      </p:sp>
      <p:sp>
        <p:nvSpPr>
          <p:cNvPr id="5" name="Footer Placeholder 4">
            <a:extLst>
              <a:ext uri="{FF2B5EF4-FFF2-40B4-BE49-F238E27FC236}">
                <a16:creationId xmlns:a16="http://schemas.microsoft.com/office/drawing/2014/main" id="{A3A19474-6367-7133-850E-9A18C85A6C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1CDBE9-7B73-F52B-3529-1E1FF40A6E6E}"/>
              </a:ext>
            </a:extLst>
          </p:cNvPr>
          <p:cNvSpPr>
            <a:spLocks noGrp="1"/>
          </p:cNvSpPr>
          <p:nvPr>
            <p:ph type="sldNum" sz="quarter" idx="12"/>
          </p:nvPr>
        </p:nvSpPr>
        <p:spPr/>
        <p:txBody>
          <a:bodyPr/>
          <a:lstStyle/>
          <a:p>
            <a:fld id="{98704480-5352-B040-95CD-F19D9FB6C762}" type="slidenum">
              <a:rPr lang="en-US" smtClean="0"/>
              <a:t>‹#›</a:t>
            </a:fld>
            <a:endParaRPr lang="en-US"/>
          </a:p>
        </p:txBody>
      </p:sp>
    </p:spTree>
    <p:extLst>
      <p:ext uri="{BB962C8B-B14F-4D97-AF65-F5344CB8AC3E}">
        <p14:creationId xmlns:p14="http://schemas.microsoft.com/office/powerpoint/2010/main" val="31537391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BB0ACE-3EB0-FE33-4CEB-30DD26BC8AC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FFC796-8469-F61C-E13D-B612AAF095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4C064B-9AAD-87CD-F27D-2C3D05DD0CFC}"/>
              </a:ext>
            </a:extLst>
          </p:cNvPr>
          <p:cNvSpPr>
            <a:spLocks noGrp="1"/>
          </p:cNvSpPr>
          <p:nvPr>
            <p:ph type="dt" sz="half" idx="10"/>
          </p:nvPr>
        </p:nvSpPr>
        <p:spPr/>
        <p:txBody>
          <a:bodyPr/>
          <a:lstStyle/>
          <a:p>
            <a:fld id="{E88154ED-E12B-BB45-89DC-DDF5C4AF9A64}" type="datetimeFigureOut">
              <a:rPr lang="en-US" smtClean="0"/>
              <a:t>11/12/25</a:t>
            </a:fld>
            <a:endParaRPr lang="en-US"/>
          </a:p>
        </p:txBody>
      </p:sp>
      <p:sp>
        <p:nvSpPr>
          <p:cNvPr id="5" name="Footer Placeholder 4">
            <a:extLst>
              <a:ext uri="{FF2B5EF4-FFF2-40B4-BE49-F238E27FC236}">
                <a16:creationId xmlns:a16="http://schemas.microsoft.com/office/drawing/2014/main" id="{42BF8DEC-461C-914A-A89C-7365C937B1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25B387-81A5-3B6A-FC20-4701A89952C7}"/>
              </a:ext>
            </a:extLst>
          </p:cNvPr>
          <p:cNvSpPr>
            <a:spLocks noGrp="1"/>
          </p:cNvSpPr>
          <p:nvPr>
            <p:ph type="sldNum" sz="quarter" idx="12"/>
          </p:nvPr>
        </p:nvSpPr>
        <p:spPr/>
        <p:txBody>
          <a:bodyPr/>
          <a:lstStyle/>
          <a:p>
            <a:fld id="{98704480-5352-B040-95CD-F19D9FB6C762}" type="slidenum">
              <a:rPr lang="en-US" smtClean="0"/>
              <a:t>‹#›</a:t>
            </a:fld>
            <a:endParaRPr lang="en-US"/>
          </a:p>
        </p:txBody>
      </p:sp>
    </p:spTree>
    <p:extLst>
      <p:ext uri="{BB962C8B-B14F-4D97-AF65-F5344CB8AC3E}">
        <p14:creationId xmlns:p14="http://schemas.microsoft.com/office/powerpoint/2010/main" val="4291389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F8A84-FCFA-3E4F-BC0E-F87B18F6B6EB}"/>
              </a:ext>
            </a:extLst>
          </p:cNvPr>
          <p:cNvSpPr>
            <a:spLocks noGrp="1"/>
          </p:cNvSpPr>
          <p:nvPr>
            <p:ph type="title"/>
          </p:nvPr>
        </p:nvSpPr>
        <p:spPr>
          <a:xfrm>
            <a:off x="838200" y="820173"/>
            <a:ext cx="10515600" cy="838200"/>
          </a:xfrm>
        </p:spPr>
        <p:txBody>
          <a:bodyPr/>
          <a:lstStyle>
            <a:lvl1pPr>
              <a:defRPr>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069AF5D-A130-29DC-77F1-AAB26A9A022E}"/>
              </a:ext>
            </a:extLst>
          </p:cNvPr>
          <p:cNvSpPr>
            <a:spLocks noGrp="1"/>
          </p:cNvSpPr>
          <p:nvPr>
            <p:ph idx="1"/>
          </p:nvPr>
        </p:nvSpPr>
        <p:spPr>
          <a:xfrm>
            <a:off x="838200" y="1780361"/>
            <a:ext cx="10515600" cy="40185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085C76A2-FDA9-1288-96FC-5798A2EC50AA}"/>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2C273E56-1030-BACF-DD14-997DCC5B7CD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652323" y="2262738"/>
            <a:ext cx="8887354" cy="3210915"/>
          </a:xfrm>
          <a:prstGeom prst="rect">
            <a:avLst/>
          </a:prstGeom>
        </p:spPr>
      </p:pic>
    </p:spTree>
    <p:extLst>
      <p:ext uri="{BB962C8B-B14F-4D97-AF65-F5344CB8AC3E}">
        <p14:creationId xmlns:p14="http://schemas.microsoft.com/office/powerpoint/2010/main" val="1024801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F8A84-FCFA-3E4F-BC0E-F87B18F6B6EB}"/>
              </a:ext>
            </a:extLst>
          </p:cNvPr>
          <p:cNvSpPr>
            <a:spLocks noGrp="1"/>
          </p:cNvSpPr>
          <p:nvPr>
            <p:ph type="title"/>
          </p:nvPr>
        </p:nvSpPr>
        <p:spPr>
          <a:xfrm>
            <a:off x="838200" y="820173"/>
            <a:ext cx="10515600" cy="838200"/>
          </a:xfrm>
        </p:spPr>
        <p:txBody>
          <a:bodyPr/>
          <a:lstStyle>
            <a:lvl1pPr>
              <a:defRPr>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069AF5D-A130-29DC-77F1-AAB26A9A022E}"/>
              </a:ext>
            </a:extLst>
          </p:cNvPr>
          <p:cNvSpPr>
            <a:spLocks noGrp="1"/>
          </p:cNvSpPr>
          <p:nvPr>
            <p:ph idx="1"/>
          </p:nvPr>
        </p:nvSpPr>
        <p:spPr>
          <a:xfrm>
            <a:off x="838200" y="1780361"/>
            <a:ext cx="10515600" cy="40185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085C76A2-FDA9-1288-96FC-5798A2EC50AA}"/>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B4D08158-54A5-7ED7-A0C9-C70C806BE9F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013418" y="1258890"/>
            <a:ext cx="2224911" cy="2170110"/>
          </a:xfrm>
          <a:prstGeom prst="rect">
            <a:avLst/>
          </a:prstGeom>
        </p:spPr>
      </p:pic>
    </p:spTree>
    <p:extLst>
      <p:ext uri="{BB962C8B-B14F-4D97-AF65-F5344CB8AC3E}">
        <p14:creationId xmlns:p14="http://schemas.microsoft.com/office/powerpoint/2010/main" val="947462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 H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F8A84-FCFA-3E4F-BC0E-F87B18F6B6EB}"/>
              </a:ext>
            </a:extLst>
          </p:cNvPr>
          <p:cNvSpPr>
            <a:spLocks noGrp="1"/>
          </p:cNvSpPr>
          <p:nvPr>
            <p:ph type="title"/>
          </p:nvPr>
        </p:nvSpPr>
        <p:spPr>
          <a:xfrm>
            <a:off x="838200" y="820173"/>
            <a:ext cx="10515600" cy="838200"/>
          </a:xfrm>
        </p:spPr>
        <p:txBody>
          <a:bodyPr/>
          <a:lstStyle>
            <a:lvl1pPr>
              <a:defRPr>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069AF5D-A130-29DC-77F1-AAB26A9A022E}"/>
              </a:ext>
            </a:extLst>
          </p:cNvPr>
          <p:cNvSpPr>
            <a:spLocks noGrp="1"/>
          </p:cNvSpPr>
          <p:nvPr>
            <p:ph idx="1"/>
          </p:nvPr>
        </p:nvSpPr>
        <p:spPr>
          <a:xfrm>
            <a:off x="5455920" y="1780361"/>
            <a:ext cx="5897880" cy="40185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085C76A2-FDA9-1288-96FC-5798A2EC50AA}"/>
              </a:ext>
              <a:ext uri="{C183D7F6-B498-43B3-948B-1728B52AA6E4}">
                <adec:decorative xmlns:adec="http://schemas.microsoft.com/office/drawing/2017/decorative" val="1"/>
              </a:ext>
            </a:extLst>
          </p:cNvPr>
          <p:cNvCxnSpPr/>
          <p:nvPr userDrawn="1"/>
        </p:nvCxnSpPr>
        <p:spPr>
          <a:xfrm>
            <a:off x="838200" y="691277"/>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3CE73B6D-B0BA-90C8-3C8E-09D1F1127D98}"/>
              </a:ext>
            </a:extLst>
          </p:cNvPr>
          <p:cNvPicPr>
            <a:picLocks noChangeAspect="1"/>
          </p:cNvPicPr>
          <p:nvPr userDrawn="1"/>
        </p:nvPicPr>
        <p:blipFill>
          <a:blip r:embed="rId2"/>
          <a:stretch>
            <a:fillRect/>
          </a:stretch>
        </p:blipFill>
        <p:spPr>
          <a:xfrm>
            <a:off x="5227954" y="4224020"/>
            <a:ext cx="476250" cy="990600"/>
          </a:xfrm>
          <a:prstGeom prst="rect">
            <a:avLst/>
          </a:prstGeom>
        </p:spPr>
      </p:pic>
    </p:spTree>
    <p:extLst>
      <p:ext uri="{BB962C8B-B14F-4D97-AF65-F5344CB8AC3E}">
        <p14:creationId xmlns:p14="http://schemas.microsoft.com/office/powerpoint/2010/main" val="3594519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 H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9DBE1-093C-FFBC-5380-9EF36546FFB1}"/>
              </a:ext>
            </a:extLst>
          </p:cNvPr>
          <p:cNvSpPr>
            <a:spLocks noGrp="1"/>
          </p:cNvSpPr>
          <p:nvPr>
            <p:ph type="title"/>
          </p:nvPr>
        </p:nvSpPr>
        <p:spPr>
          <a:xfrm>
            <a:off x="1471960" y="1213512"/>
            <a:ext cx="5975441" cy="3336453"/>
          </a:xfrm>
        </p:spPr>
        <p:txBody>
          <a:bodyPr anchor="b">
            <a:noAutofit/>
          </a:bodyPr>
          <a:lstStyle>
            <a:lvl1pPr>
              <a:defRPr sz="6000">
                <a:solidFill>
                  <a:schemeClr val="accent5"/>
                </a:solidFill>
              </a:defRPr>
            </a:lvl1pPr>
          </a:lstStyle>
          <a:p>
            <a:r>
              <a:rPr lang="en-US"/>
              <a:t>Click to edit Master title style</a:t>
            </a:r>
          </a:p>
        </p:txBody>
      </p:sp>
      <p:sp>
        <p:nvSpPr>
          <p:cNvPr id="8" name="Left Bracket 7">
            <a:extLst>
              <a:ext uri="{FF2B5EF4-FFF2-40B4-BE49-F238E27FC236}">
                <a16:creationId xmlns:a16="http://schemas.microsoft.com/office/drawing/2014/main" id="{AA17A6E1-DA47-12C3-BFE6-3DDBEEC0D505}"/>
              </a:ext>
              <a:ext uri="{C183D7F6-B498-43B3-948B-1728B52AA6E4}">
                <adec:decorative xmlns:adec="http://schemas.microsoft.com/office/drawing/2017/decorative" val="1"/>
              </a:ext>
            </a:extLst>
          </p:cNvPr>
          <p:cNvSpPr/>
          <p:nvPr userDrawn="1"/>
        </p:nvSpPr>
        <p:spPr>
          <a:xfrm>
            <a:off x="838201" y="834361"/>
            <a:ext cx="457200" cy="4569492"/>
          </a:xfrm>
          <a:prstGeom prst="leftBracket">
            <a:avLst/>
          </a:prstGeom>
          <a:noFill/>
          <a:ln w="254000" cap="flat">
            <a:solidFill>
              <a:schemeClr val="accent5"/>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lnRef>
          <a:fillRef idx="0">
            <a:schemeClr val="accent1"/>
          </a:fillRef>
          <a:effectRef idx="1">
            <a:schemeClr val="accent1"/>
          </a:effectRef>
          <a:fontRef idx="minor">
            <a:schemeClr val="tx1"/>
          </a:fontRef>
        </p:style>
        <p:txBody>
          <a:bodyPr rtlCol="0" anchor="ctr">
            <a:noAutofit/>
          </a:bodyPr>
          <a:lstStyle/>
          <a:p>
            <a:pPr algn="ctr"/>
            <a:endParaRPr lang="en-US"/>
          </a:p>
        </p:txBody>
      </p:sp>
      <p:sp>
        <p:nvSpPr>
          <p:cNvPr id="4" name="Left Bracket 3">
            <a:extLst>
              <a:ext uri="{FF2B5EF4-FFF2-40B4-BE49-F238E27FC236}">
                <a16:creationId xmlns:a16="http://schemas.microsoft.com/office/drawing/2014/main" id="{05DAFA3F-DA61-A700-7BA1-D9D3D53F29FA}"/>
              </a:ext>
              <a:ext uri="{C183D7F6-B498-43B3-948B-1728B52AA6E4}">
                <adec:decorative xmlns:adec="http://schemas.microsoft.com/office/drawing/2017/decorative" val="1"/>
              </a:ext>
            </a:extLst>
          </p:cNvPr>
          <p:cNvSpPr/>
          <p:nvPr userDrawn="1"/>
        </p:nvSpPr>
        <p:spPr>
          <a:xfrm rot="10800000">
            <a:off x="10890249" y="834361"/>
            <a:ext cx="457200" cy="4569492"/>
          </a:xfrm>
          <a:prstGeom prst="leftBracket">
            <a:avLst/>
          </a:prstGeom>
          <a:noFill/>
          <a:ln w="254000" cap="flat">
            <a:solidFill>
              <a:schemeClr val="accent5"/>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lnRef>
          <a:fillRef idx="0">
            <a:schemeClr val="accent1"/>
          </a:fillRef>
          <a:effectRef idx="1">
            <a:schemeClr val="accent1"/>
          </a:effectRef>
          <a:fontRef idx="minor">
            <a:schemeClr val="tx1"/>
          </a:fontRef>
        </p:style>
        <p:txBody>
          <a:bodyPr rtlCol="0" anchor="ctr">
            <a:noAutofit/>
          </a:bodyPr>
          <a:lstStyle/>
          <a:p>
            <a:pPr algn="ctr"/>
            <a:endParaRPr lang="en-US"/>
          </a:p>
        </p:txBody>
      </p:sp>
    </p:spTree>
    <p:extLst>
      <p:ext uri="{BB962C8B-B14F-4D97-AF65-F5344CB8AC3E}">
        <p14:creationId xmlns:p14="http://schemas.microsoft.com/office/powerpoint/2010/main" val="3451188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in Point - H2">
    <p:spTree>
      <p:nvGrpSpPr>
        <p:cNvPr id="1" name=""/>
        <p:cNvGrpSpPr/>
        <p:nvPr/>
      </p:nvGrpSpPr>
      <p:grpSpPr>
        <a:xfrm>
          <a:off x="0" y="0"/>
          <a:ext cx="0" cy="0"/>
          <a:chOff x="0" y="0"/>
          <a:chExt cx="0" cy="0"/>
        </a:xfrm>
      </p:grpSpPr>
      <p:sp>
        <p:nvSpPr>
          <p:cNvPr id="4" name="Left Bracket 3">
            <a:extLst>
              <a:ext uri="{FF2B5EF4-FFF2-40B4-BE49-F238E27FC236}">
                <a16:creationId xmlns:a16="http://schemas.microsoft.com/office/drawing/2014/main" id="{40CA8DA8-32F3-495C-77F9-022ED476B0CD}"/>
              </a:ext>
              <a:ext uri="{C183D7F6-B498-43B3-948B-1728B52AA6E4}">
                <adec:decorative xmlns:adec="http://schemas.microsoft.com/office/drawing/2017/decorative" val="1"/>
              </a:ext>
            </a:extLst>
          </p:cNvPr>
          <p:cNvSpPr/>
          <p:nvPr userDrawn="1"/>
        </p:nvSpPr>
        <p:spPr>
          <a:xfrm>
            <a:off x="838201" y="834361"/>
            <a:ext cx="457200" cy="4569492"/>
          </a:xfrm>
          <a:prstGeom prst="leftBracket">
            <a:avLst/>
          </a:prstGeom>
          <a:noFill/>
          <a:ln w="254000" cap="flat">
            <a:solidFill>
              <a:srgbClr val="D67C28"/>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lnRef>
          <a:fillRef idx="0">
            <a:schemeClr val="accent1"/>
          </a:fillRef>
          <a:effectRef idx="1">
            <a:schemeClr val="accent1"/>
          </a:effectRef>
          <a:fontRef idx="minor">
            <a:schemeClr val="tx1"/>
          </a:fontRef>
        </p:style>
        <p:txBody>
          <a:bodyPr rtlCol="0" anchor="ctr">
            <a:noAutofit/>
          </a:bodyPr>
          <a:lstStyle/>
          <a:p>
            <a:pPr algn="ctr"/>
            <a:endParaRPr lang="en-US"/>
          </a:p>
        </p:txBody>
      </p:sp>
      <p:sp>
        <p:nvSpPr>
          <p:cNvPr id="7" name="Title 1">
            <a:extLst>
              <a:ext uri="{FF2B5EF4-FFF2-40B4-BE49-F238E27FC236}">
                <a16:creationId xmlns:a16="http://schemas.microsoft.com/office/drawing/2014/main" id="{FDDA44FC-B627-A43E-D2DB-25C3EB85D333}"/>
              </a:ext>
            </a:extLst>
          </p:cNvPr>
          <p:cNvSpPr>
            <a:spLocks noGrp="1"/>
          </p:cNvSpPr>
          <p:nvPr>
            <p:ph type="title"/>
          </p:nvPr>
        </p:nvSpPr>
        <p:spPr>
          <a:xfrm>
            <a:off x="1471961" y="1213513"/>
            <a:ext cx="9241728" cy="2553620"/>
          </a:xfrm>
        </p:spPr>
        <p:txBody>
          <a:bodyPr anchor="b">
            <a:noAutofit/>
          </a:bodyPr>
          <a:lstStyle>
            <a:lvl1pPr>
              <a:defRPr sz="6000">
                <a:solidFill>
                  <a:srgbClr val="005191"/>
                </a:solidFill>
              </a:defRPr>
            </a:lvl1pPr>
          </a:lstStyle>
          <a:p>
            <a:r>
              <a:rPr lang="en-US"/>
              <a:t>Click to edit Master title style</a:t>
            </a:r>
          </a:p>
        </p:txBody>
      </p:sp>
      <p:sp>
        <p:nvSpPr>
          <p:cNvPr id="8" name="Text Placeholder 2">
            <a:extLst>
              <a:ext uri="{FF2B5EF4-FFF2-40B4-BE49-F238E27FC236}">
                <a16:creationId xmlns:a16="http://schemas.microsoft.com/office/drawing/2014/main" id="{15EBD140-F083-51BF-B1C6-942FC78B6FC9}"/>
              </a:ext>
            </a:extLst>
          </p:cNvPr>
          <p:cNvSpPr>
            <a:spLocks noGrp="1"/>
          </p:cNvSpPr>
          <p:nvPr>
            <p:ph type="body" idx="1"/>
          </p:nvPr>
        </p:nvSpPr>
        <p:spPr>
          <a:xfrm>
            <a:off x="1471961" y="3872712"/>
            <a:ext cx="9241728" cy="1187962"/>
          </a:xfrm>
        </p:spPr>
        <p:txBody>
          <a:bodyPr>
            <a:noAutofit/>
          </a:bodyPr>
          <a:lstStyle>
            <a:lvl1pPr marL="0" indent="0">
              <a:buNone/>
              <a:defRPr sz="2800" b="1">
                <a:solidFill>
                  <a:srgbClr val="00519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3213636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Main Point - H2">
    <p:spTree>
      <p:nvGrpSpPr>
        <p:cNvPr id="1" name=""/>
        <p:cNvGrpSpPr/>
        <p:nvPr/>
      </p:nvGrpSpPr>
      <p:grpSpPr>
        <a:xfrm>
          <a:off x="0" y="0"/>
          <a:ext cx="0" cy="0"/>
          <a:chOff x="0" y="0"/>
          <a:chExt cx="0" cy="0"/>
        </a:xfrm>
      </p:grpSpPr>
      <p:sp>
        <p:nvSpPr>
          <p:cNvPr id="4" name="Left Bracket 3">
            <a:extLst>
              <a:ext uri="{FF2B5EF4-FFF2-40B4-BE49-F238E27FC236}">
                <a16:creationId xmlns:a16="http://schemas.microsoft.com/office/drawing/2014/main" id="{40CA8DA8-32F3-495C-77F9-022ED476B0CD}"/>
              </a:ext>
              <a:ext uri="{C183D7F6-B498-43B3-948B-1728B52AA6E4}">
                <adec:decorative xmlns:adec="http://schemas.microsoft.com/office/drawing/2017/decorative" val="1"/>
              </a:ext>
            </a:extLst>
          </p:cNvPr>
          <p:cNvSpPr/>
          <p:nvPr userDrawn="1"/>
        </p:nvSpPr>
        <p:spPr>
          <a:xfrm>
            <a:off x="838201" y="834361"/>
            <a:ext cx="457200" cy="4569492"/>
          </a:xfrm>
          <a:prstGeom prst="leftBracket">
            <a:avLst/>
          </a:prstGeom>
          <a:noFill/>
          <a:ln w="254000" cap="flat">
            <a:solidFill>
              <a:srgbClr val="D67C28"/>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lnRef>
          <a:fillRef idx="0">
            <a:schemeClr val="accent1"/>
          </a:fillRef>
          <a:effectRef idx="1">
            <a:schemeClr val="accent1"/>
          </a:effectRef>
          <a:fontRef idx="minor">
            <a:schemeClr val="tx1"/>
          </a:fontRef>
        </p:style>
        <p:txBody>
          <a:bodyPr rtlCol="0" anchor="ctr">
            <a:noAutofit/>
          </a:bodyPr>
          <a:lstStyle/>
          <a:p>
            <a:pPr algn="ctr"/>
            <a:endParaRPr lang="en-US"/>
          </a:p>
        </p:txBody>
      </p:sp>
      <p:sp>
        <p:nvSpPr>
          <p:cNvPr id="7" name="Title 1">
            <a:extLst>
              <a:ext uri="{FF2B5EF4-FFF2-40B4-BE49-F238E27FC236}">
                <a16:creationId xmlns:a16="http://schemas.microsoft.com/office/drawing/2014/main" id="{FDDA44FC-B627-A43E-D2DB-25C3EB85D333}"/>
              </a:ext>
            </a:extLst>
          </p:cNvPr>
          <p:cNvSpPr>
            <a:spLocks noGrp="1"/>
          </p:cNvSpPr>
          <p:nvPr>
            <p:ph type="title"/>
          </p:nvPr>
        </p:nvSpPr>
        <p:spPr>
          <a:xfrm>
            <a:off x="3892377" y="1213513"/>
            <a:ext cx="6821311" cy="2553620"/>
          </a:xfrm>
        </p:spPr>
        <p:txBody>
          <a:bodyPr anchor="b">
            <a:noAutofit/>
          </a:bodyPr>
          <a:lstStyle>
            <a:lvl1pPr>
              <a:defRPr sz="6000">
                <a:solidFill>
                  <a:srgbClr val="005191"/>
                </a:solidFill>
              </a:defRPr>
            </a:lvl1pPr>
          </a:lstStyle>
          <a:p>
            <a:r>
              <a:rPr lang="en-US"/>
              <a:t>Click to edit Master title style</a:t>
            </a:r>
          </a:p>
        </p:txBody>
      </p:sp>
      <p:sp>
        <p:nvSpPr>
          <p:cNvPr id="8" name="Text Placeholder 2">
            <a:extLst>
              <a:ext uri="{FF2B5EF4-FFF2-40B4-BE49-F238E27FC236}">
                <a16:creationId xmlns:a16="http://schemas.microsoft.com/office/drawing/2014/main" id="{15EBD140-F083-51BF-B1C6-942FC78B6FC9}"/>
              </a:ext>
            </a:extLst>
          </p:cNvPr>
          <p:cNvSpPr>
            <a:spLocks noGrp="1"/>
          </p:cNvSpPr>
          <p:nvPr>
            <p:ph type="body" idx="1"/>
          </p:nvPr>
        </p:nvSpPr>
        <p:spPr>
          <a:xfrm>
            <a:off x="3892377" y="3872712"/>
            <a:ext cx="6821312" cy="1187962"/>
          </a:xfrm>
        </p:spPr>
        <p:txBody>
          <a:bodyPr>
            <a:noAutofit/>
          </a:bodyPr>
          <a:lstStyle>
            <a:lvl1pPr marL="0" indent="0">
              <a:buNone/>
              <a:defRPr sz="2800" b="1">
                <a:solidFill>
                  <a:srgbClr val="00519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pic>
        <p:nvPicPr>
          <p:cNvPr id="2" name="Picture 1">
            <a:extLst>
              <a:ext uri="{FF2B5EF4-FFF2-40B4-BE49-F238E27FC236}">
                <a16:creationId xmlns:a16="http://schemas.microsoft.com/office/drawing/2014/main" id="{DE0E4A3E-C9C5-A798-7B1C-4918BD429E8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416879" y="2293416"/>
            <a:ext cx="2139049" cy="1987035"/>
          </a:xfrm>
          <a:prstGeom prst="rect">
            <a:avLst/>
          </a:prstGeom>
        </p:spPr>
      </p:pic>
    </p:spTree>
    <p:extLst>
      <p:ext uri="{BB962C8B-B14F-4D97-AF65-F5344CB8AC3E}">
        <p14:creationId xmlns:p14="http://schemas.microsoft.com/office/powerpoint/2010/main" val="2147115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mailto:ncademi@usu.edu"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s://ncademi.org/"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02CC15-9712-8CE5-D761-2FA64676F272}"/>
              </a:ext>
            </a:extLst>
          </p:cNvPr>
          <p:cNvSpPr>
            <a:spLocks noGrp="1"/>
          </p:cNvSpPr>
          <p:nvPr>
            <p:ph type="title"/>
          </p:nvPr>
        </p:nvSpPr>
        <p:spPr>
          <a:xfrm>
            <a:off x="838200" y="820173"/>
            <a:ext cx="10515600" cy="83820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C69F1F9E-F5FC-957F-BB48-EE0E9D459BC8}"/>
              </a:ext>
            </a:extLst>
          </p:cNvPr>
          <p:cNvSpPr>
            <a:spLocks noGrp="1"/>
          </p:cNvSpPr>
          <p:nvPr>
            <p:ph type="body" idx="1"/>
          </p:nvPr>
        </p:nvSpPr>
        <p:spPr>
          <a:xfrm>
            <a:off x="838200" y="1755146"/>
            <a:ext cx="10515600" cy="386648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NCADEMI logo">
            <a:extLst>
              <a:ext uri="{FF2B5EF4-FFF2-40B4-BE49-F238E27FC236}">
                <a16:creationId xmlns:a16="http://schemas.microsoft.com/office/drawing/2014/main" id="{9513EA99-088A-02E1-2E09-0540D9265D9F}"/>
              </a:ext>
            </a:extLst>
          </p:cNvPr>
          <p:cNvPicPr>
            <a:picLocks noChangeAspect="1"/>
          </p:cNvPicPr>
          <p:nvPr userDrawn="1"/>
        </p:nvPicPr>
        <p:blipFill>
          <a:blip r:embed="rId22" cstate="hqprint">
            <a:extLst>
              <a:ext uri="{28A0092B-C50C-407E-A947-70E740481C1C}">
                <a14:useLocalDpi xmlns:a14="http://schemas.microsoft.com/office/drawing/2010/main"/>
              </a:ext>
            </a:extLst>
          </a:blip>
          <a:srcRect/>
          <a:stretch/>
        </p:blipFill>
        <p:spPr>
          <a:xfrm>
            <a:off x="637951" y="6183478"/>
            <a:ext cx="2514600" cy="502920"/>
          </a:xfrm>
          <a:prstGeom prst="rect">
            <a:avLst/>
          </a:prstGeom>
        </p:spPr>
      </p:pic>
      <p:cxnSp>
        <p:nvCxnSpPr>
          <p:cNvPr id="7" name="Straight Connector 6">
            <a:extLst>
              <a:ext uri="{FF2B5EF4-FFF2-40B4-BE49-F238E27FC236}">
                <a16:creationId xmlns:a16="http://schemas.microsoft.com/office/drawing/2014/main" id="{43AE5418-FAAB-596F-DBF7-8363F9CFBAE6}"/>
              </a:ext>
              <a:ext uri="{C183D7F6-B498-43B3-948B-1728B52AA6E4}">
                <adec:decorative xmlns:adec="http://schemas.microsoft.com/office/drawing/2017/decorative" val="1"/>
              </a:ext>
            </a:extLst>
          </p:cNvPr>
          <p:cNvCxnSpPr/>
          <p:nvPr userDrawn="1"/>
        </p:nvCxnSpPr>
        <p:spPr>
          <a:xfrm>
            <a:off x="838200" y="5987545"/>
            <a:ext cx="10515599"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7D2C8D58-3464-169F-718D-4F320ED555AD}"/>
              </a:ext>
            </a:extLst>
          </p:cNvPr>
          <p:cNvSpPr txBox="1"/>
          <p:nvPr userDrawn="1"/>
        </p:nvSpPr>
        <p:spPr>
          <a:xfrm>
            <a:off x="7488039" y="6296438"/>
            <a:ext cx="5522614" cy="276999"/>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accent5"/>
                </a:solidFill>
                <a:latin typeface="Museo Slab 500" panose="02000000000000000000" pitchFamily="2" charset="77"/>
                <a:ea typeface="Aptos" panose="020B0004020202020204" pitchFamily="34" charset="0"/>
                <a:cs typeface="Times New Roman" panose="02020603050405020304" pitchFamily="18" charset="0"/>
                <a:hlinkClick r:id="rId23">
                  <a:extLst>
                    <a:ext uri="{A12FA001-AC4F-418D-AE19-62706E023703}">
                      <ahyp:hlinkClr xmlns:ahyp="http://schemas.microsoft.com/office/drawing/2018/hyperlinkcolor" val="tx"/>
                    </a:ext>
                  </a:extLst>
                </a:hlinkClick>
              </a:rPr>
              <a:t>ncademi.org</a:t>
            </a:r>
            <a:r>
              <a:rPr lang="en-US" sz="1200">
                <a:solidFill>
                  <a:schemeClr val="accent5"/>
                </a:solidFill>
                <a:latin typeface="Museo Slab 500" panose="02000000000000000000" pitchFamily="2" charset="77"/>
                <a:ea typeface="Aptos" panose="020B0004020202020204" pitchFamily="34" charset="0"/>
                <a:cs typeface="Times New Roman" panose="02020603050405020304" pitchFamily="18" charset="0"/>
              </a:rPr>
              <a:t>  |  </a:t>
            </a:r>
            <a:r>
              <a:rPr lang="en-US" sz="1200">
                <a:solidFill>
                  <a:schemeClr val="accent5"/>
                </a:solidFill>
                <a:latin typeface="Museo Slab 500" panose="02000000000000000000" pitchFamily="2" charset="77"/>
                <a:ea typeface="Aptos" panose="020B0004020202020204" pitchFamily="34" charset="0"/>
                <a:cs typeface="Times New Roman" panose="02020603050405020304" pitchFamily="18" charset="0"/>
                <a:hlinkClick r:id="rId24"/>
              </a:rPr>
              <a:t>ncademi@usu.edu</a:t>
            </a:r>
            <a:endParaRPr lang="en-US" sz="1200">
              <a:solidFill>
                <a:schemeClr val="accent5"/>
              </a:solidFill>
              <a:latin typeface="Museo Slab 500" panose="02000000000000000000" pitchFamily="2" charset="77"/>
            </a:endParaRPr>
          </a:p>
        </p:txBody>
      </p:sp>
    </p:spTree>
    <p:extLst>
      <p:ext uri="{BB962C8B-B14F-4D97-AF65-F5344CB8AC3E}">
        <p14:creationId xmlns:p14="http://schemas.microsoft.com/office/powerpoint/2010/main" val="3037405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0" r:id="rId3"/>
    <p:sldLayoutId id="2147483678" r:id="rId4"/>
    <p:sldLayoutId id="2147483677" r:id="rId5"/>
    <p:sldLayoutId id="2147483675" r:id="rId6"/>
    <p:sldLayoutId id="2147483651" r:id="rId7"/>
    <p:sldLayoutId id="2147483661" r:id="rId8"/>
    <p:sldLayoutId id="2147483676" r:id="rId9"/>
    <p:sldLayoutId id="2147483662" r:id="rId10"/>
    <p:sldLayoutId id="2147483652" r:id="rId11"/>
    <p:sldLayoutId id="2147483653" r:id="rId12"/>
    <p:sldLayoutId id="2147483679" r:id="rId13"/>
    <p:sldLayoutId id="2147483654" r:id="rId14"/>
    <p:sldLayoutId id="2147483655" r:id="rId15"/>
    <p:sldLayoutId id="2147483660" r:id="rId16"/>
    <p:sldLayoutId id="2147483656" r:id="rId17"/>
    <p:sldLayoutId id="2147483657" r:id="rId18"/>
    <p:sldLayoutId id="2147483658" r:id="rId19"/>
    <p:sldLayoutId id="2147483659" r:id="rId20"/>
  </p:sldLayoutIdLst>
  <p:hf hdr="0" ft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ptos" panose="020B00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Wingdings" panose="05000000000000000000" pitchFamily="2" charset="2"/>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0E6296-2D1D-ED8F-26B9-2A8DE3654C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DA372A-820E-95B4-950E-C0218CAD93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F8913E-F293-D752-7125-E098D19E74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88154ED-E12B-BB45-89DC-DDF5C4AF9A64}" type="datetimeFigureOut">
              <a:rPr lang="en-US" smtClean="0"/>
              <a:t>11/12/25</a:t>
            </a:fld>
            <a:endParaRPr lang="en-US"/>
          </a:p>
        </p:txBody>
      </p:sp>
      <p:sp>
        <p:nvSpPr>
          <p:cNvPr id="5" name="Footer Placeholder 4">
            <a:extLst>
              <a:ext uri="{FF2B5EF4-FFF2-40B4-BE49-F238E27FC236}">
                <a16:creationId xmlns:a16="http://schemas.microsoft.com/office/drawing/2014/main" id="{771F8448-E3FA-A591-32D0-BC3164FE82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C1BF840-BBCF-860D-DB9E-3B686A67E0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8704480-5352-B040-95CD-F19D9FB6C762}" type="slidenum">
              <a:rPr lang="en-US" smtClean="0"/>
              <a:t>‹#›</a:t>
            </a:fld>
            <a:endParaRPr lang="en-US"/>
          </a:p>
        </p:txBody>
      </p:sp>
    </p:spTree>
    <p:extLst>
      <p:ext uri="{BB962C8B-B14F-4D97-AF65-F5344CB8AC3E}">
        <p14:creationId xmlns:p14="http://schemas.microsoft.com/office/powerpoint/2010/main" val="243186528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a11ys.org/case-library/view/?SometimesICry" TargetMode="Externa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hyperlink" Target="https://bit.ly/qi-webinar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a11ys.org/case-library/" TargetMode="Externa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ncademi.org/events/webinars/qi-webinar-series/session1/#calls-to-action"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ncademi.org" TargetMode="External"/><Relationship Id="rId7"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hyperlink" Target="https://ncademi.org/newsletter/" TargetMode="External"/><Relationship Id="rId5" Type="http://schemas.openxmlformats.org/officeDocument/2006/relationships/hyperlink" Target="https://www.linkedin.com/company/ncademi/" TargetMode="External"/><Relationship Id="rId4" Type="http://schemas.openxmlformats.org/officeDocument/2006/relationships/hyperlink" Target="mailto:ncademi@usu.edu"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1.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hyperlink" Target="mailto:ncademi@usu.edu" TargetMode="External"/><Relationship Id="rId2" Type="http://schemas.openxmlformats.org/officeDocument/2006/relationships/hyperlink" Target="https://creativecommons.org/licenses/by-sa/4.0/" TargetMode="External"/><Relationship Id="rId1" Type="http://schemas.openxmlformats.org/officeDocument/2006/relationships/slideLayout" Target="../slideLayouts/slideLayout11.xml"/><Relationship Id="rId6" Type="http://schemas.openxmlformats.org/officeDocument/2006/relationships/hyperlink" Target="https://ncademi.org/" TargetMode="External"/><Relationship Id="rId5" Type="http://schemas.openxmlformats.org/officeDocument/2006/relationships/image" Target="../media/image1.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DF8B1-A1C9-7E5F-A344-1AFCE09A0F00}"/>
              </a:ext>
            </a:extLst>
          </p:cNvPr>
          <p:cNvSpPr>
            <a:spLocks noGrp="1"/>
          </p:cNvSpPr>
          <p:nvPr>
            <p:ph type="ctrTitle"/>
          </p:nvPr>
        </p:nvSpPr>
        <p:spPr>
          <a:xfrm>
            <a:off x="1524000" y="1528196"/>
            <a:ext cx="9144000" cy="1986530"/>
          </a:xfrm>
        </p:spPr>
        <p:txBody>
          <a:bodyPr/>
          <a:lstStyle/>
          <a:p>
            <a:r>
              <a:rPr lang="en-US" dirty="0"/>
              <a:t>Powering Access Through Systemic Action</a:t>
            </a:r>
          </a:p>
        </p:txBody>
      </p:sp>
      <p:sp>
        <p:nvSpPr>
          <p:cNvPr id="3" name="Subtitle 2">
            <a:extLst>
              <a:ext uri="{FF2B5EF4-FFF2-40B4-BE49-F238E27FC236}">
                <a16:creationId xmlns:a16="http://schemas.microsoft.com/office/drawing/2014/main" id="{51FA22C9-CC02-BCE2-F2D3-ABBB518DADCF}"/>
              </a:ext>
            </a:extLst>
          </p:cNvPr>
          <p:cNvSpPr>
            <a:spLocks noGrp="1"/>
          </p:cNvSpPr>
          <p:nvPr>
            <p:ph type="subTitle" idx="1"/>
          </p:nvPr>
        </p:nvSpPr>
        <p:spPr>
          <a:xfrm>
            <a:off x="1524000" y="3650132"/>
            <a:ext cx="9144000" cy="1367527"/>
          </a:xfrm>
        </p:spPr>
        <p:txBody>
          <a:bodyPr/>
          <a:lstStyle/>
          <a:p>
            <a:r>
              <a:rPr lang="en-US" sz="3600" dirty="0"/>
              <a:t>Webinar 1 of 6: Overview &amp; Foundation</a:t>
            </a:r>
          </a:p>
          <a:p>
            <a:r>
              <a:rPr lang="en-US" dirty="0"/>
              <a:t>October 9, 2025</a:t>
            </a:r>
          </a:p>
        </p:txBody>
      </p:sp>
    </p:spTree>
    <p:extLst>
      <p:ext uri="{BB962C8B-B14F-4D97-AF65-F5344CB8AC3E}">
        <p14:creationId xmlns:p14="http://schemas.microsoft.com/office/powerpoint/2010/main" val="959388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E4C69-B1EF-1D78-2694-B0E321DF64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583B6F-5673-D09A-96D0-7072B7A7EA28}"/>
              </a:ext>
            </a:extLst>
          </p:cNvPr>
          <p:cNvSpPr>
            <a:spLocks noGrp="1"/>
          </p:cNvSpPr>
          <p:nvPr>
            <p:ph type="title"/>
          </p:nvPr>
        </p:nvSpPr>
        <p:spPr/>
        <p:txBody>
          <a:bodyPr/>
          <a:lstStyle/>
          <a:p>
            <a:r>
              <a:rPr lang="en-US"/>
              <a:t>Targeted TA Launches in January 2026</a:t>
            </a:r>
          </a:p>
        </p:txBody>
      </p:sp>
      <p:sp>
        <p:nvSpPr>
          <p:cNvPr id="3" name="Content Placeholder 2">
            <a:extLst>
              <a:ext uri="{FF2B5EF4-FFF2-40B4-BE49-F238E27FC236}">
                <a16:creationId xmlns:a16="http://schemas.microsoft.com/office/drawing/2014/main" id="{E938CC19-5AA6-934E-21B5-0FBCD205DE88}"/>
              </a:ext>
            </a:extLst>
          </p:cNvPr>
          <p:cNvSpPr>
            <a:spLocks noGrp="1"/>
          </p:cNvSpPr>
          <p:nvPr>
            <p:ph sz="half" idx="1"/>
          </p:nvPr>
        </p:nvSpPr>
        <p:spPr>
          <a:xfrm>
            <a:off x="838200" y="1656336"/>
            <a:ext cx="6067425" cy="3828871"/>
          </a:xfrm>
        </p:spPr>
        <p:txBody>
          <a:bodyPr vert="horz" lIns="91440" tIns="45720" rIns="91440" bIns="45720" rtlCol="0" anchor="t">
            <a:noAutofit/>
          </a:bodyPr>
          <a:lstStyle/>
          <a:p>
            <a:pPr marL="0" indent="0">
              <a:buNone/>
            </a:pPr>
            <a:r>
              <a:rPr lang="en-US" sz="2400" b="1"/>
              <a:t>A Professional Learning Group for Digital Accessibility in Education</a:t>
            </a:r>
          </a:p>
          <a:p>
            <a:pPr>
              <a:spcAft>
                <a:spcPts val="0"/>
              </a:spcAft>
            </a:pPr>
            <a:r>
              <a:rPr lang="en-US" sz="2200"/>
              <a:t>Virtual meetings of SEAs and LEA teams implementing the Quality Indicators in cycles of Plan-Do-Study-Act</a:t>
            </a:r>
          </a:p>
          <a:p>
            <a:pPr>
              <a:spcAft>
                <a:spcPts val="0"/>
              </a:spcAft>
            </a:pPr>
            <a:r>
              <a:rPr lang="en-US" sz="2200"/>
              <a:t>No application and rolling enrollment </a:t>
            </a:r>
          </a:p>
          <a:p>
            <a:pPr>
              <a:spcAft>
                <a:spcPts val="0"/>
              </a:spcAft>
            </a:pPr>
            <a:r>
              <a:rPr lang="en-US" sz="2200"/>
              <a:t>Completion of the Readiness Protocol required </a:t>
            </a:r>
          </a:p>
          <a:p>
            <a:pPr>
              <a:spcAft>
                <a:spcPts val="0"/>
              </a:spcAft>
            </a:pPr>
            <a:r>
              <a:rPr lang="en-US" sz="2200"/>
              <a:t>Sign up for NCADEMI notifications to stay updated</a:t>
            </a:r>
          </a:p>
          <a:p>
            <a:endParaRPr lang="en-US"/>
          </a:p>
        </p:txBody>
      </p:sp>
      <p:pic>
        <p:nvPicPr>
          <p:cNvPr id="11" name="Content Placeholder 10">
            <a:extLst>
              <a:ext uri="{FF2B5EF4-FFF2-40B4-BE49-F238E27FC236}">
                <a16:creationId xmlns:a16="http://schemas.microsoft.com/office/drawing/2014/main" id="{027560CE-827C-2F8C-6812-6A50BD15EDAE}"/>
              </a:ext>
              <a:ext uri="{C183D7F6-B498-43B3-948B-1728B52AA6E4}">
                <adec:decorative xmlns:adec="http://schemas.microsoft.com/office/drawing/2017/decorative" val="1"/>
              </a:ext>
            </a:extLst>
          </p:cNvPr>
          <p:cNvPicPr>
            <a:picLocks noGrp="1" noChangeAspect="1"/>
          </p:cNvPicPr>
          <p:nvPr>
            <p:ph sz="half" idx="2"/>
          </p:nvPr>
        </p:nvPicPr>
        <p:blipFill>
          <a:blip r:embed="rId3" cstate="hqprint">
            <a:extLst>
              <a:ext uri="{28A0092B-C50C-407E-A947-70E740481C1C}">
                <a14:useLocalDpi xmlns:a14="http://schemas.microsoft.com/office/drawing/2010/main"/>
              </a:ext>
            </a:extLst>
          </a:blip>
          <a:stretch>
            <a:fillRect/>
          </a:stretch>
        </p:blipFill>
        <p:spPr>
          <a:xfrm>
            <a:off x="7115175" y="2029309"/>
            <a:ext cx="4238625" cy="2816225"/>
          </a:xfrm>
          <a:prstGeom prst="rect">
            <a:avLst/>
          </a:prstGeom>
        </p:spPr>
      </p:pic>
    </p:spTree>
    <p:extLst>
      <p:ext uri="{BB962C8B-B14F-4D97-AF65-F5344CB8AC3E}">
        <p14:creationId xmlns:p14="http://schemas.microsoft.com/office/powerpoint/2010/main" val="1826766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1EC9DD1-A2F2-64A3-9DF2-DCD6783BC517}"/>
              </a:ext>
            </a:extLst>
          </p:cNvPr>
          <p:cNvSpPr>
            <a:spLocks noGrp="1"/>
          </p:cNvSpPr>
          <p:nvPr>
            <p:ph type="title"/>
          </p:nvPr>
        </p:nvSpPr>
        <p:spPr>
          <a:xfrm>
            <a:off x="1471961" y="1213513"/>
            <a:ext cx="9241728" cy="3341862"/>
          </a:xfrm>
        </p:spPr>
        <p:txBody>
          <a:bodyPr/>
          <a:lstStyle/>
          <a:p>
            <a:r>
              <a:rPr lang="en-US"/>
              <a:t>What is Digital Accessibility?</a:t>
            </a:r>
          </a:p>
        </p:txBody>
      </p:sp>
    </p:spTree>
    <p:extLst>
      <p:ext uri="{BB962C8B-B14F-4D97-AF65-F5344CB8AC3E}">
        <p14:creationId xmlns:p14="http://schemas.microsoft.com/office/powerpoint/2010/main" val="177897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D60439-2C08-7930-B9C1-4C3B61E0680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FB4AF24-EC11-1BC8-4574-C24E68EDBCE4}"/>
              </a:ext>
            </a:extLst>
          </p:cNvPr>
          <p:cNvSpPr>
            <a:spLocks noGrp="1"/>
          </p:cNvSpPr>
          <p:nvPr>
            <p:ph type="title"/>
          </p:nvPr>
        </p:nvSpPr>
        <p:spPr>
          <a:xfrm>
            <a:off x="838200" y="820173"/>
            <a:ext cx="10515600" cy="838200"/>
          </a:xfrm>
        </p:spPr>
        <p:txBody>
          <a:bodyPr/>
          <a:lstStyle/>
          <a:p>
            <a:r>
              <a:rPr lang="en-US"/>
              <a:t>Frequently Used Interchangeably</a:t>
            </a:r>
          </a:p>
        </p:txBody>
      </p:sp>
      <p:sp>
        <p:nvSpPr>
          <p:cNvPr id="3" name="Rectangle: Rounded Corners 2">
            <a:extLst>
              <a:ext uri="{FF2B5EF4-FFF2-40B4-BE49-F238E27FC236}">
                <a16:creationId xmlns:a16="http://schemas.microsoft.com/office/drawing/2014/main" id="{CB537B42-89AF-DC56-F712-676EE89B9929}"/>
              </a:ext>
            </a:extLst>
          </p:cNvPr>
          <p:cNvSpPr/>
          <p:nvPr/>
        </p:nvSpPr>
        <p:spPr>
          <a:xfrm>
            <a:off x="1086416" y="2009869"/>
            <a:ext cx="4608214" cy="3340729"/>
          </a:xfrm>
          <a:prstGeom prst="roundRect">
            <a:avLst/>
          </a:prstGeom>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chemeClr val="tx1"/>
                </a:solidFill>
              </a:rPr>
              <a:t>“Accessible”</a:t>
            </a:r>
          </a:p>
        </p:txBody>
      </p:sp>
      <p:sp>
        <p:nvSpPr>
          <p:cNvPr id="2" name="Rectangle: Rounded Corners 1">
            <a:extLst>
              <a:ext uri="{FF2B5EF4-FFF2-40B4-BE49-F238E27FC236}">
                <a16:creationId xmlns:a16="http://schemas.microsoft.com/office/drawing/2014/main" id="{8196DBDA-7E11-A529-56C7-3BB8ED0E7ECB}"/>
              </a:ext>
            </a:extLst>
          </p:cNvPr>
          <p:cNvSpPr/>
          <p:nvPr/>
        </p:nvSpPr>
        <p:spPr>
          <a:xfrm>
            <a:off x="6497370" y="2009868"/>
            <a:ext cx="4608214" cy="3340729"/>
          </a:xfrm>
          <a:prstGeom prst="roundRect">
            <a:avLst/>
          </a:prstGeom>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None/>
            </a:pPr>
            <a:r>
              <a:rPr lang="en-US" sz="4000" dirty="0">
                <a:solidFill>
                  <a:schemeClr val="tx1"/>
                </a:solidFill>
              </a:rPr>
              <a:t>“Available”</a:t>
            </a:r>
          </a:p>
          <a:p>
            <a:pPr marL="0" indent="0" algn="ctr">
              <a:buNone/>
            </a:pPr>
            <a:r>
              <a:rPr lang="en-US" sz="4000" dirty="0">
                <a:solidFill>
                  <a:schemeClr val="tx1"/>
                </a:solidFill>
              </a:rPr>
              <a:t>“Inclusive”</a:t>
            </a:r>
          </a:p>
          <a:p>
            <a:pPr marL="0" indent="0" algn="ctr">
              <a:buNone/>
            </a:pPr>
            <a:r>
              <a:rPr lang="en-US" sz="4000" dirty="0">
                <a:solidFill>
                  <a:schemeClr val="tx1"/>
                </a:solidFill>
              </a:rPr>
              <a:t>“Affordable”</a:t>
            </a:r>
          </a:p>
          <a:p>
            <a:pPr marL="0" indent="0" algn="ctr">
              <a:buNone/>
            </a:pPr>
            <a:r>
              <a:rPr lang="en-US" sz="4000" dirty="0">
                <a:solidFill>
                  <a:schemeClr val="tx1"/>
                </a:solidFill>
              </a:rPr>
              <a:t>“</a:t>
            </a:r>
            <a:r>
              <a:rPr lang="en-US" sz="4000">
                <a:solidFill>
                  <a:schemeClr val="tx1"/>
                </a:solidFill>
              </a:rPr>
              <a:t>Usable”</a:t>
            </a:r>
          </a:p>
        </p:txBody>
      </p:sp>
    </p:spTree>
    <p:extLst>
      <p:ext uri="{BB962C8B-B14F-4D97-AF65-F5344CB8AC3E}">
        <p14:creationId xmlns:p14="http://schemas.microsoft.com/office/powerpoint/2010/main" val="1278324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6AC74F9-2571-9DF5-C8B3-0F79C69EC3C5}"/>
              </a:ext>
            </a:extLst>
          </p:cNvPr>
          <p:cNvSpPr>
            <a:spLocks noGrp="1"/>
          </p:cNvSpPr>
          <p:nvPr>
            <p:ph type="title"/>
          </p:nvPr>
        </p:nvSpPr>
        <p:spPr/>
        <p:txBody>
          <a:bodyPr/>
          <a:lstStyle/>
          <a:p>
            <a:r>
              <a:rPr lang="en-US"/>
              <a:t>“Accessible” in Federal Law &amp; Guidance</a:t>
            </a:r>
          </a:p>
        </p:txBody>
      </p:sp>
      <p:sp>
        <p:nvSpPr>
          <p:cNvPr id="7" name="Content Placeholder 6">
            <a:extLst>
              <a:ext uri="{FF2B5EF4-FFF2-40B4-BE49-F238E27FC236}">
                <a16:creationId xmlns:a16="http://schemas.microsoft.com/office/drawing/2014/main" id="{57115B74-D118-90A4-29AD-537D2F71871C}"/>
              </a:ext>
            </a:extLst>
          </p:cNvPr>
          <p:cNvSpPr>
            <a:spLocks noGrp="1"/>
          </p:cNvSpPr>
          <p:nvPr>
            <p:ph sz="half" idx="1"/>
          </p:nvPr>
        </p:nvSpPr>
        <p:spPr>
          <a:xfrm>
            <a:off x="990599" y="1640682"/>
            <a:ext cx="9296401" cy="4122147"/>
          </a:xfrm>
        </p:spPr>
        <p:txBody>
          <a:bodyPr vert="horz" lIns="91440" tIns="45720" rIns="91440" bIns="45720" rtlCol="0" anchor="t">
            <a:noAutofit/>
          </a:bodyPr>
          <a:lstStyle/>
          <a:p>
            <a:pPr marL="0" indent="0" algn="l" rtl="0" fontAlgn="base">
              <a:lnSpc>
                <a:spcPct val="105000"/>
              </a:lnSpc>
              <a:spcBef>
                <a:spcPts val="0"/>
              </a:spcBef>
              <a:spcAft>
                <a:spcPts val="600"/>
              </a:spcAft>
              <a:buNone/>
            </a:pPr>
            <a:r>
              <a:rPr lang="en-US" sz="2400" b="0" i="0" u="none" strike="noStrike">
                <a:effectLst/>
              </a:rPr>
              <a:t>An individual with a disability can </a:t>
            </a:r>
            <a:r>
              <a:rPr lang="en-US" sz="2400" b="0" i="0">
                <a:effectLst/>
              </a:rPr>
              <a:t>​	</a:t>
            </a:r>
          </a:p>
          <a:p>
            <a:pPr marL="457200" indent="-401638" fontAlgn="base">
              <a:lnSpc>
                <a:spcPct val="105000"/>
              </a:lnSpc>
              <a:spcBef>
                <a:spcPts val="0"/>
              </a:spcBef>
              <a:spcAft>
                <a:spcPts val="600"/>
              </a:spcAft>
            </a:pPr>
            <a:r>
              <a:rPr lang="en-US" sz="2400" b="0" i="0" u="none" strike="noStrike">
                <a:effectLst/>
              </a:rPr>
              <a:t>access the </a:t>
            </a:r>
            <a:r>
              <a:rPr lang="en-US" sz="2400" b="1" i="0" u="none" strike="noStrike">
                <a:effectLst/>
              </a:rPr>
              <a:t>same</a:t>
            </a:r>
            <a:r>
              <a:rPr lang="en-US" sz="2400" b="0" i="0" u="none" strike="noStrike">
                <a:effectLst/>
              </a:rPr>
              <a:t> information,</a:t>
            </a:r>
            <a:r>
              <a:rPr lang="en-US" sz="2400" b="0" i="0">
                <a:effectLst/>
              </a:rPr>
              <a:t>​</a:t>
            </a:r>
          </a:p>
          <a:p>
            <a:pPr marL="457200" indent="-401638" fontAlgn="base">
              <a:lnSpc>
                <a:spcPct val="105000"/>
              </a:lnSpc>
              <a:spcBef>
                <a:spcPts val="0"/>
              </a:spcBef>
              <a:spcAft>
                <a:spcPts val="600"/>
              </a:spcAft>
            </a:pPr>
            <a:r>
              <a:rPr lang="en-US" sz="2400" b="0" i="0" u="none" strike="noStrike">
                <a:effectLst/>
              </a:rPr>
              <a:t>engage in the </a:t>
            </a:r>
            <a:r>
              <a:rPr lang="en-US" sz="2400" b="1" i="0" u="none" strike="noStrike">
                <a:effectLst/>
              </a:rPr>
              <a:t>same</a:t>
            </a:r>
            <a:r>
              <a:rPr lang="en-US" sz="2400" b="0" i="0" u="none" strike="noStrike">
                <a:effectLst/>
              </a:rPr>
              <a:t> interactions,</a:t>
            </a:r>
            <a:r>
              <a:rPr lang="en-US" sz="2400" b="0" i="0">
                <a:effectLst/>
              </a:rPr>
              <a:t>​</a:t>
            </a:r>
            <a:r>
              <a:rPr lang="en-US" sz="2400"/>
              <a:t> </a:t>
            </a:r>
            <a:r>
              <a:rPr lang="en-US" sz="2400" b="0" i="0" u="none" strike="noStrike">
                <a:effectLst/>
              </a:rPr>
              <a:t>and </a:t>
            </a:r>
            <a:r>
              <a:rPr lang="en-US" sz="2400" b="0" i="0">
                <a:effectLst/>
              </a:rPr>
              <a:t>​</a:t>
            </a:r>
          </a:p>
          <a:p>
            <a:pPr marL="457200" indent="-401638" fontAlgn="base">
              <a:lnSpc>
                <a:spcPct val="105000"/>
              </a:lnSpc>
              <a:spcBef>
                <a:spcPts val="0"/>
              </a:spcBef>
              <a:spcAft>
                <a:spcPts val="600"/>
              </a:spcAft>
            </a:pPr>
            <a:r>
              <a:rPr lang="en-US" sz="2400" b="0" i="0" u="none" strike="noStrike">
                <a:effectLst/>
              </a:rPr>
              <a:t>otherwise participate in or benefit from the </a:t>
            </a:r>
            <a:r>
              <a:rPr lang="en-US" sz="2400" b="1" i="0" u="none" strike="noStrike">
                <a:effectLst/>
              </a:rPr>
              <a:t>same</a:t>
            </a:r>
            <a:r>
              <a:rPr lang="en-US" sz="2400" b="0" i="0" u="none" strike="noStrike">
                <a:effectLst/>
              </a:rPr>
              <a:t> services, programs, and activities </a:t>
            </a:r>
            <a:r>
              <a:rPr lang="en-US" sz="2400" b="0" i="0">
                <a:effectLst/>
              </a:rPr>
              <a:t>​</a:t>
            </a:r>
          </a:p>
          <a:p>
            <a:pPr marL="457200" indent="-401638" fontAlgn="base">
              <a:lnSpc>
                <a:spcPct val="105000"/>
              </a:lnSpc>
              <a:spcBef>
                <a:spcPts val="0"/>
              </a:spcBef>
              <a:spcAft>
                <a:spcPts val="600"/>
              </a:spcAft>
            </a:pPr>
            <a:r>
              <a:rPr lang="en-US" sz="2400" b="0" i="0" u="none" strike="noStrike">
                <a:effectLst/>
              </a:rPr>
              <a:t>as individuals without disabilities, in a manner that provides </a:t>
            </a:r>
            <a:r>
              <a:rPr lang="en-US" sz="2400" b="1" i="0" u="none" strike="noStrike">
                <a:effectLst/>
              </a:rPr>
              <a:t>substantially equivalent timeliness, privacy, independence, and ease of use</a:t>
            </a:r>
            <a:r>
              <a:rPr lang="en-US" sz="2400" b="0" i="0" u="none" strike="noStrike">
                <a:effectLst/>
              </a:rPr>
              <a:t>.</a:t>
            </a:r>
            <a:r>
              <a:rPr lang="en-US" sz="2400" b="0" i="0">
                <a:effectLst/>
              </a:rPr>
              <a:t>​</a:t>
            </a:r>
          </a:p>
          <a:p>
            <a:pPr marL="0" indent="0" algn="r" rtl="0" fontAlgn="base">
              <a:lnSpc>
                <a:spcPct val="105000"/>
              </a:lnSpc>
              <a:spcBef>
                <a:spcPts val="0"/>
              </a:spcBef>
              <a:spcAft>
                <a:spcPts val="600"/>
              </a:spcAft>
              <a:buNone/>
              <a:tabLst>
                <a:tab pos="3025775" algn="l"/>
              </a:tabLst>
            </a:pPr>
            <a:r>
              <a:rPr lang="en-US" sz="2400" b="0" i="0" u="none" strike="noStrike">
                <a:effectLst/>
              </a:rPr>
              <a:t>	Department of Justice, Civil Rights Division &amp; Department of Education, Office for Civil Rights</a:t>
            </a:r>
            <a:endParaRPr lang="en-US" sz="2400" b="0" i="0">
              <a:effectLst/>
            </a:endParaRPr>
          </a:p>
          <a:p>
            <a:pPr>
              <a:lnSpc>
                <a:spcPct val="100000"/>
              </a:lnSpc>
              <a:spcBef>
                <a:spcPts val="0"/>
              </a:spcBef>
              <a:spcAft>
                <a:spcPts val="600"/>
              </a:spcAft>
            </a:pPr>
            <a:endParaRPr lang="en-US" sz="2400"/>
          </a:p>
        </p:txBody>
      </p:sp>
      <p:pic>
        <p:nvPicPr>
          <p:cNvPr id="13" name="Content Placeholder 12">
            <a:extLst>
              <a:ext uri="{FF2B5EF4-FFF2-40B4-BE49-F238E27FC236}">
                <a16:creationId xmlns:a16="http://schemas.microsoft.com/office/drawing/2014/main" id="{C783CD20-19EC-1AA9-6269-BE286274FD76}"/>
              </a:ext>
              <a:ext uri="{C183D7F6-B498-43B3-948B-1728B52AA6E4}">
                <adec:decorative xmlns:adec="http://schemas.microsoft.com/office/drawing/2017/decorative" val="1"/>
              </a:ext>
            </a:extLst>
          </p:cNvPr>
          <p:cNvPicPr>
            <a:picLocks noGrp="1" noChangeAspect="1"/>
          </p:cNvPicPr>
          <p:nvPr>
            <p:ph sz="half" idx="2"/>
          </p:nvPr>
        </p:nvPicPr>
        <p:blipFill>
          <a:blip r:embed="rId3" cstate="hqprint">
            <a:extLst>
              <a:ext uri="{28A0092B-C50C-407E-A947-70E740481C1C}">
                <a14:useLocalDpi xmlns:a14="http://schemas.microsoft.com/office/drawing/2010/main"/>
              </a:ext>
            </a:extLst>
          </a:blip>
          <a:stretch>
            <a:fillRect/>
          </a:stretch>
        </p:blipFill>
        <p:spPr>
          <a:xfrm>
            <a:off x="8865576" y="1018342"/>
            <a:ext cx="2988967" cy="1742007"/>
          </a:xfrm>
        </p:spPr>
      </p:pic>
    </p:spTree>
    <p:extLst>
      <p:ext uri="{BB962C8B-B14F-4D97-AF65-F5344CB8AC3E}">
        <p14:creationId xmlns:p14="http://schemas.microsoft.com/office/powerpoint/2010/main" val="165278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ECA274-85B3-AFFE-B190-78312A4346A1}"/>
              </a:ext>
            </a:extLst>
          </p:cNvPr>
          <p:cNvSpPr>
            <a:spLocks noGrp="1"/>
          </p:cNvSpPr>
          <p:nvPr>
            <p:ph type="title"/>
          </p:nvPr>
        </p:nvSpPr>
        <p:spPr/>
        <p:txBody>
          <a:bodyPr/>
          <a:lstStyle/>
          <a:p>
            <a:r>
              <a:rPr lang="en-US" dirty="0"/>
              <a:t>What Makes Material Accessible?</a:t>
            </a:r>
          </a:p>
        </p:txBody>
      </p:sp>
      <p:sp>
        <p:nvSpPr>
          <p:cNvPr id="6" name="Content Placeholder 5">
            <a:extLst>
              <a:ext uri="{FF2B5EF4-FFF2-40B4-BE49-F238E27FC236}">
                <a16:creationId xmlns:a16="http://schemas.microsoft.com/office/drawing/2014/main" id="{A1A09C8D-BC14-47BD-53A0-535724C6767C}"/>
              </a:ext>
            </a:extLst>
          </p:cNvPr>
          <p:cNvSpPr>
            <a:spLocks noGrp="1"/>
          </p:cNvSpPr>
          <p:nvPr>
            <p:ph idx="1"/>
          </p:nvPr>
        </p:nvSpPr>
        <p:spPr>
          <a:xfrm>
            <a:off x="838200" y="1791377"/>
            <a:ext cx="6724301" cy="4188635"/>
          </a:xfrm>
        </p:spPr>
        <p:txBody>
          <a:bodyPr/>
          <a:lstStyle/>
          <a:p>
            <a:r>
              <a:rPr lang="en-US" sz="2400" b="1" dirty="0"/>
              <a:t>Timeliness</a:t>
            </a:r>
            <a:r>
              <a:rPr lang="en-US" sz="2400" dirty="0"/>
              <a:t>: Materials are available when instruction begins.</a:t>
            </a:r>
          </a:p>
          <a:p>
            <a:r>
              <a:rPr lang="en-US" sz="2400" b="1" dirty="0"/>
              <a:t>Privacy</a:t>
            </a:r>
            <a:r>
              <a:rPr lang="en-US" sz="2400" dirty="0"/>
              <a:t>: Students access materials without sharing credentials or relying on others.</a:t>
            </a:r>
          </a:p>
          <a:p>
            <a:r>
              <a:rPr lang="en-US" sz="2400" b="1" dirty="0"/>
              <a:t>Independence</a:t>
            </a:r>
            <a:r>
              <a:rPr lang="en-US" sz="2400" dirty="0"/>
              <a:t>: Students can use materials on their own, without intermediaries.</a:t>
            </a:r>
          </a:p>
          <a:p>
            <a:r>
              <a:rPr lang="en-US" sz="2400" b="1" dirty="0"/>
              <a:t>Ease of use</a:t>
            </a:r>
            <a:r>
              <a:rPr lang="en-US" sz="2400" dirty="0"/>
              <a:t>: Materials work seamlessly with assistive technology.</a:t>
            </a:r>
          </a:p>
        </p:txBody>
      </p:sp>
      <p:pic>
        <p:nvPicPr>
          <p:cNvPr id="3" name="Picture 2" descr="Icon representing accessible materials ">
            <a:extLst>
              <a:ext uri="{FF2B5EF4-FFF2-40B4-BE49-F238E27FC236}">
                <a16:creationId xmlns:a16="http://schemas.microsoft.com/office/drawing/2014/main" id="{20BD8B4F-B299-51E6-9FA4-BFB323D5F504}"/>
              </a:ext>
            </a:extLst>
          </p:cNvPr>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a:off x="7906322" y="1978429"/>
            <a:ext cx="3330407" cy="3408218"/>
          </a:xfrm>
          <a:prstGeom prst="rect">
            <a:avLst/>
          </a:prstGeom>
        </p:spPr>
      </p:pic>
    </p:spTree>
    <p:extLst>
      <p:ext uri="{BB962C8B-B14F-4D97-AF65-F5344CB8AC3E}">
        <p14:creationId xmlns:p14="http://schemas.microsoft.com/office/powerpoint/2010/main" val="1543769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FB138-2A54-7F0E-71B3-C72F4EE82533}"/>
              </a:ext>
            </a:extLst>
          </p:cNvPr>
          <p:cNvSpPr>
            <a:spLocks noGrp="1"/>
          </p:cNvSpPr>
          <p:nvPr>
            <p:ph type="title"/>
          </p:nvPr>
        </p:nvSpPr>
        <p:spPr>
          <a:xfrm>
            <a:off x="838201" y="825699"/>
            <a:ext cx="2636519" cy="1192892"/>
          </a:xfrm>
        </p:spPr>
        <p:txBody>
          <a:bodyPr/>
          <a:lstStyle/>
          <a:p>
            <a:r>
              <a:rPr lang="en-US"/>
              <a:t>Poll</a:t>
            </a:r>
          </a:p>
        </p:txBody>
      </p:sp>
      <p:sp>
        <p:nvSpPr>
          <p:cNvPr id="3" name="Content Placeholder 2">
            <a:extLst>
              <a:ext uri="{FF2B5EF4-FFF2-40B4-BE49-F238E27FC236}">
                <a16:creationId xmlns:a16="http://schemas.microsoft.com/office/drawing/2014/main" id="{7CA5E5E7-0E58-59F8-0F05-3D0E12CD6C0E}"/>
              </a:ext>
            </a:extLst>
          </p:cNvPr>
          <p:cNvSpPr>
            <a:spLocks noGrp="1"/>
          </p:cNvSpPr>
          <p:nvPr>
            <p:ph idx="1"/>
          </p:nvPr>
        </p:nvSpPr>
        <p:spPr>
          <a:xfrm>
            <a:off x="3707475" y="852731"/>
            <a:ext cx="7646324" cy="5152537"/>
          </a:xfrm>
        </p:spPr>
        <p:txBody>
          <a:bodyPr/>
          <a:lstStyle/>
          <a:p>
            <a:pPr marL="0" indent="0">
              <a:buNone/>
            </a:pPr>
            <a:r>
              <a:rPr lang="en-US"/>
              <a:t>In one word or phrase, how would you describe your system’s current approach to accessibility?</a:t>
            </a:r>
          </a:p>
          <a:p>
            <a:pPr marL="514350" indent="-514350">
              <a:buFont typeface="+mj-lt"/>
              <a:buAutoNum type="alphaLcParenR"/>
            </a:pPr>
            <a:r>
              <a:rPr lang="en-US"/>
              <a:t>Emerging</a:t>
            </a:r>
          </a:p>
          <a:p>
            <a:pPr marL="514350" indent="-514350">
              <a:buFont typeface="+mj-lt"/>
              <a:buAutoNum type="alphaLcParenR"/>
            </a:pPr>
            <a:r>
              <a:rPr lang="en-US"/>
              <a:t>Scattered</a:t>
            </a:r>
          </a:p>
          <a:p>
            <a:pPr marL="514350" indent="-514350">
              <a:buFont typeface="+mj-lt"/>
              <a:buAutoNum type="alphaLcParenR"/>
            </a:pPr>
            <a:r>
              <a:rPr lang="en-US"/>
              <a:t>Siloed </a:t>
            </a:r>
          </a:p>
          <a:p>
            <a:pPr marL="514350" indent="-514350">
              <a:buFont typeface="+mj-lt"/>
              <a:buAutoNum type="alphaLcParenR"/>
            </a:pPr>
            <a:r>
              <a:rPr lang="en-US"/>
              <a:t>Intentional</a:t>
            </a:r>
          </a:p>
          <a:p>
            <a:pPr marL="514350" indent="-514350">
              <a:buFont typeface="+mj-lt"/>
              <a:buAutoNum type="alphaLcParenR"/>
            </a:pPr>
            <a:r>
              <a:rPr lang="en-US"/>
              <a:t>Unclear</a:t>
            </a:r>
          </a:p>
          <a:p>
            <a:pPr marL="514350" indent="-514350">
              <a:buFont typeface="+mj-lt"/>
              <a:buAutoNum type="alphaLcParenR"/>
            </a:pPr>
            <a:r>
              <a:rPr lang="en-US"/>
              <a:t>Embedded</a:t>
            </a:r>
          </a:p>
        </p:txBody>
      </p:sp>
      <p:pic>
        <p:nvPicPr>
          <p:cNvPr id="7" name="Picture 6">
            <a:extLst>
              <a:ext uri="{FF2B5EF4-FFF2-40B4-BE49-F238E27FC236}">
                <a16:creationId xmlns:a16="http://schemas.microsoft.com/office/drawing/2014/main" id="{B7115E9F-5982-AB5C-B681-063B9422A39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38201" y="2297283"/>
            <a:ext cx="2436592" cy="2263433"/>
          </a:xfrm>
          <a:prstGeom prst="rect">
            <a:avLst/>
          </a:prstGeom>
        </p:spPr>
      </p:pic>
    </p:spTree>
    <p:extLst>
      <p:ext uri="{BB962C8B-B14F-4D97-AF65-F5344CB8AC3E}">
        <p14:creationId xmlns:p14="http://schemas.microsoft.com/office/powerpoint/2010/main" val="1530012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14A75-F0D8-ECEC-BECA-C4E9906BB17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2C916D1-0036-31A5-DAFA-2C8E08108CBF}"/>
              </a:ext>
            </a:extLst>
          </p:cNvPr>
          <p:cNvSpPr>
            <a:spLocks noGrp="1"/>
          </p:cNvSpPr>
          <p:nvPr>
            <p:ph type="title"/>
          </p:nvPr>
        </p:nvSpPr>
        <p:spPr>
          <a:xfrm>
            <a:off x="1471961" y="1213513"/>
            <a:ext cx="9241728" cy="3325236"/>
          </a:xfrm>
        </p:spPr>
        <p:txBody>
          <a:bodyPr/>
          <a:lstStyle/>
          <a:p>
            <a:r>
              <a:rPr lang="en-US"/>
              <a:t>Why Does It Matter?</a:t>
            </a:r>
          </a:p>
        </p:txBody>
      </p:sp>
    </p:spTree>
    <p:extLst>
      <p:ext uri="{BB962C8B-B14F-4D97-AF65-F5344CB8AC3E}">
        <p14:creationId xmlns:p14="http://schemas.microsoft.com/office/powerpoint/2010/main" val="3170543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657C9F-A65E-D87B-FB52-44D5700D6867}"/>
              </a:ext>
            </a:extLst>
          </p:cNvPr>
          <p:cNvSpPr>
            <a:spLocks noGrp="1"/>
          </p:cNvSpPr>
          <p:nvPr>
            <p:ph type="title"/>
          </p:nvPr>
        </p:nvSpPr>
        <p:spPr/>
        <p:txBody>
          <a:bodyPr/>
          <a:lstStyle/>
          <a:p>
            <a:r>
              <a:rPr lang="en-US" dirty="0">
                <a:solidFill>
                  <a:schemeClr val="bg1"/>
                </a:solidFill>
              </a:rPr>
              <a:t>So Much More than Compliance</a:t>
            </a:r>
          </a:p>
        </p:txBody>
      </p:sp>
      <p:sp>
        <p:nvSpPr>
          <p:cNvPr id="5" name="Content Placeholder 4">
            <a:extLst>
              <a:ext uri="{FF2B5EF4-FFF2-40B4-BE49-F238E27FC236}">
                <a16:creationId xmlns:a16="http://schemas.microsoft.com/office/drawing/2014/main" id="{F80E13B4-7317-222E-4436-F1A4E627F748}"/>
              </a:ext>
            </a:extLst>
          </p:cNvPr>
          <p:cNvSpPr>
            <a:spLocks noGrp="1"/>
          </p:cNvSpPr>
          <p:nvPr>
            <p:ph idx="1"/>
          </p:nvPr>
        </p:nvSpPr>
        <p:spPr>
          <a:xfrm>
            <a:off x="838200" y="1927225"/>
            <a:ext cx="10515600" cy="4351338"/>
          </a:xfrm>
        </p:spPr>
        <p:txBody>
          <a:bodyPr/>
          <a:lstStyle/>
          <a:p>
            <a:pPr marL="0" indent="0">
              <a:lnSpc>
                <a:spcPct val="114000"/>
              </a:lnSpc>
              <a:buNone/>
            </a:pPr>
            <a:r>
              <a:rPr lang="en-US" dirty="0">
                <a:solidFill>
                  <a:schemeClr val="bg1"/>
                </a:solidFill>
              </a:rPr>
              <a:t>“You've set the whole class with handouts and stuff to use this website for the next three weeks to compose a project and now me, or [another blind student], is </a:t>
            </a:r>
            <a:r>
              <a:rPr lang="en-US" b="1" dirty="0">
                <a:solidFill>
                  <a:schemeClr val="bg1"/>
                </a:solidFill>
              </a:rPr>
              <a:t>stranded on this desert island </a:t>
            </a:r>
            <a:r>
              <a:rPr lang="en-US" dirty="0">
                <a:solidFill>
                  <a:schemeClr val="bg1"/>
                </a:solidFill>
              </a:rPr>
              <a:t>because that site doesn't work. You can't just re-change your whole teaching plan, especially when you've distributed it.” ~Jacob</a:t>
            </a:r>
          </a:p>
          <a:p>
            <a:endParaRPr lang="en-US" dirty="0">
              <a:solidFill>
                <a:schemeClr val="bg1"/>
              </a:solidFill>
            </a:endParaRPr>
          </a:p>
        </p:txBody>
      </p:sp>
    </p:spTree>
    <p:extLst>
      <p:ext uri="{BB962C8B-B14F-4D97-AF65-F5344CB8AC3E}">
        <p14:creationId xmlns:p14="http://schemas.microsoft.com/office/powerpoint/2010/main" val="3028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84A26-7B36-E108-B630-A7E9E62C710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C722839-E8A9-62B2-27AB-56E0A54328DF}"/>
              </a:ext>
            </a:extLst>
          </p:cNvPr>
          <p:cNvSpPr>
            <a:spLocks noGrp="1"/>
          </p:cNvSpPr>
          <p:nvPr>
            <p:ph type="title"/>
          </p:nvPr>
        </p:nvSpPr>
        <p:spPr/>
        <p:txBody>
          <a:bodyPr/>
          <a:lstStyle/>
          <a:p>
            <a:r>
              <a:rPr lang="en-US" dirty="0">
                <a:solidFill>
                  <a:schemeClr val="bg1"/>
                </a:solidFill>
              </a:rPr>
              <a:t>Blind and Low-Vision Teens Explain</a:t>
            </a:r>
          </a:p>
        </p:txBody>
      </p:sp>
      <p:sp>
        <p:nvSpPr>
          <p:cNvPr id="5" name="Content Placeholder 4">
            <a:extLst>
              <a:ext uri="{FF2B5EF4-FFF2-40B4-BE49-F238E27FC236}">
                <a16:creationId xmlns:a16="http://schemas.microsoft.com/office/drawing/2014/main" id="{0FB79A96-B252-8AC1-D365-88CA5CB0BB1D}"/>
              </a:ext>
            </a:extLst>
          </p:cNvPr>
          <p:cNvSpPr>
            <a:spLocks noGrp="1"/>
          </p:cNvSpPr>
          <p:nvPr>
            <p:ph idx="1"/>
          </p:nvPr>
        </p:nvSpPr>
        <p:spPr>
          <a:xfrm>
            <a:off x="838200" y="1896745"/>
            <a:ext cx="10515600" cy="4351338"/>
          </a:xfrm>
        </p:spPr>
        <p:txBody>
          <a:bodyPr>
            <a:normAutofit/>
          </a:bodyPr>
          <a:lstStyle/>
          <a:p>
            <a:pPr marL="0" indent="0">
              <a:lnSpc>
                <a:spcPct val="110000"/>
              </a:lnSpc>
              <a:buNone/>
            </a:pPr>
            <a:r>
              <a:rPr lang="en-US" dirty="0">
                <a:solidFill>
                  <a:schemeClr val="bg1"/>
                </a:solidFill>
              </a:rPr>
              <a:t>Q1: What is it like being a blind/low-vision student in classes that use inaccessible technology?  </a:t>
            </a:r>
          </a:p>
          <a:p>
            <a:pPr marL="457200" lvl="1" indent="0">
              <a:lnSpc>
                <a:spcPct val="110000"/>
              </a:lnSpc>
              <a:spcAft>
                <a:spcPts val="600"/>
              </a:spcAft>
              <a:buNone/>
            </a:pPr>
            <a:r>
              <a:rPr lang="en-US" sz="2800" dirty="0">
                <a:solidFill>
                  <a:schemeClr val="bg1"/>
                </a:solidFill>
              </a:rPr>
              <a:t>A1: </a:t>
            </a:r>
            <a:r>
              <a:rPr lang="en-US" sz="2800" b="1" dirty="0">
                <a:solidFill>
                  <a:schemeClr val="bg1"/>
                </a:solidFill>
              </a:rPr>
              <a:t>It’s like playing the desert island game</a:t>
            </a:r>
            <a:r>
              <a:rPr lang="en-US" sz="2800" dirty="0">
                <a:solidFill>
                  <a:schemeClr val="bg1"/>
                </a:solidFill>
              </a:rPr>
              <a:t>—a rigged game where you have to discover hidden rules and develop special skills to survive.</a:t>
            </a:r>
          </a:p>
          <a:p>
            <a:pPr marL="0" indent="0">
              <a:lnSpc>
                <a:spcPct val="110000"/>
              </a:lnSpc>
              <a:buNone/>
            </a:pPr>
            <a:r>
              <a:rPr lang="en-US" dirty="0">
                <a:solidFill>
                  <a:schemeClr val="bg1"/>
                </a:solidFill>
              </a:rPr>
              <a:t>Q2: What meaning do blind/low-vision students make of their experiences in classes that use inaccessible technology? </a:t>
            </a:r>
          </a:p>
          <a:p>
            <a:pPr marL="457200" lvl="1" indent="0">
              <a:lnSpc>
                <a:spcPct val="110000"/>
              </a:lnSpc>
              <a:buNone/>
            </a:pPr>
            <a:r>
              <a:rPr lang="en-US" sz="2800" dirty="0">
                <a:solidFill>
                  <a:schemeClr val="bg1"/>
                </a:solidFill>
              </a:rPr>
              <a:t>A2: Access is </a:t>
            </a:r>
            <a:r>
              <a:rPr lang="en-US" sz="2800" b="1" dirty="0">
                <a:solidFill>
                  <a:schemeClr val="bg1"/>
                </a:solidFill>
              </a:rPr>
              <a:t>my responsibility </a:t>
            </a:r>
            <a:r>
              <a:rPr lang="en-US" sz="2800" dirty="0">
                <a:solidFill>
                  <a:schemeClr val="bg1"/>
                </a:solidFill>
              </a:rPr>
              <a:t>(I can’t count on other people)</a:t>
            </a:r>
          </a:p>
        </p:txBody>
      </p:sp>
    </p:spTree>
    <p:extLst>
      <p:ext uri="{BB962C8B-B14F-4D97-AF65-F5344CB8AC3E}">
        <p14:creationId xmlns:p14="http://schemas.microsoft.com/office/powerpoint/2010/main" val="2354802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0351D-429A-B911-EE86-1102F0BA3D51}"/>
              </a:ext>
            </a:extLst>
          </p:cNvPr>
          <p:cNvSpPr>
            <a:spLocks noGrp="1"/>
          </p:cNvSpPr>
          <p:nvPr>
            <p:ph type="title"/>
          </p:nvPr>
        </p:nvSpPr>
        <p:spPr/>
        <p:txBody>
          <a:bodyPr>
            <a:normAutofit/>
          </a:bodyPr>
          <a:lstStyle/>
          <a:p>
            <a:r>
              <a:rPr lang="en-US" dirty="0">
                <a:solidFill>
                  <a:schemeClr val="bg1"/>
                </a:solidFill>
              </a:rPr>
              <a:t>Sometimes I Cry</a:t>
            </a:r>
          </a:p>
        </p:txBody>
      </p:sp>
      <p:sp>
        <p:nvSpPr>
          <p:cNvPr id="3" name="Content Placeholder 2">
            <a:extLst>
              <a:ext uri="{FF2B5EF4-FFF2-40B4-BE49-F238E27FC236}">
                <a16:creationId xmlns:a16="http://schemas.microsoft.com/office/drawing/2014/main" id="{55643771-11EA-8C11-BB56-A35FABF19AF3}"/>
              </a:ext>
            </a:extLst>
          </p:cNvPr>
          <p:cNvSpPr>
            <a:spLocks noGrp="1"/>
          </p:cNvSpPr>
          <p:nvPr>
            <p:ph sz="half" idx="1"/>
          </p:nvPr>
        </p:nvSpPr>
        <p:spPr>
          <a:xfrm>
            <a:off x="838199" y="1938968"/>
            <a:ext cx="5573617" cy="4439797"/>
          </a:xfrm>
        </p:spPr>
        <p:txBody>
          <a:bodyPr>
            <a:noAutofit/>
          </a:bodyPr>
          <a:lstStyle/>
          <a:p>
            <a:r>
              <a:rPr lang="en-US" b="1" dirty="0">
                <a:solidFill>
                  <a:schemeClr val="bg1"/>
                </a:solidFill>
              </a:rPr>
              <a:t>Rebecca </a:t>
            </a:r>
            <a:r>
              <a:rPr lang="en-US" dirty="0">
                <a:solidFill>
                  <a:schemeClr val="bg1"/>
                </a:solidFill>
              </a:rPr>
              <a:t> </a:t>
            </a:r>
          </a:p>
          <a:p>
            <a:pPr lvl="1"/>
            <a:r>
              <a:rPr lang="en-US" sz="2800" dirty="0">
                <a:solidFill>
                  <a:schemeClr val="bg1"/>
                </a:solidFill>
              </a:rPr>
              <a:t>18</a:t>
            </a:r>
          </a:p>
          <a:p>
            <a:pPr lvl="1"/>
            <a:r>
              <a:rPr lang="en-US" sz="2800" dirty="0">
                <a:solidFill>
                  <a:schemeClr val="bg1"/>
                </a:solidFill>
              </a:rPr>
              <a:t>Midwestern public high school</a:t>
            </a:r>
          </a:p>
          <a:p>
            <a:pPr lvl="1"/>
            <a:r>
              <a:rPr lang="en-US" sz="2800" dirty="0">
                <a:solidFill>
                  <a:schemeClr val="bg1"/>
                </a:solidFill>
              </a:rPr>
              <a:t>Braille reader</a:t>
            </a:r>
          </a:p>
          <a:p>
            <a:pPr lvl="1"/>
            <a:r>
              <a:rPr lang="en-US" sz="2800" dirty="0">
                <a:solidFill>
                  <a:schemeClr val="bg1"/>
                </a:solidFill>
              </a:rPr>
              <a:t>Screen reader user</a:t>
            </a:r>
          </a:p>
          <a:p>
            <a:pPr lvl="1"/>
            <a:r>
              <a:rPr lang="en-US" sz="2800" dirty="0">
                <a:solidFill>
                  <a:schemeClr val="bg1"/>
                </a:solidFill>
              </a:rPr>
              <a:t>High-achieving student </a:t>
            </a:r>
          </a:p>
          <a:p>
            <a:r>
              <a:rPr lang="en-US" dirty="0">
                <a:solidFill>
                  <a:schemeClr val="bg1"/>
                </a:solidFill>
              </a:rPr>
              <a:t>Meghan</a:t>
            </a:r>
          </a:p>
          <a:p>
            <a:pPr lvl="1"/>
            <a:r>
              <a:rPr lang="en-US" sz="2800" dirty="0">
                <a:solidFill>
                  <a:schemeClr val="bg1"/>
                </a:solidFill>
              </a:rPr>
              <a:t>14</a:t>
            </a:r>
          </a:p>
          <a:p>
            <a:pPr lvl="1"/>
            <a:r>
              <a:rPr lang="en-US" sz="2800" dirty="0">
                <a:solidFill>
                  <a:schemeClr val="bg1"/>
                </a:solidFill>
              </a:rPr>
              <a:t>Rebecca’s sister</a:t>
            </a:r>
          </a:p>
          <a:p>
            <a:pPr lvl="1"/>
            <a:r>
              <a:rPr lang="en-US" sz="2800" dirty="0">
                <a:solidFill>
                  <a:schemeClr val="bg1"/>
                </a:solidFill>
              </a:rPr>
              <a:t>Sighted</a:t>
            </a:r>
          </a:p>
        </p:txBody>
      </p:sp>
      <p:sp>
        <p:nvSpPr>
          <p:cNvPr id="4" name="Content Placeholder 3">
            <a:extLst>
              <a:ext uri="{FF2B5EF4-FFF2-40B4-BE49-F238E27FC236}">
                <a16:creationId xmlns:a16="http://schemas.microsoft.com/office/drawing/2014/main" id="{4ECA4411-A490-F753-8B96-9B8B95505E32}"/>
              </a:ext>
            </a:extLst>
          </p:cNvPr>
          <p:cNvSpPr>
            <a:spLocks noGrp="1"/>
          </p:cNvSpPr>
          <p:nvPr>
            <p:ph sz="half" idx="2"/>
          </p:nvPr>
        </p:nvSpPr>
        <p:spPr>
          <a:xfrm>
            <a:off x="7164888" y="1938967"/>
            <a:ext cx="4188912" cy="4237995"/>
          </a:xfrm>
        </p:spPr>
        <p:txBody>
          <a:bodyPr>
            <a:normAutofit/>
          </a:bodyPr>
          <a:lstStyle/>
          <a:p>
            <a:r>
              <a:rPr lang="en-US" dirty="0">
                <a:solidFill>
                  <a:srgbClr val="05D0DC"/>
                </a:solidFill>
                <a:hlinkClick r:id="rId2">
                  <a:extLst>
                    <a:ext uri="{A12FA001-AC4F-418D-AE19-62706E023703}">
                      <ahyp:hlinkClr xmlns:ahyp="http://schemas.microsoft.com/office/drawing/2018/hyperlinkcolor" val="tx"/>
                    </a:ext>
                  </a:extLst>
                </a:hlinkClick>
              </a:rPr>
              <a:t>Read the story</a:t>
            </a:r>
            <a:endParaRPr lang="en-US" dirty="0">
              <a:solidFill>
                <a:srgbClr val="05D0DC"/>
              </a:solidFill>
            </a:endParaRPr>
          </a:p>
          <a:p>
            <a:endParaRPr lang="en-US" dirty="0"/>
          </a:p>
        </p:txBody>
      </p:sp>
      <p:pic>
        <p:nvPicPr>
          <p:cNvPr id="6" name="Picture 5">
            <a:extLst>
              <a:ext uri="{FF2B5EF4-FFF2-40B4-BE49-F238E27FC236}">
                <a16:creationId xmlns:a16="http://schemas.microsoft.com/office/drawing/2014/main" id="{E2AC4A08-409D-3633-8ECE-B7F4EAE05CD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904728" y="2541567"/>
            <a:ext cx="3577747" cy="3577747"/>
          </a:xfrm>
          <a:prstGeom prst="rect">
            <a:avLst/>
          </a:prstGeom>
        </p:spPr>
      </p:pic>
    </p:spTree>
    <p:extLst>
      <p:ext uri="{BB962C8B-B14F-4D97-AF65-F5344CB8AC3E}">
        <p14:creationId xmlns:p14="http://schemas.microsoft.com/office/powerpoint/2010/main" val="664388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77139-18C9-ACE0-D18E-CFFBB760A2C6}"/>
              </a:ext>
            </a:extLst>
          </p:cNvPr>
          <p:cNvSpPr>
            <a:spLocks noGrp="1"/>
          </p:cNvSpPr>
          <p:nvPr>
            <p:ph type="title"/>
          </p:nvPr>
        </p:nvSpPr>
        <p:spPr/>
        <p:txBody>
          <a:bodyPr/>
          <a:lstStyle/>
          <a:p>
            <a:r>
              <a:rPr lang="en-US"/>
              <a:t>Webinar </a:t>
            </a:r>
            <a:r>
              <a:rPr lang="en-US" dirty="0"/>
              <a:t>Support</a:t>
            </a:r>
            <a:r>
              <a:rPr lang="en-US"/>
              <a:t> &amp; Resources</a:t>
            </a:r>
          </a:p>
        </p:txBody>
      </p:sp>
      <p:sp>
        <p:nvSpPr>
          <p:cNvPr id="3" name="Content Placeholder 2">
            <a:extLst>
              <a:ext uri="{FF2B5EF4-FFF2-40B4-BE49-F238E27FC236}">
                <a16:creationId xmlns:a16="http://schemas.microsoft.com/office/drawing/2014/main" id="{BE4DC940-D180-E49D-385E-4A837FC28AF6}"/>
              </a:ext>
            </a:extLst>
          </p:cNvPr>
          <p:cNvSpPr>
            <a:spLocks noGrp="1"/>
          </p:cNvSpPr>
          <p:nvPr>
            <p:ph idx="1"/>
          </p:nvPr>
        </p:nvSpPr>
        <p:spPr>
          <a:xfrm>
            <a:off x="838200" y="1717175"/>
            <a:ext cx="7797905" cy="4081770"/>
          </a:xfrm>
        </p:spPr>
        <p:txBody>
          <a:bodyPr vert="horz" lIns="91440" tIns="45720" rIns="91440" bIns="45720" rtlCol="0" anchor="t">
            <a:noAutofit/>
          </a:bodyPr>
          <a:lstStyle/>
          <a:p>
            <a:pPr marL="457200" indent="-457200">
              <a:lnSpc>
                <a:spcPct val="100000"/>
              </a:lnSpc>
              <a:spcBef>
                <a:spcPts val="0"/>
              </a:spcBef>
              <a:spcAft>
                <a:spcPts val="1200"/>
              </a:spcAft>
            </a:pPr>
            <a:r>
              <a:rPr lang="en-US" dirty="0"/>
              <a:t>Reach out to NCADEMI Program Assistant </a:t>
            </a:r>
            <a:r>
              <a:rPr lang="en-US" b="1" dirty="0"/>
              <a:t>Natalie Cardenas</a:t>
            </a:r>
            <a:r>
              <a:rPr lang="en-US" dirty="0"/>
              <a:t> in the chat if you need technical support </a:t>
            </a:r>
          </a:p>
          <a:p>
            <a:pPr marL="457200" indent="-457200">
              <a:lnSpc>
                <a:spcPct val="100000"/>
              </a:lnSpc>
              <a:spcBef>
                <a:spcPts val="0"/>
              </a:spcBef>
              <a:spcAft>
                <a:spcPts val="1200"/>
              </a:spcAft>
            </a:pPr>
            <a:r>
              <a:rPr lang="en-US" dirty="0"/>
              <a:t>Captioning</a:t>
            </a:r>
          </a:p>
          <a:p>
            <a:pPr marL="457200" indent="-457200">
              <a:lnSpc>
                <a:spcPct val="100000"/>
              </a:lnSpc>
              <a:spcBef>
                <a:spcPts val="0"/>
              </a:spcBef>
              <a:spcAft>
                <a:spcPts val="1200"/>
              </a:spcAft>
            </a:pPr>
            <a:r>
              <a:rPr lang="en-US" dirty="0"/>
              <a:t>Slide deck &amp; resources are available </a:t>
            </a:r>
            <a:r>
              <a:rPr lang="en-US" dirty="0">
                <a:ea typeface="+mn-lt"/>
                <a:cs typeface="+mn-lt"/>
              </a:rPr>
              <a:t>at: </a:t>
            </a:r>
            <a:r>
              <a:rPr lang="en-US" b="1" dirty="0">
                <a:ea typeface="+mn-lt"/>
                <a:cs typeface="+mn-lt"/>
                <a:hlinkClick r:id="rId3"/>
              </a:rPr>
              <a:t>bit.ly/qi-webinar1</a:t>
            </a:r>
            <a:r>
              <a:rPr lang="en-US" b="1" dirty="0">
                <a:ea typeface="+mn-lt"/>
                <a:cs typeface="+mn-lt"/>
              </a:rPr>
              <a:t> </a:t>
            </a:r>
            <a:endParaRPr lang="en-US" b="1" dirty="0"/>
          </a:p>
          <a:p>
            <a:pPr marL="457200" indent="-457200">
              <a:lnSpc>
                <a:spcPct val="100000"/>
              </a:lnSpc>
              <a:spcBef>
                <a:spcPts val="0"/>
              </a:spcBef>
              <a:spcAft>
                <a:spcPts val="1800"/>
              </a:spcAft>
            </a:pPr>
            <a:r>
              <a:rPr lang="en-US" dirty="0"/>
              <a:t>Recording will be available within 24-48 business hours on the resources page </a:t>
            </a:r>
          </a:p>
        </p:txBody>
      </p:sp>
      <p:pic>
        <p:nvPicPr>
          <p:cNvPr id="5" name="Picture 4">
            <a:extLst>
              <a:ext uri="{FF2B5EF4-FFF2-40B4-BE49-F238E27FC236}">
                <a16:creationId xmlns:a16="http://schemas.microsoft.com/office/drawing/2014/main" id="{8F8F4E74-1458-B4CA-D7D6-015A2B1F8893}"/>
              </a:ext>
              <a:ext uri="{C183D7F6-B498-43B3-948B-1728B52AA6E4}">
                <adec:decorative xmlns:adec="http://schemas.microsoft.com/office/drawing/2017/decorative" val="1"/>
              </a:ext>
            </a:extLst>
          </p:cNvPr>
          <p:cNvPicPr>
            <a:picLocks noChangeAspect="1"/>
          </p:cNvPicPr>
          <p:nvPr/>
        </p:nvPicPr>
        <p:blipFill>
          <a:blip r:embed="rId4" cstate="hqprint">
            <a:extLst>
              <a:ext uri="{28A0092B-C50C-407E-A947-70E740481C1C}">
                <a14:useLocalDpi xmlns:a14="http://schemas.microsoft.com/office/drawing/2010/main"/>
              </a:ext>
            </a:extLst>
          </a:blip>
          <a:srcRect/>
          <a:stretch>
            <a:fillRect/>
          </a:stretch>
        </p:blipFill>
        <p:spPr>
          <a:xfrm>
            <a:off x="8636105" y="1096462"/>
            <a:ext cx="1930442" cy="1955961"/>
          </a:xfrm>
          <a:prstGeom prst="ellipse">
            <a:avLst/>
          </a:prstGeom>
        </p:spPr>
      </p:pic>
      <p:pic>
        <p:nvPicPr>
          <p:cNvPr id="6" name="Picture 5" descr="QR code to slide deck and resource webpage.">
            <a:extLst>
              <a:ext uri="{FF2B5EF4-FFF2-40B4-BE49-F238E27FC236}">
                <a16:creationId xmlns:a16="http://schemas.microsoft.com/office/drawing/2014/main" id="{1B70ECDA-A240-B03B-55A6-ED58FE9E1703}"/>
              </a:ext>
            </a:extLst>
          </p:cNvPr>
          <p:cNvPicPr>
            <a:picLocks noChangeAspect="1"/>
          </p:cNvPicPr>
          <p:nvPr/>
        </p:nvPicPr>
        <p:blipFill>
          <a:blip r:embed="rId5" cstate="hqprint">
            <a:extLst>
              <a:ext uri="{28A0092B-C50C-407E-A947-70E740481C1C}">
                <a14:useLocalDpi xmlns:a14="http://schemas.microsoft.com/office/drawing/2010/main"/>
              </a:ext>
            </a:extLst>
          </a:blip>
          <a:srcRect/>
          <a:stretch>
            <a:fillRect/>
          </a:stretch>
        </p:blipFill>
        <p:spPr>
          <a:xfrm>
            <a:off x="8428376" y="3350846"/>
            <a:ext cx="2429280" cy="2410692"/>
          </a:xfrm>
          <a:prstGeom prst="rect">
            <a:avLst/>
          </a:prstGeom>
        </p:spPr>
      </p:pic>
    </p:spTree>
    <p:extLst>
      <p:ext uri="{BB962C8B-B14F-4D97-AF65-F5344CB8AC3E}">
        <p14:creationId xmlns:p14="http://schemas.microsoft.com/office/powerpoint/2010/main" val="1805295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BBE58-6FD7-6405-19E2-5A2807DCAD49}"/>
              </a:ext>
            </a:extLst>
          </p:cNvPr>
          <p:cNvSpPr>
            <a:spLocks noGrp="1"/>
          </p:cNvSpPr>
          <p:nvPr>
            <p:ph type="title"/>
          </p:nvPr>
        </p:nvSpPr>
        <p:spPr>
          <a:xfrm>
            <a:off x="838200" y="343091"/>
            <a:ext cx="10515600" cy="1325563"/>
          </a:xfrm>
        </p:spPr>
        <p:txBody>
          <a:bodyPr/>
          <a:lstStyle/>
          <a:p>
            <a:r>
              <a:rPr lang="en-US" dirty="0">
                <a:solidFill>
                  <a:schemeClr val="bg1"/>
                </a:solidFill>
              </a:rPr>
              <a:t>Learn More from Blind &amp; Low-Vision </a:t>
            </a:r>
            <a:br>
              <a:rPr lang="en-US" dirty="0">
                <a:solidFill>
                  <a:schemeClr val="bg1"/>
                </a:solidFill>
              </a:rPr>
            </a:br>
            <a:r>
              <a:rPr lang="en-US" dirty="0">
                <a:solidFill>
                  <a:schemeClr val="bg1"/>
                </a:solidFill>
              </a:rPr>
              <a:t>Students</a:t>
            </a:r>
          </a:p>
        </p:txBody>
      </p:sp>
      <p:sp>
        <p:nvSpPr>
          <p:cNvPr id="3" name="Content Placeholder 2">
            <a:extLst>
              <a:ext uri="{FF2B5EF4-FFF2-40B4-BE49-F238E27FC236}">
                <a16:creationId xmlns:a16="http://schemas.microsoft.com/office/drawing/2014/main" id="{A4C45093-7E4B-DDDB-B607-87D93CB3CF1E}"/>
              </a:ext>
            </a:extLst>
          </p:cNvPr>
          <p:cNvSpPr>
            <a:spLocks noGrp="1"/>
          </p:cNvSpPr>
          <p:nvPr>
            <p:ph sz="half" idx="1"/>
          </p:nvPr>
        </p:nvSpPr>
        <p:spPr>
          <a:xfrm>
            <a:off x="838200" y="2159794"/>
            <a:ext cx="5181600" cy="4271045"/>
          </a:xfrm>
        </p:spPr>
        <p:txBody>
          <a:bodyPr>
            <a:normAutofit/>
          </a:bodyPr>
          <a:lstStyle/>
          <a:p>
            <a:pPr>
              <a:spcBef>
                <a:spcPts val="2000"/>
              </a:spcBef>
            </a:pPr>
            <a:r>
              <a:rPr lang="en-US" dirty="0">
                <a:solidFill>
                  <a:srgbClr val="05D0DC"/>
                </a:solidFill>
                <a:hlinkClick r:id="rId2">
                  <a:extLst>
                    <a:ext uri="{A12FA001-AC4F-418D-AE19-62706E023703}">
                      <ahyp:hlinkClr xmlns:ahyp="http://schemas.microsoft.com/office/drawing/2018/hyperlinkcolor" val="tx"/>
                    </a:ext>
                  </a:extLst>
                </a:hlinkClick>
              </a:rPr>
              <a:t>A11y in Sci library</a:t>
            </a:r>
            <a:endParaRPr lang="en-US" dirty="0">
              <a:solidFill>
                <a:srgbClr val="05D0DC"/>
              </a:solidFill>
            </a:endParaRPr>
          </a:p>
          <a:p>
            <a:pPr>
              <a:spcAft>
                <a:spcPts val="12600"/>
              </a:spcAft>
            </a:pPr>
            <a:r>
              <a:rPr lang="en-US" dirty="0">
                <a:solidFill>
                  <a:schemeClr val="bg1"/>
                </a:solidFill>
              </a:rPr>
              <a:t>10 research-based stories</a:t>
            </a:r>
          </a:p>
          <a:p>
            <a:pPr marL="0" indent="0">
              <a:buNone/>
            </a:pPr>
            <a:r>
              <a:rPr lang="en-US" sz="1800" dirty="0">
                <a:solidFill>
                  <a:schemeClr val="bg1"/>
                </a:solidFill>
              </a:rPr>
              <a:t>This material is based upon work supported by the National Science Foundation under Award No. 2334693. </a:t>
            </a:r>
          </a:p>
        </p:txBody>
      </p:sp>
      <p:pic>
        <p:nvPicPr>
          <p:cNvPr id="8" name="Content Placeholder 7">
            <a:extLst>
              <a:ext uri="{FF2B5EF4-FFF2-40B4-BE49-F238E27FC236}">
                <a16:creationId xmlns:a16="http://schemas.microsoft.com/office/drawing/2014/main" id="{C345891C-15E1-5E34-0A6E-25D6A105CF1F}"/>
              </a:ext>
              <a:ext uri="{C183D7F6-B498-43B3-948B-1728B52AA6E4}">
                <adec:decorative xmlns:adec="http://schemas.microsoft.com/office/drawing/2017/decorative" val="1"/>
              </a:ext>
            </a:extLst>
          </p:cNvPr>
          <p:cNvPicPr>
            <a:picLocks noGrp="1" noChangeAspect="1"/>
          </p:cNvPicPr>
          <p:nvPr>
            <p:ph sz="half" idx="2"/>
          </p:nvPr>
        </p:nvPicPr>
        <p:blipFill>
          <a:blip r:embed="rId3"/>
          <a:stretch>
            <a:fillRect/>
          </a:stretch>
        </p:blipFill>
        <p:spPr>
          <a:xfrm>
            <a:off x="6921500" y="2159794"/>
            <a:ext cx="3683000" cy="3683000"/>
          </a:xfrm>
        </p:spPr>
      </p:pic>
    </p:spTree>
    <p:extLst>
      <p:ext uri="{BB962C8B-B14F-4D97-AF65-F5344CB8AC3E}">
        <p14:creationId xmlns:p14="http://schemas.microsoft.com/office/powerpoint/2010/main" val="2655778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B1351-4B23-FCE1-01B7-7711D9532FE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7C7372EA-770F-D8C0-3CED-EE1ABE736A47}"/>
              </a:ext>
            </a:extLst>
          </p:cNvPr>
          <p:cNvSpPr>
            <a:spLocks noGrp="1"/>
          </p:cNvSpPr>
          <p:nvPr>
            <p:ph type="title"/>
          </p:nvPr>
        </p:nvSpPr>
        <p:spPr>
          <a:xfrm>
            <a:off x="3892377" y="1213513"/>
            <a:ext cx="6821311" cy="3066938"/>
          </a:xfrm>
        </p:spPr>
        <p:txBody>
          <a:bodyPr/>
          <a:lstStyle/>
          <a:p>
            <a:r>
              <a:rPr lang="en-US" dirty="0"/>
              <a:t>Who is Responsible for Ensuring Access?</a:t>
            </a:r>
          </a:p>
        </p:txBody>
      </p:sp>
      <p:pic>
        <p:nvPicPr>
          <p:cNvPr id="5" name="Picture 4">
            <a:extLst>
              <a:ext uri="{FF2B5EF4-FFF2-40B4-BE49-F238E27FC236}">
                <a16:creationId xmlns:a16="http://schemas.microsoft.com/office/drawing/2014/main" id="{A140FEC6-BEBE-959F-1F72-A98A3AA3221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416879" y="2293416"/>
            <a:ext cx="2139049" cy="1987035"/>
          </a:xfrm>
          <a:prstGeom prst="rect">
            <a:avLst/>
          </a:prstGeom>
        </p:spPr>
      </p:pic>
    </p:spTree>
    <p:extLst>
      <p:ext uri="{BB962C8B-B14F-4D97-AF65-F5344CB8AC3E}">
        <p14:creationId xmlns:p14="http://schemas.microsoft.com/office/powerpoint/2010/main" val="2242527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D0F21A-1EBD-4DDB-0F1B-3A81914595AB}"/>
              </a:ext>
            </a:extLst>
          </p:cNvPr>
          <p:cNvSpPr>
            <a:spLocks noGrp="1"/>
          </p:cNvSpPr>
          <p:nvPr>
            <p:ph type="title"/>
          </p:nvPr>
        </p:nvSpPr>
        <p:spPr/>
        <p:txBody>
          <a:bodyPr/>
          <a:lstStyle/>
          <a:p>
            <a:r>
              <a:rPr lang="en-US"/>
              <a:t>We’re All in for Accessibility</a:t>
            </a:r>
          </a:p>
        </p:txBody>
      </p:sp>
      <p:pic>
        <p:nvPicPr>
          <p:cNvPr id="8" name="Content Placeholder 7" descr="View of a group of people putting their hands together from above.&#10;">
            <a:extLst>
              <a:ext uri="{FF2B5EF4-FFF2-40B4-BE49-F238E27FC236}">
                <a16:creationId xmlns:a16="http://schemas.microsoft.com/office/drawing/2014/main" id="{7E5BDA33-FD3E-7480-B578-D0636E726768}"/>
              </a:ext>
            </a:extLst>
          </p:cNvPr>
          <p:cNvPicPr>
            <a:picLocks noGrp="1" noChangeAspect="1"/>
          </p:cNvPicPr>
          <p:nvPr>
            <p:ph idx="1"/>
          </p:nvPr>
        </p:nvPicPr>
        <p:blipFill>
          <a:blip r:embed="rId3" cstate="hqprint">
            <a:extLst>
              <a:ext uri="{28A0092B-C50C-407E-A947-70E740481C1C}">
                <a14:useLocalDpi xmlns:a14="http://schemas.microsoft.com/office/drawing/2010/main"/>
              </a:ext>
            </a:extLst>
          </a:blip>
          <a:stretch>
            <a:fillRect/>
          </a:stretch>
        </p:blipFill>
        <p:spPr>
          <a:xfrm>
            <a:off x="3081337" y="1658373"/>
            <a:ext cx="6029325" cy="4019550"/>
          </a:xfrm>
        </p:spPr>
      </p:pic>
    </p:spTree>
    <p:extLst>
      <p:ext uri="{BB962C8B-B14F-4D97-AF65-F5344CB8AC3E}">
        <p14:creationId xmlns:p14="http://schemas.microsoft.com/office/powerpoint/2010/main" val="35654213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D77E8-513D-DBA7-BFBC-470A2357FEF8}"/>
              </a:ext>
            </a:extLst>
          </p:cNvPr>
          <p:cNvSpPr>
            <a:spLocks noGrp="1"/>
          </p:cNvSpPr>
          <p:nvPr>
            <p:ph type="title"/>
          </p:nvPr>
        </p:nvSpPr>
        <p:spPr/>
        <p:txBody>
          <a:bodyPr anchor="ctr">
            <a:normAutofit/>
          </a:bodyPr>
          <a:lstStyle/>
          <a:p>
            <a:r>
              <a:rPr lang="en-US" dirty="0">
                <a:hlinkClick r:id="rId3"/>
              </a:rPr>
              <a:t>Get the Accessibility Conversation Started</a:t>
            </a:r>
            <a:endParaRPr lang="en-US" dirty="0"/>
          </a:p>
        </p:txBody>
      </p:sp>
      <p:pic>
        <p:nvPicPr>
          <p:cNvPr id="9" name="Picture 8" descr="Accessibility icon">
            <a:extLst>
              <a:ext uri="{FF2B5EF4-FFF2-40B4-BE49-F238E27FC236}">
                <a16:creationId xmlns:a16="http://schemas.microsoft.com/office/drawing/2014/main" id="{501AD5B3-E8D4-C4CC-1E0A-1D6D7562EA4D}"/>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1432194" y="2360053"/>
            <a:ext cx="2568842" cy="2422373"/>
          </a:xfrm>
          <a:prstGeom prst="rect">
            <a:avLst/>
          </a:prstGeom>
        </p:spPr>
      </p:pic>
      <p:sp>
        <p:nvSpPr>
          <p:cNvPr id="6" name="Content Placeholder 5">
            <a:extLst>
              <a:ext uri="{FF2B5EF4-FFF2-40B4-BE49-F238E27FC236}">
                <a16:creationId xmlns:a16="http://schemas.microsoft.com/office/drawing/2014/main" id="{D9AABFAA-07C4-4426-269F-3251EAD2C4C9}"/>
              </a:ext>
            </a:extLst>
          </p:cNvPr>
          <p:cNvSpPr>
            <a:spLocks noGrp="1"/>
          </p:cNvSpPr>
          <p:nvPr>
            <p:ph idx="1"/>
          </p:nvPr>
        </p:nvSpPr>
        <p:spPr>
          <a:xfrm>
            <a:off x="4958080" y="1800681"/>
            <a:ext cx="5897880" cy="4018584"/>
          </a:xfrm>
        </p:spPr>
        <p:txBody>
          <a:bodyPr>
            <a:noAutofit/>
          </a:bodyPr>
          <a:lstStyle/>
          <a:p>
            <a:pPr marL="0" indent="0">
              <a:buNone/>
            </a:pPr>
            <a:r>
              <a:rPr lang="en-US" dirty="0"/>
              <a:t>Connect with one colleague at your school, district, or state to explore an accessibility practice in your setting.</a:t>
            </a:r>
          </a:p>
          <a:p>
            <a:pPr marL="0" indent="0">
              <a:buNone/>
            </a:pPr>
            <a:r>
              <a:rPr lang="en-US" b="1" dirty="0"/>
              <a:t>To connect with a colleague, try:</a:t>
            </a:r>
            <a:endParaRPr lang="en-US" dirty="0"/>
          </a:p>
          <a:p>
            <a:pPr marL="628650" indent="-628650"/>
            <a:r>
              <a:rPr lang="en-US" dirty="0"/>
              <a:t>Conversation starters</a:t>
            </a:r>
          </a:p>
          <a:p>
            <a:pPr marL="628650" indent="-628650"/>
            <a:r>
              <a:rPr lang="en-US" dirty="0"/>
              <a:t>Sample email template</a:t>
            </a:r>
          </a:p>
        </p:txBody>
      </p:sp>
    </p:spTree>
    <p:extLst>
      <p:ext uri="{BB962C8B-B14F-4D97-AF65-F5344CB8AC3E}">
        <p14:creationId xmlns:p14="http://schemas.microsoft.com/office/powerpoint/2010/main" val="2808455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71168-7C97-2243-55C0-1EED36973682}"/>
              </a:ext>
            </a:extLst>
          </p:cNvPr>
          <p:cNvSpPr>
            <a:spLocks noGrp="1"/>
          </p:cNvSpPr>
          <p:nvPr>
            <p:ph type="title"/>
          </p:nvPr>
        </p:nvSpPr>
        <p:spPr>
          <a:xfrm>
            <a:off x="1471961" y="1213513"/>
            <a:ext cx="9241728" cy="3215268"/>
          </a:xfrm>
        </p:spPr>
        <p:txBody>
          <a:bodyPr/>
          <a:lstStyle/>
          <a:p>
            <a:r>
              <a:rPr lang="en-US" dirty="0"/>
              <a:t>Looking Ahead</a:t>
            </a:r>
          </a:p>
        </p:txBody>
      </p:sp>
    </p:spTree>
    <p:extLst>
      <p:ext uri="{BB962C8B-B14F-4D97-AF65-F5344CB8AC3E}">
        <p14:creationId xmlns:p14="http://schemas.microsoft.com/office/powerpoint/2010/main" val="843341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5DC29-0014-8CCA-37BE-FBA414505E03}"/>
              </a:ext>
            </a:extLst>
          </p:cNvPr>
          <p:cNvSpPr>
            <a:spLocks noGrp="1"/>
          </p:cNvSpPr>
          <p:nvPr>
            <p:ph type="title"/>
          </p:nvPr>
        </p:nvSpPr>
        <p:spPr/>
        <p:txBody>
          <a:bodyPr/>
          <a:lstStyle/>
          <a:p>
            <a:r>
              <a:rPr lang="en-US"/>
              <a:t>Office Hours</a:t>
            </a:r>
          </a:p>
        </p:txBody>
      </p:sp>
      <p:sp>
        <p:nvSpPr>
          <p:cNvPr id="3" name="Content Placeholder 2">
            <a:extLst>
              <a:ext uri="{FF2B5EF4-FFF2-40B4-BE49-F238E27FC236}">
                <a16:creationId xmlns:a16="http://schemas.microsoft.com/office/drawing/2014/main" id="{7D9849A5-E0CC-9388-C1B6-108C92CDC6B6}"/>
              </a:ext>
            </a:extLst>
          </p:cNvPr>
          <p:cNvSpPr>
            <a:spLocks noGrp="1"/>
          </p:cNvSpPr>
          <p:nvPr>
            <p:ph idx="1"/>
          </p:nvPr>
        </p:nvSpPr>
        <p:spPr>
          <a:xfrm>
            <a:off x="838200" y="1780361"/>
            <a:ext cx="9368790" cy="4018584"/>
          </a:xfrm>
        </p:spPr>
        <p:txBody>
          <a:bodyPr/>
          <a:lstStyle/>
          <a:p>
            <a:r>
              <a:rPr lang="en-US" b="0" dirty="0"/>
              <a:t>Tuesday, October 14 from 4:00 – 4:50pm ET</a:t>
            </a:r>
          </a:p>
          <a:p>
            <a:pPr>
              <a:spcAft>
                <a:spcPts val="4800"/>
              </a:spcAft>
            </a:pPr>
            <a:r>
              <a:rPr lang="en-US" b="0" dirty="0"/>
              <a:t>Wednesday, October 15 from 6:00 – 6:50pm ET</a:t>
            </a:r>
            <a:endParaRPr lang="en-US" dirty="0"/>
          </a:p>
          <a:p>
            <a:pPr marL="396875" indent="-396875">
              <a:spcAft>
                <a:spcPts val="4800"/>
              </a:spcAft>
              <a:buFont typeface="Aptos" panose="020B0004020202020204" pitchFamily="34" charset="0"/>
              <a:buChar char="→"/>
            </a:pPr>
            <a:r>
              <a:rPr lang="en-US" b="0" dirty="0"/>
              <a:t>The link to the office hour registration and session reminders will be sent in tomorrow’s post-webinar notification email. </a:t>
            </a:r>
          </a:p>
        </p:txBody>
      </p:sp>
    </p:spTree>
    <p:extLst>
      <p:ext uri="{BB962C8B-B14F-4D97-AF65-F5344CB8AC3E}">
        <p14:creationId xmlns:p14="http://schemas.microsoft.com/office/powerpoint/2010/main" val="672357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A82849-D151-64A7-E619-F4BF6C5BDC5B}"/>
              </a:ext>
            </a:extLst>
          </p:cNvPr>
          <p:cNvSpPr>
            <a:spLocks noGrp="1"/>
          </p:cNvSpPr>
          <p:nvPr>
            <p:ph type="title"/>
          </p:nvPr>
        </p:nvSpPr>
        <p:spPr>
          <a:xfrm>
            <a:off x="838200" y="820172"/>
            <a:ext cx="10515600" cy="1262627"/>
          </a:xfrm>
        </p:spPr>
        <p:txBody>
          <a:bodyPr anchor="b">
            <a:noAutofit/>
          </a:bodyPr>
          <a:lstStyle/>
          <a:p>
            <a:r>
              <a:rPr lang="en-US" sz="5000" dirty="0"/>
              <a:t>Webinar 2</a:t>
            </a:r>
            <a:br>
              <a:rPr lang="en-US" sz="5000" dirty="0"/>
            </a:br>
            <a:r>
              <a:rPr lang="en-US" sz="4000" dirty="0"/>
              <a:t>Intro to Quality Indicators &amp; Readiness </a:t>
            </a:r>
          </a:p>
        </p:txBody>
      </p:sp>
      <p:sp>
        <p:nvSpPr>
          <p:cNvPr id="24" name="Content Placeholder 23">
            <a:extLst>
              <a:ext uri="{FF2B5EF4-FFF2-40B4-BE49-F238E27FC236}">
                <a16:creationId xmlns:a16="http://schemas.microsoft.com/office/drawing/2014/main" id="{F51D39E4-FC8B-7683-C5E5-5A8F985F44FD}"/>
              </a:ext>
            </a:extLst>
          </p:cNvPr>
          <p:cNvSpPr>
            <a:spLocks noGrp="1"/>
          </p:cNvSpPr>
          <p:nvPr>
            <p:ph idx="1"/>
          </p:nvPr>
        </p:nvSpPr>
        <p:spPr>
          <a:xfrm>
            <a:off x="2682240" y="2682239"/>
            <a:ext cx="5547360" cy="2296161"/>
          </a:xfrm>
        </p:spPr>
        <p:txBody>
          <a:bodyPr/>
          <a:lstStyle/>
          <a:p>
            <a:pPr marL="0" indent="0">
              <a:spcBef>
                <a:spcPts val="0"/>
              </a:spcBef>
              <a:spcAft>
                <a:spcPts val="7000"/>
              </a:spcAft>
              <a:buNone/>
            </a:pPr>
            <a:r>
              <a:rPr lang="en-US" sz="3600" dirty="0">
                <a:solidFill>
                  <a:schemeClr val="bg1"/>
                </a:solidFill>
              </a:rPr>
              <a:t>Date: October 23, 2025</a:t>
            </a:r>
          </a:p>
          <a:p>
            <a:pPr marL="0" indent="0">
              <a:spcBef>
                <a:spcPts val="0"/>
              </a:spcBef>
              <a:buNone/>
            </a:pPr>
            <a:r>
              <a:rPr lang="en-US" sz="3600" dirty="0">
                <a:solidFill>
                  <a:schemeClr val="bg1"/>
                </a:solidFill>
              </a:rPr>
              <a:t>Time: 2:00 – 2:50 p.m. ET</a:t>
            </a:r>
          </a:p>
        </p:txBody>
      </p:sp>
    </p:spTree>
    <p:extLst>
      <p:ext uri="{BB962C8B-B14F-4D97-AF65-F5344CB8AC3E}">
        <p14:creationId xmlns:p14="http://schemas.microsoft.com/office/powerpoint/2010/main" val="3724369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FEA9D-5607-9497-1CBB-D77C0B79F6CE}"/>
              </a:ext>
            </a:extLst>
          </p:cNvPr>
          <p:cNvSpPr>
            <a:spLocks noGrp="1"/>
          </p:cNvSpPr>
          <p:nvPr>
            <p:ph type="title"/>
          </p:nvPr>
        </p:nvSpPr>
        <p:spPr/>
        <p:txBody>
          <a:bodyPr/>
          <a:lstStyle/>
          <a:p>
            <a:r>
              <a:rPr lang="en-US"/>
              <a:t>Contact, Connect, and Stay Informed</a:t>
            </a:r>
          </a:p>
        </p:txBody>
      </p:sp>
      <p:sp>
        <p:nvSpPr>
          <p:cNvPr id="4" name="Text Placeholder 3">
            <a:extLst>
              <a:ext uri="{FF2B5EF4-FFF2-40B4-BE49-F238E27FC236}">
                <a16:creationId xmlns:a16="http://schemas.microsoft.com/office/drawing/2014/main" id="{364F1F64-69BD-3152-C7A8-C5EFAEA56385}"/>
              </a:ext>
            </a:extLst>
          </p:cNvPr>
          <p:cNvSpPr>
            <a:spLocks noGrp="1"/>
          </p:cNvSpPr>
          <p:nvPr>
            <p:ph type="body" idx="1"/>
          </p:nvPr>
        </p:nvSpPr>
        <p:spPr/>
        <p:txBody>
          <a:bodyPr/>
          <a:lstStyle/>
          <a:p>
            <a:r>
              <a:rPr lang="en-US" sz="2800"/>
              <a:t>Contact &amp; Connect</a:t>
            </a:r>
          </a:p>
        </p:txBody>
      </p:sp>
      <p:sp>
        <p:nvSpPr>
          <p:cNvPr id="3" name="Content Placeholder 2">
            <a:extLst>
              <a:ext uri="{FF2B5EF4-FFF2-40B4-BE49-F238E27FC236}">
                <a16:creationId xmlns:a16="http://schemas.microsoft.com/office/drawing/2014/main" id="{70987D1F-451B-F5D5-F006-67A7E574B927}"/>
              </a:ext>
            </a:extLst>
          </p:cNvPr>
          <p:cNvSpPr>
            <a:spLocks noGrp="1"/>
          </p:cNvSpPr>
          <p:nvPr>
            <p:ph sz="half" idx="2"/>
          </p:nvPr>
        </p:nvSpPr>
        <p:spPr>
          <a:xfrm>
            <a:off x="1014412" y="2210050"/>
            <a:ext cx="5157787" cy="3274116"/>
          </a:xfrm>
        </p:spPr>
        <p:txBody>
          <a:bodyPr vert="horz" lIns="91440" tIns="45720" rIns="91440" bIns="45720" rtlCol="0" anchor="t">
            <a:normAutofit/>
          </a:bodyPr>
          <a:lstStyle/>
          <a:p>
            <a:pPr marL="457200" lvl="1" indent="0">
              <a:lnSpc>
                <a:spcPct val="160000"/>
              </a:lnSpc>
              <a:spcBef>
                <a:spcPts val="0"/>
              </a:spcBef>
              <a:spcAft>
                <a:spcPts val="0"/>
              </a:spcAft>
              <a:buNone/>
            </a:pPr>
            <a:r>
              <a:rPr lang="en-US" dirty="0">
                <a:hlinkClick r:id="rId3"/>
              </a:rPr>
              <a:t>ncademi.org</a:t>
            </a:r>
            <a:r>
              <a:rPr lang="en-US" dirty="0"/>
              <a:t> </a:t>
            </a:r>
          </a:p>
          <a:p>
            <a:pPr marL="457200" lvl="1" indent="0">
              <a:lnSpc>
                <a:spcPct val="160000"/>
              </a:lnSpc>
              <a:spcBef>
                <a:spcPts val="0"/>
              </a:spcBef>
              <a:spcAft>
                <a:spcPts val="0"/>
              </a:spcAft>
              <a:buNone/>
            </a:pPr>
            <a:r>
              <a:rPr lang="en-US" dirty="0">
                <a:hlinkClick r:id="rId4"/>
              </a:rPr>
              <a:t>ncademi@usu.edu</a:t>
            </a:r>
            <a:r>
              <a:rPr lang="en-US" dirty="0"/>
              <a:t>   </a:t>
            </a:r>
          </a:p>
          <a:p>
            <a:pPr marL="457200" lvl="1" indent="0">
              <a:lnSpc>
                <a:spcPct val="160000"/>
              </a:lnSpc>
              <a:spcBef>
                <a:spcPts val="0"/>
              </a:spcBef>
              <a:spcAft>
                <a:spcPts val="0"/>
              </a:spcAft>
              <a:buNone/>
            </a:pPr>
            <a:r>
              <a:rPr lang="en-US" dirty="0"/>
              <a:t>435.554.8213 (voice or text)</a:t>
            </a:r>
          </a:p>
          <a:p>
            <a:pPr marL="457200" lvl="1" indent="0">
              <a:lnSpc>
                <a:spcPct val="160000"/>
              </a:lnSpc>
              <a:spcBef>
                <a:spcPts val="0"/>
              </a:spcBef>
              <a:spcAft>
                <a:spcPts val="0"/>
              </a:spcAft>
              <a:buNone/>
            </a:pPr>
            <a:r>
              <a:rPr lang="en-US" dirty="0">
                <a:hlinkClick r:id="rId5"/>
              </a:rPr>
              <a:t>Follow us on LinkedIn</a:t>
            </a:r>
          </a:p>
        </p:txBody>
      </p:sp>
      <p:sp>
        <p:nvSpPr>
          <p:cNvPr id="6" name="Text Placeholder 5">
            <a:extLst>
              <a:ext uri="{FF2B5EF4-FFF2-40B4-BE49-F238E27FC236}">
                <a16:creationId xmlns:a16="http://schemas.microsoft.com/office/drawing/2014/main" id="{C19F8644-53A0-E79F-F374-0B9058B63E25}"/>
              </a:ext>
            </a:extLst>
          </p:cNvPr>
          <p:cNvSpPr>
            <a:spLocks noGrp="1"/>
          </p:cNvSpPr>
          <p:nvPr>
            <p:ph type="body" sz="quarter" idx="3"/>
          </p:nvPr>
        </p:nvSpPr>
        <p:spPr/>
        <p:txBody>
          <a:bodyPr/>
          <a:lstStyle/>
          <a:p>
            <a:r>
              <a:rPr lang="en-US" sz="2800"/>
              <a:t>Stay Informed</a:t>
            </a:r>
          </a:p>
        </p:txBody>
      </p:sp>
      <p:sp>
        <p:nvSpPr>
          <p:cNvPr id="9" name="TextBox 8">
            <a:extLst>
              <a:ext uri="{FF2B5EF4-FFF2-40B4-BE49-F238E27FC236}">
                <a16:creationId xmlns:a16="http://schemas.microsoft.com/office/drawing/2014/main" id="{B3A3C436-9239-5761-B819-0B12995A0F20}"/>
              </a:ext>
            </a:extLst>
          </p:cNvPr>
          <p:cNvSpPr txBox="1"/>
          <p:nvPr/>
        </p:nvSpPr>
        <p:spPr>
          <a:xfrm>
            <a:off x="6174205" y="2331619"/>
            <a:ext cx="409073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hlinkClick r:id="rId6"/>
              </a:rPr>
              <a:t>ncademi.org/newsletter</a:t>
            </a:r>
            <a:endParaRPr lang="en-US" sz="2400" dirty="0"/>
          </a:p>
        </p:txBody>
      </p:sp>
      <p:pic>
        <p:nvPicPr>
          <p:cNvPr id="8" name="Content Placeholder 7">
            <a:extLst>
              <a:ext uri="{FF2B5EF4-FFF2-40B4-BE49-F238E27FC236}">
                <a16:creationId xmlns:a16="http://schemas.microsoft.com/office/drawing/2014/main" id="{87214B3D-C1EB-7BB3-5534-6EE9FF6EAAFB}"/>
              </a:ext>
              <a:ext uri="{C183D7F6-B498-43B3-948B-1728B52AA6E4}">
                <adec:decorative xmlns:adec="http://schemas.microsoft.com/office/drawing/2017/decorative" val="1"/>
              </a:ext>
            </a:extLst>
          </p:cNvPr>
          <p:cNvPicPr>
            <a:picLocks noGrp="1" noChangeAspect="1"/>
          </p:cNvPicPr>
          <p:nvPr>
            <p:ph sz="quarter" idx="4"/>
          </p:nvPr>
        </p:nvPicPr>
        <p:blipFill>
          <a:blip r:embed="rId7" cstate="hqprint">
            <a:extLst>
              <a:ext uri="{28A0092B-C50C-407E-A947-70E740481C1C}">
                <a14:useLocalDpi xmlns:a14="http://schemas.microsoft.com/office/drawing/2010/main"/>
              </a:ext>
            </a:extLst>
          </a:blip>
          <a:srcRect/>
          <a:stretch>
            <a:fillRect/>
          </a:stretch>
        </p:blipFill>
        <p:spPr>
          <a:xfrm>
            <a:off x="6807333" y="2872008"/>
            <a:ext cx="2824480" cy="2815036"/>
          </a:xfrm>
        </p:spPr>
      </p:pic>
    </p:spTree>
    <p:extLst>
      <p:ext uri="{BB962C8B-B14F-4D97-AF65-F5344CB8AC3E}">
        <p14:creationId xmlns:p14="http://schemas.microsoft.com/office/powerpoint/2010/main" val="26834321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CFCA7-E1FD-6294-15A6-1786D6C2CD78}"/>
              </a:ext>
            </a:extLst>
          </p:cNvPr>
          <p:cNvSpPr>
            <a:spLocks noGrp="1"/>
          </p:cNvSpPr>
          <p:nvPr>
            <p:ph type="title"/>
          </p:nvPr>
        </p:nvSpPr>
        <p:spPr/>
        <p:txBody>
          <a:bodyPr/>
          <a:lstStyle/>
          <a:p>
            <a:r>
              <a:rPr lang="en-US"/>
              <a:t>The Home of NCADEMI</a:t>
            </a:r>
          </a:p>
        </p:txBody>
      </p:sp>
      <p:sp>
        <p:nvSpPr>
          <p:cNvPr id="3" name="Content Placeholder 2" descr="Office of Special Education Programs IDEAs that Work logo.">
            <a:extLst>
              <a:ext uri="{FF2B5EF4-FFF2-40B4-BE49-F238E27FC236}">
                <a16:creationId xmlns:a16="http://schemas.microsoft.com/office/drawing/2014/main" id="{DC161F30-3D2C-0177-50AF-FF029D7C3F36}"/>
              </a:ext>
            </a:extLst>
          </p:cNvPr>
          <p:cNvSpPr>
            <a:spLocks noGrp="1"/>
          </p:cNvSpPr>
          <p:nvPr>
            <p:ph sz="half" idx="1"/>
          </p:nvPr>
        </p:nvSpPr>
        <p:spPr>
          <a:xfrm>
            <a:off x="838200" y="1589571"/>
            <a:ext cx="10515600" cy="1838146"/>
          </a:xfrm>
        </p:spPr>
        <p:txBody>
          <a:bodyPr vert="horz" lIns="91440" tIns="45720" rIns="91440" bIns="45720" rtlCol="0" anchor="t">
            <a:noAutofit/>
          </a:bodyPr>
          <a:lstStyle/>
          <a:p>
            <a:pPr marL="0" indent="0">
              <a:lnSpc>
                <a:spcPct val="113999"/>
              </a:lnSpc>
              <a:spcBef>
                <a:spcPts val="0"/>
              </a:spcBef>
              <a:spcAft>
                <a:spcPts val="1200"/>
              </a:spcAft>
              <a:buNone/>
            </a:pPr>
            <a:r>
              <a:rPr lang="en-US" sz="2400">
                <a:ea typeface="+mn-lt"/>
                <a:cs typeface="+mn-lt"/>
              </a:rPr>
              <a:t>Our project is housed at Utah State University (USU), administered within the Institute for Disability Research, Policy &amp; Practice (IDRPP), in partnership with Web Accessibility in Mind (WebAIM) and Technical Assistance for Excellence 	in Special Education (TAESE).</a:t>
            </a:r>
            <a:endParaRPr lang="en-US"/>
          </a:p>
        </p:txBody>
      </p:sp>
      <p:pic>
        <p:nvPicPr>
          <p:cNvPr id="16" name="Picture 15" descr="Emma Eccles Jones College of Education &amp; Human Services, Institute for Disability Research, Policy &amp; Practice, Utah State University logo.">
            <a:extLst>
              <a:ext uri="{FF2B5EF4-FFF2-40B4-BE49-F238E27FC236}">
                <a16:creationId xmlns:a16="http://schemas.microsoft.com/office/drawing/2014/main" id="{38A62E64-53EE-1147-5017-4B03BF46CE5E}"/>
              </a:ext>
            </a:extLst>
          </p:cNvPr>
          <p:cNvPicPr>
            <a:picLocks noChangeAspect="1"/>
          </p:cNvPicPr>
          <p:nvPr/>
        </p:nvPicPr>
        <p:blipFill>
          <a:blip r:embed="rId2"/>
          <a:stretch>
            <a:fillRect/>
          </a:stretch>
        </p:blipFill>
        <p:spPr>
          <a:xfrm>
            <a:off x="3986212" y="3107456"/>
            <a:ext cx="4219575" cy="1431642"/>
          </a:xfrm>
          <a:prstGeom prst="rect">
            <a:avLst/>
          </a:prstGeom>
        </p:spPr>
      </p:pic>
      <p:pic>
        <p:nvPicPr>
          <p:cNvPr id="15" name="Picture 14" descr="Web Accessibility in Mind (WebAIM) logo">
            <a:extLst>
              <a:ext uri="{FF2B5EF4-FFF2-40B4-BE49-F238E27FC236}">
                <a16:creationId xmlns:a16="http://schemas.microsoft.com/office/drawing/2014/main" id="{EA15B842-A083-9DDB-BEE4-3CA52EF412B9}"/>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566638" y="4845407"/>
            <a:ext cx="3171825" cy="846044"/>
          </a:xfrm>
          <a:prstGeom prst="rect">
            <a:avLst/>
          </a:prstGeom>
        </p:spPr>
      </p:pic>
      <p:pic>
        <p:nvPicPr>
          <p:cNvPr id="14" name="Picture 13" descr="Technical Assistance for Excellence in Special Education (TAESE) logo">
            <a:extLst>
              <a:ext uri="{FF2B5EF4-FFF2-40B4-BE49-F238E27FC236}">
                <a16:creationId xmlns:a16="http://schemas.microsoft.com/office/drawing/2014/main" id="{A43C9F67-06D4-30EE-961E-2C06A69E62E3}"/>
              </a:ext>
            </a:extLst>
          </p:cNvPr>
          <p:cNvPicPr>
            <a:picLocks noChangeAspect="1"/>
          </p:cNvPicPr>
          <p:nvPr/>
        </p:nvPicPr>
        <p:blipFill>
          <a:blip r:embed="rId4"/>
          <a:stretch>
            <a:fillRect/>
          </a:stretch>
        </p:blipFill>
        <p:spPr>
          <a:xfrm>
            <a:off x="7186837" y="4744554"/>
            <a:ext cx="3438525" cy="1047750"/>
          </a:xfrm>
          <a:prstGeom prst="rect">
            <a:avLst/>
          </a:prstGeom>
        </p:spPr>
      </p:pic>
    </p:spTree>
    <p:extLst>
      <p:ext uri="{BB962C8B-B14F-4D97-AF65-F5344CB8AC3E}">
        <p14:creationId xmlns:p14="http://schemas.microsoft.com/office/powerpoint/2010/main" val="26195365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CFCA7-E1FD-6294-15A6-1786D6C2CD78}"/>
              </a:ext>
            </a:extLst>
          </p:cNvPr>
          <p:cNvSpPr>
            <a:spLocks noGrp="1"/>
          </p:cNvSpPr>
          <p:nvPr>
            <p:ph type="title"/>
          </p:nvPr>
        </p:nvSpPr>
        <p:spPr/>
        <p:txBody>
          <a:bodyPr/>
          <a:lstStyle/>
          <a:p>
            <a:r>
              <a:rPr lang="en-US"/>
              <a:t>Disclaimers</a:t>
            </a:r>
          </a:p>
        </p:txBody>
      </p:sp>
      <p:sp>
        <p:nvSpPr>
          <p:cNvPr id="3" name="Content Placeholder 2" descr="Office of Special Education Programs IDEAs that Work logo.">
            <a:extLst>
              <a:ext uri="{FF2B5EF4-FFF2-40B4-BE49-F238E27FC236}">
                <a16:creationId xmlns:a16="http://schemas.microsoft.com/office/drawing/2014/main" id="{DC161F30-3D2C-0177-50AF-FF029D7C3F36}"/>
              </a:ext>
            </a:extLst>
          </p:cNvPr>
          <p:cNvSpPr>
            <a:spLocks noGrp="1"/>
          </p:cNvSpPr>
          <p:nvPr>
            <p:ph sz="half" idx="1"/>
          </p:nvPr>
        </p:nvSpPr>
        <p:spPr>
          <a:xfrm>
            <a:off x="838200" y="1589571"/>
            <a:ext cx="7162800" cy="3866971"/>
          </a:xfrm>
        </p:spPr>
        <p:txBody>
          <a:bodyPr vert="horz" lIns="91440" tIns="45720" rIns="91440" bIns="45720" rtlCol="0" anchor="t">
            <a:noAutofit/>
          </a:bodyPr>
          <a:lstStyle/>
          <a:p>
            <a:pPr marL="0" indent="0">
              <a:lnSpc>
                <a:spcPct val="100000"/>
              </a:lnSpc>
              <a:spcBef>
                <a:spcPts val="0"/>
              </a:spcBef>
              <a:buNone/>
            </a:pPr>
            <a:r>
              <a:rPr lang="en-US" sz="2400"/>
              <a:t>The contents of this slide deck were developed under a cooperative agreement with the U.S. Department of Education, Office of Special Education Programs, Award No. H327Z240007. However, those contents do not necessarily represent the policy of the Department of Education, and you should not assume endorsement by the Federal Government. Project Officer: Rebecca Sheffield, Ph.D.</a:t>
            </a:r>
            <a:endParaRPr lang="en-US"/>
          </a:p>
          <a:p>
            <a:pPr marL="0" indent="0">
              <a:lnSpc>
                <a:spcPct val="100000"/>
              </a:lnSpc>
              <a:spcBef>
                <a:spcPts val="0"/>
              </a:spcBef>
              <a:spcAft>
                <a:spcPts val="0"/>
              </a:spcAft>
              <a:buNone/>
            </a:pPr>
            <a:r>
              <a:rPr lang="en-US" sz="2400"/>
              <a:t>The contents of this slide deck are licensed under a </a:t>
            </a:r>
            <a:r>
              <a:rPr lang="en-US" sz="2400">
                <a:solidFill>
                  <a:srgbClr val="212121"/>
                </a:solidFill>
                <a:hlinkClick r:id="rId2"/>
              </a:rPr>
              <a:t>Creative Commons Attribution-ShareAlike 4.0 International License (CC BY-SA 4.0)</a:t>
            </a:r>
            <a:r>
              <a:rPr lang="en-US" sz="2400">
                <a:solidFill>
                  <a:srgbClr val="212121"/>
                </a:solidFill>
              </a:rPr>
              <a:t>.</a:t>
            </a:r>
            <a:endParaRPr lang="en-US" sz="2400"/>
          </a:p>
        </p:txBody>
      </p:sp>
      <p:pic>
        <p:nvPicPr>
          <p:cNvPr id="13" name="Picture 12" descr="Office of Special Education Programs IDEAs that Work logo.">
            <a:extLst>
              <a:ext uri="{FF2B5EF4-FFF2-40B4-BE49-F238E27FC236}">
                <a16:creationId xmlns:a16="http://schemas.microsoft.com/office/drawing/2014/main" id="{A8FEA2F3-3AD3-36C6-C263-5652F9C811FA}"/>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8422659" y="1514475"/>
            <a:ext cx="2280882" cy="2362200"/>
          </a:xfrm>
          <a:prstGeom prst="rect">
            <a:avLst/>
          </a:prstGeom>
        </p:spPr>
      </p:pic>
      <p:pic>
        <p:nvPicPr>
          <p:cNvPr id="11" name="Content Placeholder 10">
            <a:extLst>
              <a:ext uri="{FF2B5EF4-FFF2-40B4-BE49-F238E27FC236}">
                <a16:creationId xmlns:a16="http://schemas.microsoft.com/office/drawing/2014/main" id="{7972FD4D-F5CB-12A3-5198-C59F5F750ED5}"/>
              </a:ext>
              <a:ext uri="{C183D7F6-B498-43B3-948B-1728B52AA6E4}">
                <adec:decorative xmlns:adec="http://schemas.microsoft.com/office/drawing/2017/decorative" val="1"/>
              </a:ext>
            </a:extLst>
          </p:cNvPr>
          <p:cNvPicPr>
            <a:picLocks noGrp="1" noChangeAspect="1"/>
          </p:cNvPicPr>
          <p:nvPr>
            <p:ph sz="half" idx="2"/>
          </p:nvPr>
        </p:nvPicPr>
        <p:blipFill>
          <a:blip r:embed="rId4"/>
          <a:stretch>
            <a:fillRect/>
          </a:stretch>
        </p:blipFill>
        <p:spPr>
          <a:xfrm>
            <a:off x="8663050" y="4242364"/>
            <a:ext cx="1962150" cy="657225"/>
          </a:xfrm>
        </p:spPr>
      </p:pic>
      <p:pic>
        <p:nvPicPr>
          <p:cNvPr id="4" name="Picture 3" descr="NCADEMI logo">
            <a:extLst>
              <a:ext uri="{FF2B5EF4-FFF2-40B4-BE49-F238E27FC236}">
                <a16:creationId xmlns:a16="http://schemas.microsoft.com/office/drawing/2014/main" id="{693BE6A3-8E80-6A0E-2006-C1A69B8F02D9}"/>
              </a:ext>
            </a:extLst>
          </p:cNvPr>
          <p:cNvPicPr>
            <a:picLocks noChangeAspect="1"/>
          </p:cNvPicPr>
          <p:nvPr/>
        </p:nvPicPr>
        <p:blipFill>
          <a:blip r:embed="rId5" cstate="hqprint">
            <a:extLst>
              <a:ext uri="{28A0092B-C50C-407E-A947-70E740481C1C}">
                <a14:useLocalDpi xmlns:a14="http://schemas.microsoft.com/office/drawing/2010/main"/>
              </a:ext>
            </a:extLst>
          </a:blip>
          <a:srcRect/>
          <a:stretch/>
        </p:blipFill>
        <p:spPr>
          <a:xfrm>
            <a:off x="637951" y="6183478"/>
            <a:ext cx="2514600" cy="502920"/>
          </a:xfrm>
          <a:prstGeom prst="rect">
            <a:avLst/>
          </a:prstGeom>
        </p:spPr>
      </p:pic>
      <p:sp>
        <p:nvSpPr>
          <p:cNvPr id="6" name="TextBox 5">
            <a:extLst>
              <a:ext uri="{FF2B5EF4-FFF2-40B4-BE49-F238E27FC236}">
                <a16:creationId xmlns:a16="http://schemas.microsoft.com/office/drawing/2014/main" id="{86CDE920-F5F8-8EA1-B0D5-A106C0814847}"/>
              </a:ext>
            </a:extLst>
          </p:cNvPr>
          <p:cNvSpPr txBox="1"/>
          <p:nvPr/>
        </p:nvSpPr>
        <p:spPr>
          <a:xfrm>
            <a:off x="8988649" y="6296438"/>
            <a:ext cx="2514600" cy="276999"/>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accent5"/>
                </a:solidFill>
                <a:latin typeface="Museo Slab 500" panose="02000000000000000000" pitchFamily="2" charset="77"/>
                <a:ea typeface="Aptos" panose="020B000402020202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ncademi.org</a:t>
            </a:r>
            <a:r>
              <a:rPr lang="en-US" sz="1200">
                <a:solidFill>
                  <a:schemeClr val="accent5"/>
                </a:solidFill>
                <a:latin typeface="Museo Slab 500" panose="02000000000000000000" pitchFamily="2" charset="77"/>
                <a:ea typeface="Aptos" panose="020B0004020202020204" pitchFamily="34" charset="0"/>
                <a:cs typeface="Times New Roman" panose="02020603050405020304" pitchFamily="18" charset="0"/>
              </a:rPr>
              <a:t>  |  </a:t>
            </a:r>
            <a:r>
              <a:rPr lang="en-US" sz="1200">
                <a:solidFill>
                  <a:schemeClr val="accent5"/>
                </a:solidFill>
                <a:latin typeface="Museo Slab 500" panose="02000000000000000000" pitchFamily="2" charset="77"/>
                <a:ea typeface="Aptos" panose="020B0004020202020204" pitchFamily="34" charset="0"/>
                <a:cs typeface="Times New Roman" panose="02020603050405020304" pitchFamily="18" charset="0"/>
                <a:hlinkClick r:id="rId7"/>
              </a:rPr>
              <a:t>ncademi@usu.edu</a:t>
            </a:r>
            <a:endParaRPr lang="en-US" sz="1200">
              <a:solidFill>
                <a:schemeClr val="accent5"/>
              </a:solidFill>
              <a:latin typeface="Museo Slab 500" panose="02000000000000000000" pitchFamily="2" charset="77"/>
            </a:endParaRPr>
          </a:p>
        </p:txBody>
      </p:sp>
    </p:spTree>
    <p:extLst>
      <p:ext uri="{BB962C8B-B14F-4D97-AF65-F5344CB8AC3E}">
        <p14:creationId xmlns:p14="http://schemas.microsoft.com/office/powerpoint/2010/main" val="648723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B307C-D312-7BD2-F7E8-C5C6909FC4C1}"/>
              </a:ext>
            </a:extLst>
          </p:cNvPr>
          <p:cNvSpPr>
            <a:spLocks noGrp="1"/>
          </p:cNvSpPr>
          <p:nvPr>
            <p:ph type="title"/>
          </p:nvPr>
        </p:nvSpPr>
        <p:spPr/>
        <p:txBody>
          <a:bodyPr/>
          <a:lstStyle/>
          <a:p>
            <a:r>
              <a:rPr lang="en-US"/>
              <a:t>Webinar Communication</a:t>
            </a:r>
            <a:endParaRPr lang="en-US">
              <a:highlight>
                <a:srgbClr val="FFFF00"/>
              </a:highlight>
            </a:endParaRPr>
          </a:p>
        </p:txBody>
      </p:sp>
      <p:sp>
        <p:nvSpPr>
          <p:cNvPr id="3" name="Content Placeholder 2">
            <a:extLst>
              <a:ext uri="{FF2B5EF4-FFF2-40B4-BE49-F238E27FC236}">
                <a16:creationId xmlns:a16="http://schemas.microsoft.com/office/drawing/2014/main" id="{D7633E30-1926-03FF-4156-153743B4A821}"/>
              </a:ext>
            </a:extLst>
          </p:cNvPr>
          <p:cNvSpPr>
            <a:spLocks noGrp="1"/>
          </p:cNvSpPr>
          <p:nvPr>
            <p:ph idx="1"/>
          </p:nvPr>
        </p:nvSpPr>
        <p:spPr>
          <a:xfrm>
            <a:off x="838200" y="1780361"/>
            <a:ext cx="8816093" cy="4018584"/>
          </a:xfrm>
        </p:spPr>
        <p:txBody>
          <a:bodyPr vert="horz" lIns="91440" tIns="45720" rIns="91440" bIns="45720" rtlCol="0" anchor="t">
            <a:noAutofit/>
          </a:bodyPr>
          <a:lstStyle/>
          <a:p>
            <a:pPr marL="457200" indent="-457200">
              <a:lnSpc>
                <a:spcPct val="114000"/>
              </a:lnSpc>
              <a:spcBef>
                <a:spcPts val="0"/>
              </a:spcBef>
              <a:spcAft>
                <a:spcPts val="1400"/>
              </a:spcAft>
            </a:pPr>
            <a:r>
              <a:rPr lang="en-US" dirty="0"/>
              <a:t>Use </a:t>
            </a:r>
            <a:r>
              <a:rPr lang="en-US" b="1" dirty="0"/>
              <a:t>Zoom Chat</a:t>
            </a:r>
            <a:r>
              <a:rPr lang="en-US" dirty="0"/>
              <a:t> to respond to presenter prompts, communicate </a:t>
            </a:r>
            <a:r>
              <a:rPr lang="en-US" b="1" dirty="0"/>
              <a:t>with other attendees, </a:t>
            </a:r>
            <a:r>
              <a:rPr lang="en-US" dirty="0"/>
              <a:t>and share resources. </a:t>
            </a:r>
          </a:p>
          <a:p>
            <a:pPr marL="457200" indent="-457200">
              <a:lnSpc>
                <a:spcPct val="114000"/>
              </a:lnSpc>
              <a:spcBef>
                <a:spcPts val="0"/>
              </a:spcBef>
              <a:spcAft>
                <a:spcPts val="1400"/>
              </a:spcAft>
            </a:pPr>
            <a:r>
              <a:rPr lang="en-US" dirty="0"/>
              <a:t>Use the </a:t>
            </a:r>
            <a:r>
              <a:rPr lang="en-US" b="1" dirty="0"/>
              <a:t>React button </a:t>
            </a:r>
            <a:r>
              <a:rPr lang="en-US" dirty="0"/>
              <a:t>to raise your hand and </a:t>
            </a:r>
            <a:r>
              <a:rPr lang="en-US" b="1" dirty="0"/>
              <a:t>ask clarifying questions as we go</a:t>
            </a:r>
            <a:r>
              <a:rPr lang="en-US" dirty="0"/>
              <a:t>. If we have time at the end, we will answer any remaining questions. Bring additional questions to next week’s office hours!</a:t>
            </a:r>
          </a:p>
        </p:txBody>
      </p:sp>
    </p:spTree>
    <p:extLst>
      <p:ext uri="{BB962C8B-B14F-4D97-AF65-F5344CB8AC3E}">
        <p14:creationId xmlns:p14="http://schemas.microsoft.com/office/powerpoint/2010/main" val="8244018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9317E6-3711-496E-A30C-D5F203A72DBE}"/>
              </a:ext>
            </a:extLst>
          </p:cNvPr>
          <p:cNvSpPr>
            <a:spLocks noGrp="1"/>
          </p:cNvSpPr>
          <p:nvPr>
            <p:ph type="title"/>
          </p:nvPr>
        </p:nvSpPr>
        <p:spPr>
          <a:xfrm>
            <a:off x="1475136" y="1961658"/>
            <a:ext cx="9241728" cy="2553620"/>
          </a:xfrm>
        </p:spPr>
        <p:txBody>
          <a:bodyPr/>
          <a:lstStyle/>
          <a:p>
            <a:r>
              <a:rPr lang="en-US"/>
              <a:t>Q&amp;A</a:t>
            </a:r>
          </a:p>
        </p:txBody>
      </p:sp>
    </p:spTree>
    <p:extLst>
      <p:ext uri="{BB962C8B-B14F-4D97-AF65-F5344CB8AC3E}">
        <p14:creationId xmlns:p14="http://schemas.microsoft.com/office/powerpoint/2010/main" val="864334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09E92-C8BE-8656-1197-76377DB7CFBE}"/>
              </a:ext>
            </a:extLst>
          </p:cNvPr>
          <p:cNvSpPr>
            <a:spLocks noGrp="1"/>
          </p:cNvSpPr>
          <p:nvPr>
            <p:ph type="title"/>
          </p:nvPr>
        </p:nvSpPr>
        <p:spPr/>
        <p:txBody>
          <a:bodyPr/>
          <a:lstStyle/>
          <a:p>
            <a:r>
              <a:rPr lang="en-US"/>
              <a:t>Webinar Series Facilitators</a:t>
            </a:r>
          </a:p>
        </p:txBody>
      </p:sp>
      <p:sp>
        <p:nvSpPr>
          <p:cNvPr id="6" name="Content Placeholder 2">
            <a:extLst>
              <a:ext uri="{FF2B5EF4-FFF2-40B4-BE49-F238E27FC236}">
                <a16:creationId xmlns:a16="http://schemas.microsoft.com/office/drawing/2014/main" id="{31681EE0-F323-807F-299E-DD847D9B6E1C}"/>
              </a:ext>
            </a:extLst>
          </p:cNvPr>
          <p:cNvSpPr txBox="1">
            <a:spLocks/>
          </p:cNvSpPr>
          <p:nvPr/>
        </p:nvSpPr>
        <p:spPr>
          <a:xfrm>
            <a:off x="496605" y="1882540"/>
            <a:ext cx="2497643" cy="14774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b="1" dirty="0"/>
              <a:t>Jena Fahlbush</a:t>
            </a:r>
            <a:br>
              <a:rPr lang="en-US" sz="2000" dirty="0">
                <a:ea typeface="+mn-lt"/>
                <a:cs typeface="+mn-lt"/>
              </a:rPr>
            </a:br>
            <a:r>
              <a:rPr lang="en-US" sz="2000" dirty="0"/>
              <a:t>Technical Assistance Specialist</a:t>
            </a:r>
          </a:p>
        </p:txBody>
      </p:sp>
      <p:pic>
        <p:nvPicPr>
          <p:cNvPr id="17" name="Picture 16">
            <a:extLst>
              <a:ext uri="{FF2B5EF4-FFF2-40B4-BE49-F238E27FC236}">
                <a16:creationId xmlns:a16="http://schemas.microsoft.com/office/drawing/2014/main" id="{78755375-1836-AC84-F626-CFB0E1525A1C}"/>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a:off x="516993" y="2862935"/>
            <a:ext cx="1614365" cy="1614364"/>
          </a:xfrm>
          <a:prstGeom prst="ellipse">
            <a:avLst/>
          </a:prstGeom>
        </p:spPr>
      </p:pic>
      <p:pic>
        <p:nvPicPr>
          <p:cNvPr id="15" name="Picture 14">
            <a:extLst>
              <a:ext uri="{FF2B5EF4-FFF2-40B4-BE49-F238E27FC236}">
                <a16:creationId xmlns:a16="http://schemas.microsoft.com/office/drawing/2014/main" id="{1EF5CB9B-F35B-EBCB-6F56-1E1559EA6C89}"/>
              </a:ext>
              <a:ext uri="{C183D7F6-B498-43B3-948B-1728B52AA6E4}">
                <adec:decorative xmlns:adec="http://schemas.microsoft.com/office/drawing/2017/decorative" val="1"/>
              </a:ext>
            </a:extLst>
          </p:cNvPr>
          <p:cNvPicPr>
            <a:picLocks noChangeAspect="1"/>
          </p:cNvPicPr>
          <p:nvPr/>
        </p:nvPicPr>
        <p:blipFill>
          <a:blip r:embed="rId4" cstate="hqprint">
            <a:extLst>
              <a:ext uri="{28A0092B-C50C-407E-A947-70E740481C1C}">
                <a14:useLocalDpi xmlns:a14="http://schemas.microsoft.com/office/drawing/2010/main"/>
              </a:ext>
            </a:extLst>
          </a:blip>
          <a:srcRect/>
          <a:stretch>
            <a:fillRect/>
          </a:stretch>
        </p:blipFill>
        <p:spPr>
          <a:xfrm>
            <a:off x="2833644" y="3166354"/>
            <a:ext cx="1614365" cy="1614364"/>
          </a:xfrm>
          <a:prstGeom prst="ellipse">
            <a:avLst/>
          </a:prstGeom>
        </p:spPr>
      </p:pic>
      <p:sp>
        <p:nvSpPr>
          <p:cNvPr id="4" name="Content Placeholder 2">
            <a:extLst>
              <a:ext uri="{FF2B5EF4-FFF2-40B4-BE49-F238E27FC236}">
                <a16:creationId xmlns:a16="http://schemas.microsoft.com/office/drawing/2014/main" id="{7B5FE44B-3CFD-D683-E5A2-DF17CC89E7DA}"/>
              </a:ext>
            </a:extLst>
          </p:cNvPr>
          <p:cNvSpPr txBox="1">
            <a:spLocks/>
          </p:cNvSpPr>
          <p:nvPr/>
        </p:nvSpPr>
        <p:spPr>
          <a:xfrm>
            <a:off x="2499670" y="4903716"/>
            <a:ext cx="3457808" cy="14774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b="1"/>
              <a:t>Christopher</a:t>
            </a:r>
            <a:r>
              <a:rPr lang="en-US" sz="2000" b="1">
                <a:ea typeface="+mn-lt"/>
                <a:cs typeface="+mn-lt"/>
              </a:rPr>
              <a:t> Phillips</a:t>
            </a:r>
            <a:r>
              <a:rPr lang="en-US" sz="2000">
                <a:ea typeface="+mn-lt"/>
                <a:cs typeface="+mn-lt"/>
              </a:rPr>
              <a:t> </a:t>
            </a:r>
            <a:br>
              <a:rPr lang="en-US" sz="2000">
                <a:ea typeface="+mn-lt"/>
                <a:cs typeface="+mn-lt"/>
              </a:rPr>
            </a:br>
            <a:r>
              <a:rPr lang="en-US" sz="2000"/>
              <a:t>Technical Assistance Specialist</a:t>
            </a:r>
          </a:p>
        </p:txBody>
      </p:sp>
      <p:pic>
        <p:nvPicPr>
          <p:cNvPr id="16" name="Picture 15">
            <a:extLst>
              <a:ext uri="{FF2B5EF4-FFF2-40B4-BE49-F238E27FC236}">
                <a16:creationId xmlns:a16="http://schemas.microsoft.com/office/drawing/2014/main" id="{7663D76C-DF46-B53E-78AD-8FA0B49B24E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050905" y="2164645"/>
            <a:ext cx="1614364" cy="1614364"/>
          </a:xfrm>
          <a:prstGeom prst="ellipse">
            <a:avLst/>
          </a:prstGeom>
        </p:spPr>
      </p:pic>
      <p:sp>
        <p:nvSpPr>
          <p:cNvPr id="3" name="Content Placeholder 2">
            <a:extLst>
              <a:ext uri="{FF2B5EF4-FFF2-40B4-BE49-F238E27FC236}">
                <a16:creationId xmlns:a16="http://schemas.microsoft.com/office/drawing/2014/main" id="{FA2EC68C-F57D-11CF-5510-6C16C2CE1D48}"/>
              </a:ext>
            </a:extLst>
          </p:cNvPr>
          <p:cNvSpPr>
            <a:spLocks noGrp="1"/>
          </p:cNvSpPr>
          <p:nvPr>
            <p:ph idx="1"/>
          </p:nvPr>
        </p:nvSpPr>
        <p:spPr>
          <a:xfrm>
            <a:off x="4954581" y="3814788"/>
            <a:ext cx="2497643" cy="1012816"/>
          </a:xfrm>
        </p:spPr>
        <p:txBody>
          <a:bodyPr vert="horz" lIns="91440" tIns="45720" rIns="91440" bIns="45720" rtlCol="0" anchor="t">
            <a:noAutofit/>
          </a:bodyPr>
          <a:lstStyle/>
          <a:p>
            <a:pPr marL="0" indent="0">
              <a:lnSpc>
                <a:spcPct val="100000"/>
              </a:lnSpc>
              <a:spcBef>
                <a:spcPts val="0"/>
              </a:spcBef>
              <a:spcAft>
                <a:spcPts val="1200"/>
              </a:spcAft>
              <a:buNone/>
            </a:pPr>
            <a:r>
              <a:rPr lang="en-US" sz="2000" b="1"/>
              <a:t>Cynthia Curry</a:t>
            </a:r>
            <a:br>
              <a:rPr lang="en-US" sz="2000" b="1"/>
            </a:br>
            <a:r>
              <a:rPr lang="en-US" sz="2000"/>
              <a:t>Project Director</a:t>
            </a:r>
          </a:p>
        </p:txBody>
      </p:sp>
      <p:pic>
        <p:nvPicPr>
          <p:cNvPr id="19" name="Picture 18">
            <a:extLst>
              <a:ext uri="{FF2B5EF4-FFF2-40B4-BE49-F238E27FC236}">
                <a16:creationId xmlns:a16="http://schemas.microsoft.com/office/drawing/2014/main" id="{9DADFC1F-D8E1-F26F-3320-A557922775F1}"/>
              </a:ext>
              <a:ext uri="{C183D7F6-B498-43B3-948B-1728B52AA6E4}">
                <adec:decorative xmlns:adec="http://schemas.microsoft.com/office/drawing/2017/decorative" val="1"/>
              </a:ext>
            </a:extLst>
          </p:cNvPr>
          <p:cNvPicPr>
            <a:picLocks noChangeAspect="1"/>
          </p:cNvPicPr>
          <p:nvPr/>
        </p:nvPicPr>
        <p:blipFill>
          <a:blip r:embed="rId6" cstate="hqprint">
            <a:extLst>
              <a:ext uri="{28A0092B-C50C-407E-A947-70E740481C1C}">
                <a14:useLocalDpi xmlns:a14="http://schemas.microsoft.com/office/drawing/2010/main"/>
              </a:ext>
            </a:extLst>
          </a:blip>
          <a:srcRect/>
          <a:stretch>
            <a:fillRect/>
          </a:stretch>
        </p:blipFill>
        <p:spPr>
          <a:xfrm>
            <a:off x="7466947" y="3171666"/>
            <a:ext cx="1614366" cy="1553289"/>
          </a:xfrm>
          <a:prstGeom prst="ellipse">
            <a:avLst/>
          </a:prstGeom>
        </p:spPr>
      </p:pic>
      <p:sp>
        <p:nvSpPr>
          <p:cNvPr id="20" name="Content Placeholder 2">
            <a:extLst>
              <a:ext uri="{FF2B5EF4-FFF2-40B4-BE49-F238E27FC236}">
                <a16:creationId xmlns:a16="http://schemas.microsoft.com/office/drawing/2014/main" id="{F17D8392-C8F2-51E8-40E3-F7A032F76D5C}"/>
              </a:ext>
            </a:extLst>
          </p:cNvPr>
          <p:cNvSpPr txBox="1">
            <a:spLocks/>
          </p:cNvSpPr>
          <p:nvPr/>
        </p:nvSpPr>
        <p:spPr>
          <a:xfrm>
            <a:off x="7108731" y="4842641"/>
            <a:ext cx="3457808" cy="14774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b="1"/>
              <a:t>Kristen Perez-Rickels</a:t>
            </a:r>
            <a:br>
              <a:rPr lang="en-US" sz="2000">
                <a:ea typeface="+mn-lt"/>
                <a:cs typeface="+mn-lt"/>
              </a:rPr>
            </a:br>
            <a:r>
              <a:rPr lang="en-US" sz="2000"/>
              <a:t>Technical Assistance Specialist</a:t>
            </a:r>
          </a:p>
        </p:txBody>
      </p:sp>
      <p:sp>
        <p:nvSpPr>
          <p:cNvPr id="8" name="Content Placeholder 2">
            <a:extLst>
              <a:ext uri="{FF2B5EF4-FFF2-40B4-BE49-F238E27FC236}">
                <a16:creationId xmlns:a16="http://schemas.microsoft.com/office/drawing/2014/main" id="{9E84F0D6-B8A0-FBE2-80EC-9EE4E5FF6AD6}"/>
              </a:ext>
            </a:extLst>
          </p:cNvPr>
          <p:cNvSpPr txBox="1">
            <a:spLocks/>
          </p:cNvSpPr>
          <p:nvPr/>
        </p:nvSpPr>
        <p:spPr>
          <a:xfrm>
            <a:off x="9473704" y="1822297"/>
            <a:ext cx="2491922" cy="14774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b="1" dirty="0"/>
              <a:t>Rob Carr</a:t>
            </a:r>
            <a:br>
              <a:rPr lang="en-US" sz="2000" dirty="0">
                <a:ea typeface="+mn-lt"/>
                <a:cs typeface="+mn-lt"/>
              </a:rPr>
            </a:br>
            <a:r>
              <a:rPr lang="en-US" sz="2000" dirty="0"/>
              <a:t>Digital Accessibility Specialist</a:t>
            </a:r>
          </a:p>
        </p:txBody>
      </p:sp>
      <p:pic>
        <p:nvPicPr>
          <p:cNvPr id="7" name="Picture 2">
            <a:extLst>
              <a:ext uri="{FF2B5EF4-FFF2-40B4-BE49-F238E27FC236}">
                <a16:creationId xmlns:a16="http://schemas.microsoft.com/office/drawing/2014/main" id="{06E4B7C5-9645-4D84-F20D-6CD1770BD8F8}"/>
              </a:ext>
              <a:ext uri="{C183D7F6-B498-43B3-948B-1728B52AA6E4}">
                <adec:decorative xmlns:adec="http://schemas.microsoft.com/office/drawing/2017/decorative" val="1"/>
              </a:ext>
            </a:extLst>
          </p:cNvPr>
          <p:cNvPicPr>
            <a:picLocks noChangeAspect="1" noChangeArrowheads="1"/>
          </p:cNvPicPr>
          <p:nvPr/>
        </p:nvPicPr>
        <p:blipFill rotWithShape="1">
          <a:blip r:embed="rId7" cstate="hqprint">
            <a:extLst>
              <a:ext uri="{28A0092B-C50C-407E-A947-70E740481C1C}">
                <a14:useLocalDpi xmlns:a14="http://schemas.microsoft.com/office/drawing/2010/main"/>
              </a:ext>
            </a:extLst>
          </a:blip>
          <a:srcRect/>
          <a:stretch>
            <a:fillRect/>
          </a:stretch>
        </p:blipFill>
        <p:spPr bwMode="auto">
          <a:xfrm>
            <a:off x="9783600" y="2862935"/>
            <a:ext cx="1614365" cy="1570016"/>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427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E0866-3F4E-AC7A-A872-55F67F1A1A35}"/>
              </a:ext>
            </a:extLst>
          </p:cNvPr>
          <p:cNvSpPr>
            <a:spLocks noGrp="1"/>
          </p:cNvSpPr>
          <p:nvPr>
            <p:ph type="title"/>
          </p:nvPr>
        </p:nvSpPr>
        <p:spPr/>
        <p:txBody>
          <a:bodyPr/>
          <a:lstStyle/>
          <a:p>
            <a:r>
              <a:rPr lang="en-US" dirty="0"/>
              <a:t>Today's Guest</a:t>
            </a:r>
          </a:p>
        </p:txBody>
      </p:sp>
      <p:sp>
        <p:nvSpPr>
          <p:cNvPr id="3" name="Content Placeholder 2">
            <a:extLst>
              <a:ext uri="{FF2B5EF4-FFF2-40B4-BE49-F238E27FC236}">
                <a16:creationId xmlns:a16="http://schemas.microsoft.com/office/drawing/2014/main" id="{BFA15068-903F-A8B9-3958-8511AD1793DF}"/>
              </a:ext>
            </a:extLst>
          </p:cNvPr>
          <p:cNvSpPr>
            <a:spLocks noGrp="1"/>
          </p:cNvSpPr>
          <p:nvPr>
            <p:ph sz="half" idx="1"/>
          </p:nvPr>
        </p:nvSpPr>
        <p:spPr>
          <a:xfrm>
            <a:off x="838199" y="1837311"/>
            <a:ext cx="5782937" cy="3838396"/>
          </a:xfrm>
        </p:spPr>
        <p:txBody>
          <a:bodyPr vert="horz" lIns="91440" tIns="45720" rIns="91440" bIns="45720" rtlCol="0" anchor="t">
            <a:noAutofit/>
          </a:bodyPr>
          <a:lstStyle/>
          <a:p>
            <a:pPr marL="0" indent="0">
              <a:buNone/>
            </a:pPr>
            <a:r>
              <a:rPr lang="en-US" sz="3200" dirty="0"/>
              <a:t>Dr. Natalie Shaheen, Researcher &amp; Teacher Educator, Illinois State University</a:t>
            </a:r>
          </a:p>
          <a:p>
            <a:endParaRPr lang="en-US" dirty="0"/>
          </a:p>
        </p:txBody>
      </p:sp>
      <p:pic>
        <p:nvPicPr>
          <p:cNvPr id="5" name="Content Placeholder 4">
            <a:extLst>
              <a:ext uri="{FF2B5EF4-FFF2-40B4-BE49-F238E27FC236}">
                <a16:creationId xmlns:a16="http://schemas.microsoft.com/office/drawing/2014/main" id="{C45047E6-DEC7-B3C8-6F15-F6352797BCD7}"/>
              </a:ext>
              <a:ext uri="{C183D7F6-B498-43B3-948B-1728B52AA6E4}">
                <adec:decorative xmlns:adec="http://schemas.microsoft.com/office/drawing/2017/decorative" val="1"/>
              </a:ext>
            </a:extLst>
          </p:cNvPr>
          <p:cNvPicPr>
            <a:picLocks noGrp="1" noChangeAspect="1"/>
          </p:cNvPicPr>
          <p:nvPr>
            <p:ph sz="half" idx="2"/>
          </p:nvPr>
        </p:nvPicPr>
        <p:blipFill>
          <a:blip r:embed="rId3"/>
          <a:stretch>
            <a:fillRect/>
          </a:stretch>
        </p:blipFill>
        <p:spPr>
          <a:xfrm>
            <a:off x="7000105" y="1421667"/>
            <a:ext cx="3838396" cy="3838396"/>
          </a:xfrm>
          <a:prstGeom prst="ellipse">
            <a:avLst/>
          </a:prstGeom>
        </p:spPr>
      </p:pic>
    </p:spTree>
    <p:extLst>
      <p:ext uri="{BB962C8B-B14F-4D97-AF65-F5344CB8AC3E}">
        <p14:creationId xmlns:p14="http://schemas.microsoft.com/office/powerpoint/2010/main" val="3327244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5AF6D-E3CF-0222-4B17-99212810D2B4}"/>
              </a:ext>
            </a:extLst>
          </p:cNvPr>
          <p:cNvSpPr>
            <a:spLocks noGrp="1"/>
          </p:cNvSpPr>
          <p:nvPr>
            <p:ph type="title"/>
          </p:nvPr>
        </p:nvSpPr>
        <p:spPr>
          <a:xfrm>
            <a:off x="1471961" y="1213512"/>
            <a:ext cx="9241728" cy="3182217"/>
          </a:xfrm>
        </p:spPr>
        <p:txBody>
          <a:bodyPr/>
          <a:lstStyle/>
          <a:p>
            <a:r>
              <a:rPr lang="en-US" dirty="0"/>
              <a:t>About NCADEMI &amp; </a:t>
            </a:r>
            <a:br>
              <a:rPr lang="en-US" dirty="0"/>
            </a:br>
            <a:r>
              <a:rPr lang="en-US" dirty="0"/>
              <a:t>This Webinar Series</a:t>
            </a:r>
          </a:p>
        </p:txBody>
      </p:sp>
    </p:spTree>
    <p:extLst>
      <p:ext uri="{BB962C8B-B14F-4D97-AF65-F5344CB8AC3E}">
        <p14:creationId xmlns:p14="http://schemas.microsoft.com/office/powerpoint/2010/main" val="1888506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6D0AF-74EE-4D19-610C-57602A371019}"/>
              </a:ext>
            </a:extLst>
          </p:cNvPr>
          <p:cNvSpPr>
            <a:spLocks noGrp="1"/>
          </p:cNvSpPr>
          <p:nvPr>
            <p:ph type="title"/>
          </p:nvPr>
        </p:nvSpPr>
        <p:spPr/>
        <p:txBody>
          <a:bodyPr/>
          <a:lstStyle/>
          <a:p>
            <a:r>
              <a:rPr lang="en-US" dirty="0"/>
              <a:t>NCADEMI (“n-</a:t>
            </a:r>
            <a:r>
              <a:rPr lang="en-US" dirty="0" err="1"/>
              <a:t>cademy</a:t>
            </a:r>
            <a:r>
              <a:rPr lang="en-US" dirty="0"/>
              <a:t>”)</a:t>
            </a:r>
          </a:p>
        </p:txBody>
      </p:sp>
      <p:sp>
        <p:nvSpPr>
          <p:cNvPr id="3" name="Content Placeholder 2">
            <a:extLst>
              <a:ext uri="{FF2B5EF4-FFF2-40B4-BE49-F238E27FC236}">
                <a16:creationId xmlns:a16="http://schemas.microsoft.com/office/drawing/2014/main" id="{EAEE51F4-2776-BBFA-8B0A-E4805415D427}"/>
              </a:ext>
            </a:extLst>
          </p:cNvPr>
          <p:cNvSpPr>
            <a:spLocks noGrp="1"/>
          </p:cNvSpPr>
          <p:nvPr>
            <p:ph sz="half" idx="1"/>
          </p:nvPr>
        </p:nvSpPr>
        <p:spPr>
          <a:xfrm>
            <a:off x="838200" y="1637575"/>
            <a:ext cx="6161116" cy="4046825"/>
          </a:xfrm>
        </p:spPr>
        <p:txBody>
          <a:bodyPr vert="horz" lIns="91440" tIns="45720" rIns="91440" bIns="45720" rtlCol="0" anchor="t">
            <a:noAutofit/>
          </a:bodyPr>
          <a:lstStyle/>
          <a:p>
            <a:pPr marL="0" indent="0">
              <a:lnSpc>
                <a:spcPct val="100000"/>
              </a:lnSpc>
              <a:spcBef>
                <a:spcPts val="0"/>
              </a:spcBef>
              <a:buNone/>
            </a:pPr>
            <a:r>
              <a:rPr lang="en-US" sz="2700" dirty="0">
                <a:ea typeface="+mn-lt"/>
                <a:cs typeface="+mn-lt"/>
              </a:rPr>
              <a:t>A technical assistance (TA) center funded by the </a:t>
            </a:r>
            <a:r>
              <a:rPr lang="en-US" sz="2700" b="1" dirty="0">
                <a:ea typeface="+mn-lt"/>
                <a:cs typeface="+mn-lt"/>
              </a:rPr>
              <a:t>U.S. Department of Education's Office of Special Education Programs (OSEP) </a:t>
            </a:r>
            <a:r>
              <a:rPr lang="en-US" sz="2700" dirty="0">
                <a:ea typeface="+mn-lt"/>
                <a:cs typeface="+mn-lt"/>
              </a:rPr>
              <a:t>to improve the quality, availability, and timely provision of </a:t>
            </a:r>
            <a:r>
              <a:rPr lang="en-US" sz="2700" b="1" dirty="0">
                <a:ea typeface="+mn-lt"/>
                <a:cs typeface="+mn-lt"/>
              </a:rPr>
              <a:t>accessible digital educational materials and instruction </a:t>
            </a:r>
            <a:r>
              <a:rPr lang="en-US" sz="2700" dirty="0">
                <a:ea typeface="+mn-lt"/>
                <a:cs typeface="+mn-lt"/>
              </a:rPr>
              <a:t>for learners with disabilities from </a:t>
            </a:r>
            <a:r>
              <a:rPr lang="en-US" sz="2700" b="1" dirty="0">
                <a:ea typeface="+mn-lt"/>
                <a:cs typeface="+mn-lt"/>
              </a:rPr>
              <a:t>preschool through high school graduation</a:t>
            </a:r>
            <a:r>
              <a:rPr lang="en-US" sz="2700" dirty="0">
                <a:ea typeface="+mn-lt"/>
                <a:cs typeface="+mn-lt"/>
              </a:rPr>
              <a:t>. </a:t>
            </a:r>
            <a:endParaRPr lang="en-US" sz="2700" dirty="0"/>
          </a:p>
          <a:p>
            <a:pPr marL="0" indent="0">
              <a:buNone/>
            </a:pPr>
            <a:endParaRPr lang="en-US" sz="2700" dirty="0"/>
          </a:p>
        </p:txBody>
      </p:sp>
      <p:pic>
        <p:nvPicPr>
          <p:cNvPr id="7" name="Picture 6" descr="Girl in a wheelchair using a computer with headphones.">
            <a:extLst>
              <a:ext uri="{FF2B5EF4-FFF2-40B4-BE49-F238E27FC236}">
                <a16:creationId xmlns:a16="http://schemas.microsoft.com/office/drawing/2014/main" id="{37A97965-F531-68BB-E511-67C7435DC44E}"/>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7339002" y="2086349"/>
            <a:ext cx="3829473" cy="295164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40120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3230C6-530F-6BB9-5FBB-90A341A91D0F}"/>
              </a:ext>
            </a:extLst>
          </p:cNvPr>
          <p:cNvSpPr>
            <a:spLocks noGrp="1"/>
          </p:cNvSpPr>
          <p:nvPr>
            <p:ph type="title"/>
          </p:nvPr>
        </p:nvSpPr>
        <p:spPr/>
        <p:txBody>
          <a:bodyPr/>
          <a:lstStyle/>
          <a:p>
            <a:r>
              <a:rPr lang="en-US"/>
              <a:t>2 Tiers of </a:t>
            </a:r>
            <a:r>
              <a:rPr lang="en-US" dirty="0"/>
              <a:t>Technical Assistance</a:t>
            </a:r>
            <a:endParaRPr lang="en-US"/>
          </a:p>
        </p:txBody>
      </p:sp>
      <p:sp>
        <p:nvSpPr>
          <p:cNvPr id="6" name="Text Placeholder 5">
            <a:extLst>
              <a:ext uri="{FF2B5EF4-FFF2-40B4-BE49-F238E27FC236}">
                <a16:creationId xmlns:a16="http://schemas.microsoft.com/office/drawing/2014/main" id="{E3905810-6FA0-0192-00F4-09BB6E98BA6A}"/>
              </a:ext>
            </a:extLst>
          </p:cNvPr>
          <p:cNvSpPr>
            <a:spLocks noGrp="1"/>
          </p:cNvSpPr>
          <p:nvPr>
            <p:ph type="body" idx="1"/>
          </p:nvPr>
        </p:nvSpPr>
        <p:spPr>
          <a:xfrm>
            <a:off x="839788" y="1631556"/>
            <a:ext cx="5157787" cy="596762"/>
          </a:xfrm>
        </p:spPr>
        <p:txBody>
          <a:bodyPr/>
          <a:lstStyle/>
          <a:p>
            <a:r>
              <a:rPr lang="en-US" sz="2800"/>
              <a:t>Universal TA</a:t>
            </a:r>
            <a:r>
              <a:rPr lang="en-US" sz="2800" dirty="0"/>
              <a:t> or UTA	 </a:t>
            </a:r>
            <a:endParaRPr lang="en-US" sz="2800"/>
          </a:p>
        </p:txBody>
      </p:sp>
      <p:sp>
        <p:nvSpPr>
          <p:cNvPr id="7" name="Content Placeholder 6">
            <a:extLst>
              <a:ext uri="{FF2B5EF4-FFF2-40B4-BE49-F238E27FC236}">
                <a16:creationId xmlns:a16="http://schemas.microsoft.com/office/drawing/2014/main" id="{39228454-5C73-A91B-5C86-EB2C3B1FFC30}"/>
              </a:ext>
            </a:extLst>
          </p:cNvPr>
          <p:cNvSpPr>
            <a:spLocks noGrp="1"/>
          </p:cNvSpPr>
          <p:nvPr>
            <p:ph sz="half" idx="2"/>
          </p:nvPr>
        </p:nvSpPr>
        <p:spPr>
          <a:xfrm>
            <a:off x="839788" y="2294579"/>
            <a:ext cx="5157787" cy="3274116"/>
          </a:xfrm>
        </p:spPr>
        <p:txBody>
          <a:bodyPr vert="horz" lIns="91440" tIns="45720" rIns="91440" bIns="45720" rtlCol="0" anchor="t">
            <a:noAutofit/>
          </a:bodyPr>
          <a:lstStyle/>
          <a:p>
            <a:pPr marL="0" indent="0">
              <a:buNone/>
            </a:pPr>
            <a:r>
              <a:rPr lang="en-US" sz="2400" dirty="0"/>
              <a:t>“General TA and information provided to independent users through their own initiative, resulting in minimal interaction with TA project staff.”</a:t>
            </a:r>
          </a:p>
          <a:p>
            <a:pPr marL="0" indent="0">
              <a:buNone/>
            </a:pPr>
            <a:r>
              <a:rPr lang="en-US" sz="2400" i="1" dirty="0"/>
              <a:t>This webinar series is an example of Universal TA. </a:t>
            </a:r>
          </a:p>
        </p:txBody>
      </p:sp>
      <p:sp>
        <p:nvSpPr>
          <p:cNvPr id="8" name="Text Placeholder 7">
            <a:extLst>
              <a:ext uri="{FF2B5EF4-FFF2-40B4-BE49-F238E27FC236}">
                <a16:creationId xmlns:a16="http://schemas.microsoft.com/office/drawing/2014/main" id="{F9D3A2B8-DC10-82BD-55FA-03F9EABFFAC1}"/>
              </a:ext>
            </a:extLst>
          </p:cNvPr>
          <p:cNvSpPr>
            <a:spLocks noGrp="1"/>
          </p:cNvSpPr>
          <p:nvPr>
            <p:ph type="body" sz="quarter" idx="3"/>
          </p:nvPr>
        </p:nvSpPr>
        <p:spPr>
          <a:xfrm>
            <a:off x="6172200" y="1631556"/>
            <a:ext cx="5183188" cy="596762"/>
          </a:xfrm>
        </p:spPr>
        <p:txBody>
          <a:bodyPr/>
          <a:lstStyle/>
          <a:p>
            <a:r>
              <a:rPr lang="en-US" sz="2800"/>
              <a:t>Targeted TA</a:t>
            </a:r>
            <a:r>
              <a:rPr lang="en-US" sz="2800" dirty="0"/>
              <a:t> or TTA</a:t>
            </a:r>
            <a:endParaRPr lang="en-US" sz="2800"/>
          </a:p>
        </p:txBody>
      </p:sp>
      <p:sp>
        <p:nvSpPr>
          <p:cNvPr id="9" name="Content Placeholder 8">
            <a:extLst>
              <a:ext uri="{FF2B5EF4-FFF2-40B4-BE49-F238E27FC236}">
                <a16:creationId xmlns:a16="http://schemas.microsoft.com/office/drawing/2014/main" id="{C39383ED-A606-8F2D-B7FE-8D6A1BE3BF82}"/>
              </a:ext>
            </a:extLst>
          </p:cNvPr>
          <p:cNvSpPr>
            <a:spLocks noGrp="1"/>
          </p:cNvSpPr>
          <p:nvPr>
            <p:ph sz="quarter" idx="4"/>
          </p:nvPr>
        </p:nvSpPr>
        <p:spPr>
          <a:xfrm>
            <a:off x="6172200" y="2228319"/>
            <a:ext cx="5183188" cy="3616462"/>
          </a:xfrm>
        </p:spPr>
        <p:txBody>
          <a:bodyPr vert="horz" lIns="91440" tIns="45720" rIns="91440" bIns="45720" rtlCol="0" anchor="t">
            <a:noAutofit/>
          </a:bodyPr>
          <a:lstStyle/>
          <a:p>
            <a:pPr marL="0" indent="0">
              <a:buNone/>
            </a:pPr>
            <a:r>
              <a:rPr lang="en-US" sz="2400" dirty="0"/>
              <a:t>“Specialized TA services based on needs common to multiple recipients and not extensively individualized. A relationship is established between the TA recipient and one or more TA project staff.”</a:t>
            </a:r>
          </a:p>
          <a:p>
            <a:pPr marL="0" indent="0">
              <a:buNone/>
            </a:pPr>
            <a:r>
              <a:rPr lang="en-US" sz="2400" i="1" dirty="0"/>
              <a:t>This webinar series will prepare participants for Targeted TA.</a:t>
            </a:r>
          </a:p>
        </p:txBody>
      </p:sp>
    </p:spTree>
    <p:extLst>
      <p:ext uri="{BB962C8B-B14F-4D97-AF65-F5344CB8AC3E}">
        <p14:creationId xmlns:p14="http://schemas.microsoft.com/office/powerpoint/2010/main" val="3601354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3E7FF-65F9-5D6E-25DC-71F2A49A4F36}"/>
              </a:ext>
            </a:extLst>
          </p:cNvPr>
          <p:cNvSpPr>
            <a:spLocks noGrp="1"/>
          </p:cNvSpPr>
          <p:nvPr>
            <p:ph type="title"/>
          </p:nvPr>
        </p:nvSpPr>
        <p:spPr/>
        <p:txBody>
          <a:bodyPr/>
          <a:lstStyle/>
          <a:p>
            <a:r>
              <a:rPr lang="en-US"/>
              <a:t>Series Timeline</a:t>
            </a:r>
          </a:p>
        </p:txBody>
      </p:sp>
      <p:pic>
        <p:nvPicPr>
          <p:cNvPr id="6" name="Content Placeholder 5" descr="Illustration showing the growth of a plant in six stages from seed to multiple blooms representing the progression of this webinar series.">
            <a:extLst>
              <a:ext uri="{FF2B5EF4-FFF2-40B4-BE49-F238E27FC236}">
                <a16:creationId xmlns:a16="http://schemas.microsoft.com/office/drawing/2014/main" id="{98554330-2654-9C6F-545D-41CF2C34DC37}"/>
              </a:ext>
            </a:extLst>
          </p:cNvPr>
          <p:cNvPicPr>
            <a:picLocks noGrp="1" noChangeAspect="1"/>
          </p:cNvPicPr>
          <p:nvPr>
            <p:ph idx="1"/>
          </p:nvPr>
        </p:nvPicPr>
        <p:blipFill>
          <a:blip r:embed="rId3" cstate="hqprint">
            <a:extLst>
              <a:ext uri="{BEBA8EAE-BF5A-486C-A8C5-ECC9F3942E4B}">
                <a14:imgProps xmlns:a14="http://schemas.microsoft.com/office/drawing/2010/main">
                  <a14:imgLayer r:embed="rId4">
                    <a14:imgEffect>
                      <a14:backgroundRemoval t="0" b="100000" l="3426" r="96204">
                        <a14:foregroundMark x1="9444" y1="25806" x2="3889" y2="29391"/>
                        <a14:foregroundMark x1="3889" y1="29391" x2="9537" y2="31541"/>
                        <a14:foregroundMark x1="9537" y1="31541" x2="11759" y2="49104"/>
                        <a14:foregroundMark x1="11759" y1="49104" x2="11944" y2="69892"/>
                        <a14:foregroundMark x1="11944" y1="69892" x2="13519" y2="62366"/>
                        <a14:foregroundMark x1="7685" y1="25806" x2="12685" y2="34050"/>
                        <a14:foregroundMark x1="12685" y1="34050" x2="7778" y2="34767"/>
                        <a14:foregroundMark x1="7778" y1="34767" x2="3889" y2="21864"/>
                        <a14:foregroundMark x1="3889" y1="21864" x2="3426" y2="33333"/>
                        <a14:foregroundMark x1="8796" y1="21864" x2="10926" y2="24373"/>
                        <a14:foregroundMark x1="8889" y1="72043" x2="13056" y2="84588"/>
                        <a14:foregroundMark x1="13056" y1="84588" x2="8241" y2="83871"/>
                        <a14:foregroundMark x1="8241" y1="83871" x2="13056" y2="81720"/>
                        <a14:foregroundMark x1="13056" y1="81720" x2="13981" y2="87814"/>
                        <a14:foregroundMark x1="13981" y1="55914" x2="17778" y2="45161"/>
                        <a14:foregroundMark x1="17778" y1="45161" x2="22593" y2="51971"/>
                        <a14:foregroundMark x1="22593" y1="51971" x2="17685" y2="44086"/>
                        <a14:foregroundMark x1="17685" y1="44086" x2="17037" y2="44803"/>
                        <a14:foregroundMark x1="19537" y1="43728" x2="20370" y2="45878"/>
                        <a14:foregroundMark x1="23241" y1="54480" x2="23611" y2="59857"/>
                        <a14:foregroundMark x1="28056" y1="44803" x2="28056" y2="44803"/>
                        <a14:foregroundMark x1="29537" y1="53763" x2="29537" y2="53763"/>
                        <a14:foregroundMark x1="30278" y1="52330" x2="30278" y2="52330"/>
                        <a14:foregroundMark x1="31204" y1="48029" x2="31204" y2="48029"/>
                        <a14:foregroundMark x1="33333" y1="44086" x2="33333" y2="44086"/>
                        <a14:foregroundMark x1="35093" y1="44086" x2="35093" y2="44086"/>
                        <a14:foregroundMark x1="37315" y1="47312" x2="37315" y2="47312"/>
                        <a14:foregroundMark x1="36019" y1="45878" x2="36019" y2="45878"/>
                        <a14:foregroundMark x1="38796" y1="53763" x2="38796" y2="53763"/>
                        <a14:foregroundMark x1="39630" y1="62724" x2="39722" y2="64158"/>
                        <a14:foregroundMark x1="40185" y1="72401" x2="40185" y2="72401"/>
                        <a14:foregroundMark x1="42778" y1="38710" x2="42778" y2="38710"/>
                        <a14:foregroundMark x1="42685" y1="32616" x2="42685" y2="32616"/>
                        <a14:foregroundMark x1="44907" y1="57348" x2="49722" y2="44444"/>
                        <a14:foregroundMark x1="49722" y1="44444" x2="54259" y2="54480"/>
                        <a14:foregroundMark x1="54259" y1="54480" x2="54537" y2="56631"/>
                        <a14:foregroundMark x1="55093" y1="63799" x2="55093" y2="63799"/>
                        <a14:foregroundMark x1="57222" y1="64158" x2="57222" y2="64158"/>
                        <a14:foregroundMark x1="57130" y1="76344" x2="57130" y2="76344"/>
                        <a14:foregroundMark x1="54907" y1="71685" x2="54907" y2="71685"/>
                        <a14:foregroundMark x1="60556" y1="70968" x2="60556" y2="70968"/>
                        <a14:foregroundMark x1="58148" y1="16129" x2="58148" y2="16129"/>
                        <a14:foregroundMark x1="64815" y1="45161" x2="64815" y2="45161"/>
                        <a14:foregroundMark x1="64815" y1="43728" x2="70093" y2="54839"/>
                        <a14:foregroundMark x1="70093" y1="54839" x2="66019" y2="44803"/>
                        <a14:foregroundMark x1="66019" y1="44803" x2="65833" y2="44444"/>
                        <a14:foregroundMark x1="71667" y1="67742" x2="71667" y2="67742"/>
                        <a14:foregroundMark x1="63241" y1="45161" x2="62685" y2="46595"/>
                        <a14:foregroundMark x1="62407" y1="47312" x2="62407" y2="47312"/>
                        <a14:foregroundMark x1="72685" y1="65233" x2="72685" y2="65233"/>
                        <a14:foregroundMark x1="71944" y1="60932" x2="71944" y2="60932"/>
                        <a14:foregroundMark x1="72778" y1="79570" x2="72778" y2="79570"/>
                        <a14:foregroundMark x1="73519" y1="88172" x2="73519" y2="88172"/>
                        <a14:foregroundMark x1="70556" y1="75986" x2="70556" y2="77061"/>
                        <a14:foregroundMark x1="70741" y1="82796" x2="70741" y2="82796"/>
                        <a14:foregroundMark x1="70278" y1="72760" x2="70278" y2="72760"/>
                        <a14:foregroundMark x1="76204" y1="75986" x2="76204" y2="75986"/>
                        <a14:foregroundMark x1="76111" y1="83513" x2="76111" y2="83513"/>
                        <a14:foregroundMark x1="89630" y1="74552" x2="86667" y2="80287"/>
                        <a14:foregroundMark x1="85556" y1="69892" x2="90185" y2="60932"/>
                        <a14:foregroundMark x1="91296" y1="62724" x2="88981" y2="86738"/>
                        <a14:foregroundMark x1="88981" y1="86738" x2="88981" y2="87097"/>
                        <a14:foregroundMark x1="93241" y1="28315" x2="96204" y2="42294"/>
                        <a14:foregroundMark x1="59815" y1="66308" x2="55648" y2="74194"/>
                        <a14:foregroundMark x1="55648" y1="74194" x2="59259" y2="86380"/>
                        <a14:foregroundMark x1="56296" y1="32616" x2="56296" y2="32616"/>
                        <a14:foregroundMark x1="45185" y1="81720" x2="39815" y2="88172"/>
                        <a14:foregroundMark x1="39815" y1="88172" x2="39630" y2="88172"/>
                        <a14:foregroundMark x1="29074" y1="82796" x2="23981" y2="85305"/>
                        <a14:foregroundMark x1="23981" y1="85305" x2="23704" y2="83513"/>
                        <a14:foregroundMark x1="23426" y1="79570" x2="23426" y2="79570"/>
                        <a14:foregroundMark x1="26111" y1="88530" x2="26111" y2="88530"/>
                        <a14:backgroundMark x1="29630" y1="0" x2="27407" y2="5735"/>
                        <a14:backgroundMark x1="27407" y1="6093" x2="24907" y2="25806"/>
                        <a14:backgroundMark x1="24907" y1="25806" x2="24074" y2="46595"/>
                        <a14:backgroundMark x1="24074" y1="46595" x2="27963" y2="36559"/>
                        <a14:backgroundMark x1="27963" y1="36559" x2="34907" y2="30824"/>
                        <a14:backgroundMark x1="34907" y1="30824" x2="37870" y2="16846"/>
                        <a14:backgroundMark x1="38611" y1="0" x2="37870" y2="16487"/>
                        <a14:backgroundMark x1="30185" y1="358" x2="28426" y2="15412"/>
                        <a14:backgroundMark x1="31019" y1="0" x2="31111" y2="8961"/>
                        <a14:backgroundMark x1="24352" y1="48387" x2="24259" y2="51971"/>
                        <a14:backgroundMark x1="26019" y1="50896" x2="26111" y2="54839"/>
                        <a14:backgroundMark x1="26296" y1="53047" x2="26389" y2="53405"/>
                      </a14:backgroundRemoval>
                    </a14:imgEffect>
                  </a14:imgLayer>
                </a14:imgProps>
              </a:ext>
              <a:ext uri="{28A0092B-C50C-407E-A947-70E740481C1C}">
                <a14:useLocalDpi xmlns:a14="http://schemas.microsoft.com/office/drawing/2010/main"/>
              </a:ext>
            </a:extLst>
          </a:blip>
          <a:srcRect/>
          <a:stretch>
            <a:fillRect/>
          </a:stretch>
        </p:blipFill>
        <p:spPr>
          <a:xfrm>
            <a:off x="682138" y="1239273"/>
            <a:ext cx="11007102" cy="2667000"/>
          </a:xfrm>
        </p:spPr>
      </p:pic>
      <p:sp>
        <p:nvSpPr>
          <p:cNvPr id="9" name="TextBox 8">
            <a:extLst>
              <a:ext uri="{FF2B5EF4-FFF2-40B4-BE49-F238E27FC236}">
                <a16:creationId xmlns:a16="http://schemas.microsoft.com/office/drawing/2014/main" id="{B948ED98-1A3B-D69C-844A-49A9303FFC89}"/>
              </a:ext>
            </a:extLst>
          </p:cNvPr>
          <p:cNvSpPr txBox="1"/>
          <p:nvPr/>
        </p:nvSpPr>
        <p:spPr>
          <a:xfrm>
            <a:off x="1049458" y="3725208"/>
            <a:ext cx="1719176" cy="1200329"/>
          </a:xfrm>
          <a:prstGeom prst="rect">
            <a:avLst/>
          </a:prstGeom>
          <a:noFill/>
        </p:spPr>
        <p:txBody>
          <a:bodyPr wrap="square" rtlCol="0">
            <a:spAutoFit/>
          </a:bodyPr>
          <a:lstStyle/>
          <a:p>
            <a:pPr algn="ctr"/>
            <a:r>
              <a:rPr lang="en-US" sz="2400">
                <a:latin typeface="Dreaming Outloud Pro" panose="020F0502020204030204" pitchFamily="66" charset="0"/>
                <a:cs typeface="Dreaming Outloud Pro" panose="020F0502020204030204" pitchFamily="66" charset="0"/>
              </a:rPr>
              <a:t>Webinar 1: Overview &amp; Foundation</a:t>
            </a:r>
          </a:p>
        </p:txBody>
      </p:sp>
      <p:sp>
        <p:nvSpPr>
          <p:cNvPr id="10" name="TextBox 9">
            <a:extLst>
              <a:ext uri="{FF2B5EF4-FFF2-40B4-BE49-F238E27FC236}">
                <a16:creationId xmlns:a16="http://schemas.microsoft.com/office/drawing/2014/main" id="{52F770B6-DAF8-7CC1-9E98-9F4872918C75}"/>
              </a:ext>
            </a:extLst>
          </p:cNvPr>
          <p:cNvSpPr txBox="1"/>
          <p:nvPr/>
        </p:nvSpPr>
        <p:spPr>
          <a:xfrm>
            <a:off x="2768634" y="3804114"/>
            <a:ext cx="1720240" cy="1938992"/>
          </a:xfrm>
          <a:prstGeom prst="rect">
            <a:avLst/>
          </a:prstGeom>
          <a:noFill/>
        </p:spPr>
        <p:txBody>
          <a:bodyPr wrap="square" rtlCol="0">
            <a:spAutoFit/>
          </a:bodyPr>
          <a:lstStyle/>
          <a:p>
            <a:pPr algn="ctr"/>
            <a:r>
              <a:rPr lang="en-US" sz="2400">
                <a:latin typeface="Dreaming Outloud Pro" panose="020F0502020204030204" pitchFamily="66" charset="0"/>
                <a:cs typeface="Dreaming Outloud Pro" panose="020F0502020204030204" pitchFamily="66" charset="0"/>
              </a:rPr>
              <a:t>Webinar 2: Intro to Quality Indicators &amp; Readiness</a:t>
            </a:r>
          </a:p>
        </p:txBody>
      </p:sp>
      <p:sp>
        <p:nvSpPr>
          <p:cNvPr id="11" name="TextBox 10">
            <a:extLst>
              <a:ext uri="{FF2B5EF4-FFF2-40B4-BE49-F238E27FC236}">
                <a16:creationId xmlns:a16="http://schemas.microsoft.com/office/drawing/2014/main" id="{E19FDE1C-675B-C27B-54A7-422B6DA2E9A6}"/>
              </a:ext>
            </a:extLst>
          </p:cNvPr>
          <p:cNvSpPr txBox="1"/>
          <p:nvPr/>
        </p:nvSpPr>
        <p:spPr>
          <a:xfrm>
            <a:off x="4498699" y="3719881"/>
            <a:ext cx="1720240" cy="1200329"/>
          </a:xfrm>
          <a:prstGeom prst="rect">
            <a:avLst/>
          </a:prstGeom>
          <a:noFill/>
        </p:spPr>
        <p:txBody>
          <a:bodyPr wrap="square" rtlCol="0">
            <a:spAutoFit/>
          </a:bodyPr>
          <a:lstStyle/>
          <a:p>
            <a:pPr algn="ctr"/>
            <a:r>
              <a:rPr lang="en-US" sz="2400">
                <a:latin typeface="Dreaming Outloud Pro" panose="020F0502020204030204" pitchFamily="66" charset="0"/>
                <a:cs typeface="Dreaming Outloud Pro" panose="020F0502020204030204" pitchFamily="66" charset="0"/>
              </a:rPr>
              <a:t>Webinar 3: DM Indicators</a:t>
            </a:r>
          </a:p>
        </p:txBody>
      </p:sp>
      <p:sp>
        <p:nvSpPr>
          <p:cNvPr id="12" name="TextBox 11">
            <a:extLst>
              <a:ext uri="{FF2B5EF4-FFF2-40B4-BE49-F238E27FC236}">
                <a16:creationId xmlns:a16="http://schemas.microsoft.com/office/drawing/2014/main" id="{3C5805CC-DD1C-33E6-E588-B8BFBD67EF52}"/>
              </a:ext>
            </a:extLst>
          </p:cNvPr>
          <p:cNvSpPr txBox="1"/>
          <p:nvPr/>
        </p:nvSpPr>
        <p:spPr>
          <a:xfrm>
            <a:off x="6178889" y="3813077"/>
            <a:ext cx="1720240" cy="1200329"/>
          </a:xfrm>
          <a:prstGeom prst="rect">
            <a:avLst/>
          </a:prstGeom>
          <a:noFill/>
        </p:spPr>
        <p:txBody>
          <a:bodyPr wrap="square" rtlCol="0">
            <a:spAutoFit/>
          </a:bodyPr>
          <a:lstStyle/>
          <a:p>
            <a:pPr algn="ctr"/>
            <a:r>
              <a:rPr lang="en-US" sz="2400">
                <a:latin typeface="Dreaming Outloud Pro" panose="020F0502020204030204" pitchFamily="66" charset="0"/>
                <a:cs typeface="Dreaming Outloud Pro" panose="020F0502020204030204" pitchFamily="66" charset="0"/>
              </a:rPr>
              <a:t>Webinar 4: AF Indicators</a:t>
            </a:r>
          </a:p>
        </p:txBody>
      </p:sp>
      <p:sp>
        <p:nvSpPr>
          <p:cNvPr id="13" name="TextBox 12">
            <a:extLst>
              <a:ext uri="{FF2B5EF4-FFF2-40B4-BE49-F238E27FC236}">
                <a16:creationId xmlns:a16="http://schemas.microsoft.com/office/drawing/2014/main" id="{4D0F80A3-235B-179F-78F8-D037CEB29930}"/>
              </a:ext>
            </a:extLst>
          </p:cNvPr>
          <p:cNvSpPr txBox="1"/>
          <p:nvPr/>
        </p:nvSpPr>
        <p:spPr>
          <a:xfrm>
            <a:off x="7892332" y="3719880"/>
            <a:ext cx="1720240" cy="1200329"/>
          </a:xfrm>
          <a:prstGeom prst="rect">
            <a:avLst/>
          </a:prstGeom>
          <a:noFill/>
        </p:spPr>
        <p:txBody>
          <a:bodyPr wrap="square" rtlCol="0">
            <a:spAutoFit/>
          </a:bodyPr>
          <a:lstStyle/>
          <a:p>
            <a:pPr algn="ctr"/>
            <a:r>
              <a:rPr lang="en-US" sz="2400">
                <a:latin typeface="Dreaming Outloud Pro" panose="020F0502020204030204" pitchFamily="66" charset="0"/>
                <a:cs typeface="Dreaming Outloud Pro" panose="020F0502020204030204" pitchFamily="66" charset="0"/>
              </a:rPr>
              <a:t>Webinar 5: Self-Assessment</a:t>
            </a:r>
          </a:p>
        </p:txBody>
      </p:sp>
      <p:sp>
        <p:nvSpPr>
          <p:cNvPr id="14" name="TextBox 13">
            <a:extLst>
              <a:ext uri="{FF2B5EF4-FFF2-40B4-BE49-F238E27FC236}">
                <a16:creationId xmlns:a16="http://schemas.microsoft.com/office/drawing/2014/main" id="{0764A601-7D6B-DA05-E6D1-6A91097367E0}"/>
              </a:ext>
            </a:extLst>
          </p:cNvPr>
          <p:cNvSpPr txBox="1"/>
          <p:nvPr/>
        </p:nvSpPr>
        <p:spPr>
          <a:xfrm>
            <a:off x="9633559" y="3796451"/>
            <a:ext cx="1720240" cy="1200329"/>
          </a:xfrm>
          <a:prstGeom prst="rect">
            <a:avLst/>
          </a:prstGeom>
          <a:noFill/>
        </p:spPr>
        <p:txBody>
          <a:bodyPr wrap="square" rtlCol="0">
            <a:spAutoFit/>
          </a:bodyPr>
          <a:lstStyle/>
          <a:p>
            <a:pPr algn="ctr"/>
            <a:r>
              <a:rPr lang="en-US" sz="2400">
                <a:latin typeface="Dreaming Outloud Pro" panose="020F0502020204030204" pitchFamily="66" charset="0"/>
                <a:cs typeface="Dreaming Outloud Pro" panose="020F0502020204030204" pitchFamily="66" charset="0"/>
              </a:rPr>
              <a:t>Webinar 6: TTA Readiness</a:t>
            </a:r>
          </a:p>
        </p:txBody>
      </p:sp>
    </p:spTree>
    <p:extLst>
      <p:ext uri="{BB962C8B-B14F-4D97-AF65-F5344CB8AC3E}">
        <p14:creationId xmlns:p14="http://schemas.microsoft.com/office/powerpoint/2010/main" val="1218188402"/>
      </p:ext>
    </p:extLst>
  </p:cSld>
  <p:clrMapOvr>
    <a:masterClrMapping/>
  </p:clrMapOvr>
</p:sld>
</file>

<file path=ppt/theme/theme1.xml><?xml version="1.0" encoding="utf-8"?>
<a:theme xmlns:a="http://schemas.openxmlformats.org/drawingml/2006/main" name="Office Theme">
  <a:themeElements>
    <a:clrScheme name="Custom 28">
      <a:dk1>
        <a:srgbClr val="000000"/>
      </a:dk1>
      <a:lt1>
        <a:srgbClr val="FFFFFF"/>
      </a:lt1>
      <a:dk2>
        <a:srgbClr val="0C2235"/>
      </a:dk2>
      <a:lt2>
        <a:srgbClr val="E8E8E8"/>
      </a:lt2>
      <a:accent1>
        <a:srgbClr val="FDBA55"/>
      </a:accent1>
      <a:accent2>
        <a:srgbClr val="D87D26"/>
      </a:accent2>
      <a:accent3>
        <a:srgbClr val="AB6527"/>
      </a:accent3>
      <a:accent4>
        <a:srgbClr val="0C2235"/>
      </a:accent4>
      <a:accent5>
        <a:srgbClr val="005191"/>
      </a:accent5>
      <a:accent6>
        <a:srgbClr val="7FBBE6"/>
      </a:accent6>
      <a:hlink>
        <a:srgbClr val="005191"/>
      </a:hlink>
      <a:folHlink>
        <a:srgbClr val="005191"/>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1367</TotalTime>
  <Words>1221</Words>
  <Application>Microsoft Macintosh PowerPoint</Application>
  <PresentationFormat>Widescreen</PresentationFormat>
  <Paragraphs>152</Paragraphs>
  <Slides>30</Slides>
  <Notes>24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30</vt:i4>
      </vt:variant>
    </vt:vector>
  </HeadingPairs>
  <TitlesOfParts>
    <vt:vector size="39" baseType="lpstr">
      <vt:lpstr>Aptos</vt:lpstr>
      <vt:lpstr>Aptos Display</vt:lpstr>
      <vt:lpstr>Arial</vt:lpstr>
      <vt:lpstr>Calibri</vt:lpstr>
      <vt:lpstr>Dreaming Outloud Pro</vt:lpstr>
      <vt:lpstr>Museo Slab 500</vt:lpstr>
      <vt:lpstr>Wingdings</vt:lpstr>
      <vt:lpstr>Office Theme</vt:lpstr>
      <vt:lpstr>1_Office Theme</vt:lpstr>
      <vt:lpstr>Powering Access Through Systemic Action</vt:lpstr>
      <vt:lpstr>Webinar Support &amp; Resources</vt:lpstr>
      <vt:lpstr>Webinar Communication</vt:lpstr>
      <vt:lpstr>Webinar Series Facilitators</vt:lpstr>
      <vt:lpstr>Today's Guest</vt:lpstr>
      <vt:lpstr>About NCADEMI &amp;  This Webinar Series</vt:lpstr>
      <vt:lpstr>NCADEMI (“n-cademy”)</vt:lpstr>
      <vt:lpstr>2 Tiers of Technical Assistance</vt:lpstr>
      <vt:lpstr>Series Timeline</vt:lpstr>
      <vt:lpstr>Targeted TA Launches in January 2026</vt:lpstr>
      <vt:lpstr>What is Digital Accessibility?</vt:lpstr>
      <vt:lpstr>Frequently Used Interchangeably</vt:lpstr>
      <vt:lpstr>“Accessible” in Federal Law &amp; Guidance</vt:lpstr>
      <vt:lpstr>What Makes Material Accessible?</vt:lpstr>
      <vt:lpstr>Poll</vt:lpstr>
      <vt:lpstr>Why Does It Matter?</vt:lpstr>
      <vt:lpstr>So Much More than Compliance</vt:lpstr>
      <vt:lpstr>Blind and Low-Vision Teens Explain</vt:lpstr>
      <vt:lpstr>Sometimes I Cry</vt:lpstr>
      <vt:lpstr>Learn More from Blind &amp; Low-Vision  Students</vt:lpstr>
      <vt:lpstr>Who is Responsible for Ensuring Access?</vt:lpstr>
      <vt:lpstr>We’re All in for Accessibility</vt:lpstr>
      <vt:lpstr>Get the Accessibility Conversation Started</vt:lpstr>
      <vt:lpstr>Looking Ahead</vt:lpstr>
      <vt:lpstr>Office Hours</vt:lpstr>
      <vt:lpstr>Webinar 2 Intro to Quality Indicators &amp; Readiness </vt:lpstr>
      <vt:lpstr>Contact, Connect, and Stay Informed</vt:lpstr>
      <vt:lpstr>The Home of NCADEMI</vt:lpstr>
      <vt:lpstr>Disclaimers</vt:lpstr>
      <vt:lpstr>Q&amp;A</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subject/>
  <dc:creator>NCADEMI</dc:creator>
  <cp:keywords/>
  <dc:description/>
  <cp:lastModifiedBy>Christopher Phillips</cp:lastModifiedBy>
  <cp:revision>12</cp:revision>
  <dcterms:created xsi:type="dcterms:W3CDTF">2024-09-20T19:53:30Z</dcterms:created>
  <dcterms:modified xsi:type="dcterms:W3CDTF">2025-11-12T23:26:11Z</dcterms:modified>
  <cp:category/>
</cp:coreProperties>
</file>