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74" r:id="rId2"/>
  </p:sldMasterIdLst>
  <p:notesMasterIdLst>
    <p:notesMasterId r:id="rId39"/>
  </p:notesMasterIdLst>
  <p:sldIdLst>
    <p:sldId id="351" r:id="rId3"/>
    <p:sldId id="267" r:id="rId4"/>
    <p:sldId id="352" r:id="rId5"/>
    <p:sldId id="332" r:id="rId6"/>
    <p:sldId id="348" r:id="rId7"/>
    <p:sldId id="461" r:id="rId8"/>
    <p:sldId id="268" r:id="rId9"/>
    <p:sldId id="445" r:id="rId10"/>
    <p:sldId id="378" r:id="rId11"/>
    <p:sldId id="380" r:id="rId12"/>
    <p:sldId id="406" r:id="rId13"/>
    <p:sldId id="465" r:id="rId14"/>
    <p:sldId id="469" r:id="rId15"/>
    <p:sldId id="470" r:id="rId16"/>
    <p:sldId id="463" r:id="rId17"/>
    <p:sldId id="462" r:id="rId18"/>
    <p:sldId id="475" r:id="rId19"/>
    <p:sldId id="467" r:id="rId20"/>
    <p:sldId id="464" r:id="rId21"/>
    <p:sldId id="478" r:id="rId22"/>
    <p:sldId id="476" r:id="rId23"/>
    <p:sldId id="447" r:id="rId24"/>
    <p:sldId id="400" r:id="rId25"/>
    <p:sldId id="466" r:id="rId26"/>
    <p:sldId id="472" r:id="rId27"/>
    <p:sldId id="473" r:id="rId28"/>
    <p:sldId id="377" r:id="rId29"/>
    <p:sldId id="457" r:id="rId30"/>
    <p:sldId id="261" r:id="rId31"/>
    <p:sldId id="434" r:id="rId32"/>
    <p:sldId id="350" r:id="rId33"/>
    <p:sldId id="477" r:id="rId34"/>
    <p:sldId id="265" r:id="rId35"/>
    <p:sldId id="339" r:id="rId36"/>
    <p:sldId id="263" r:id="rId37"/>
    <p:sldId id="34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1E294C-11AF-F42F-272E-88986262C22B}" name="Christopher Phillips" initials="CP" userId="ilTjjj4i994XxAvW57ke5dyg67FVK0OyHqGn3kLk41g=" providerId="None"/>
  <p188:author id="{6F605B5B-E355-40BE-EAAD-0037AE2965A1}" name="Kristen Perez-Rickels" initials="KP" userId="kta4v8czHe+TAUc7DB2f5G6GPkD/PFt1LZyyMQMUFQA=" providerId="None"/>
  <p188:author id="{C7F66884-FD7D-EE71-BE11-01FDB784E13C}" name="Cynthia Curry" initials="CC" userId="Cynthia Curry" providerId="None"/>
  <p188:author id="{B6A1B9B6-B6DA-48A1-CB96-E97A58054661}" name="Jena Fahlbush" initials="JF" userId="vjrXSoiKRpeyE/phFoF7/nkoZNaqA+QcTyZgT7/HtVo=" providerId="None"/>
  <p188:author id="{B48753EC-4F77-7F6D-653E-D57A823C6CB6}" name="Cynthia Curry" initials="CC" userId="iEvfDsXcgFz46NorJh2apB5STWl8OkXO2s4F7L6vWdA=" providerId="None"/>
  <p188:author id="{EE9878F7-72C0-A91C-4CFD-1B024229783E}" name="Jena Fahlbush" initials="JF" userId="Jena Fahlbush"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90"/>
    <a:srgbClr val="0D2234"/>
    <a:srgbClr val="005191"/>
    <a:srgbClr val="D67C28"/>
    <a:srgbClr val="AC66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46" autoAdjust="0"/>
  </p:normalViewPr>
  <p:slideViewPr>
    <p:cSldViewPr snapToGrid="0">
      <p:cViewPr varScale="1">
        <p:scale>
          <a:sx n="74" d="100"/>
          <a:sy n="74" d="100"/>
        </p:scale>
        <p:origin x="105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DFEBA4-B0EC-CB4D-89B0-F94427C3CB7B}" type="datetimeFigureOut">
              <a:rPr lang="en-US" smtClean="0"/>
              <a:t>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15EFDA-263A-014D-97A0-E2CC50B3F237}" type="slidenum">
              <a:rPr lang="en-US" smtClean="0"/>
              <a:t>‹#›</a:t>
            </a:fld>
            <a:endParaRPr lang="en-US"/>
          </a:p>
        </p:txBody>
      </p:sp>
    </p:spTree>
    <p:extLst>
      <p:ext uri="{BB962C8B-B14F-4D97-AF65-F5344CB8AC3E}">
        <p14:creationId xmlns:p14="http://schemas.microsoft.com/office/powerpoint/2010/main" val="1198390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1</a:t>
            </a:fld>
            <a:endParaRPr lang="en-US"/>
          </a:p>
        </p:txBody>
      </p:sp>
    </p:spTree>
    <p:extLst>
      <p:ext uri="{BB962C8B-B14F-4D97-AF65-F5344CB8AC3E}">
        <p14:creationId xmlns:p14="http://schemas.microsoft.com/office/powerpoint/2010/main" val="294175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11</a:t>
            </a:fld>
            <a:endParaRPr lang="en-US"/>
          </a:p>
        </p:txBody>
      </p:sp>
    </p:spTree>
    <p:extLst>
      <p:ext uri="{BB962C8B-B14F-4D97-AF65-F5344CB8AC3E}">
        <p14:creationId xmlns:p14="http://schemas.microsoft.com/office/powerpoint/2010/main" val="1571010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17</a:t>
            </a:fld>
            <a:endParaRPr lang="en-US"/>
          </a:p>
        </p:txBody>
      </p:sp>
    </p:spTree>
    <p:extLst>
      <p:ext uri="{BB962C8B-B14F-4D97-AF65-F5344CB8AC3E}">
        <p14:creationId xmlns:p14="http://schemas.microsoft.com/office/powerpoint/2010/main" val="4181240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19</a:t>
            </a:fld>
            <a:endParaRPr lang="en-US"/>
          </a:p>
        </p:txBody>
      </p:sp>
    </p:spTree>
    <p:extLst>
      <p:ext uri="{BB962C8B-B14F-4D97-AF65-F5344CB8AC3E}">
        <p14:creationId xmlns:p14="http://schemas.microsoft.com/office/powerpoint/2010/main" val="2828218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20</a:t>
            </a:fld>
            <a:endParaRPr lang="en-US"/>
          </a:p>
        </p:txBody>
      </p:sp>
    </p:spTree>
    <p:extLst>
      <p:ext uri="{BB962C8B-B14F-4D97-AF65-F5344CB8AC3E}">
        <p14:creationId xmlns:p14="http://schemas.microsoft.com/office/powerpoint/2010/main" val="103818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22</a:t>
            </a:fld>
            <a:endParaRPr lang="en-US"/>
          </a:p>
        </p:txBody>
      </p:sp>
    </p:spTree>
    <p:extLst>
      <p:ext uri="{BB962C8B-B14F-4D97-AF65-F5344CB8AC3E}">
        <p14:creationId xmlns:p14="http://schemas.microsoft.com/office/powerpoint/2010/main" val="3126705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23</a:t>
            </a:fld>
            <a:endParaRPr lang="en-US"/>
          </a:p>
        </p:txBody>
      </p:sp>
    </p:spTree>
    <p:extLst>
      <p:ext uri="{BB962C8B-B14F-4D97-AF65-F5344CB8AC3E}">
        <p14:creationId xmlns:p14="http://schemas.microsoft.com/office/powerpoint/2010/main" val="2153714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24</a:t>
            </a:fld>
            <a:endParaRPr lang="en-US"/>
          </a:p>
        </p:txBody>
      </p:sp>
    </p:spTree>
    <p:extLst>
      <p:ext uri="{BB962C8B-B14F-4D97-AF65-F5344CB8AC3E}">
        <p14:creationId xmlns:p14="http://schemas.microsoft.com/office/powerpoint/2010/main" val="2730996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25</a:t>
            </a:fld>
            <a:endParaRPr lang="en-US"/>
          </a:p>
        </p:txBody>
      </p:sp>
    </p:spTree>
    <p:extLst>
      <p:ext uri="{BB962C8B-B14F-4D97-AF65-F5344CB8AC3E}">
        <p14:creationId xmlns:p14="http://schemas.microsoft.com/office/powerpoint/2010/main" val="3477918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26</a:t>
            </a:fld>
            <a:endParaRPr lang="en-US"/>
          </a:p>
        </p:txBody>
      </p:sp>
    </p:spTree>
    <p:extLst>
      <p:ext uri="{BB962C8B-B14F-4D97-AF65-F5344CB8AC3E}">
        <p14:creationId xmlns:p14="http://schemas.microsoft.com/office/powerpoint/2010/main" val="4138180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27</a:t>
            </a:fld>
            <a:endParaRPr lang="en-US"/>
          </a:p>
        </p:txBody>
      </p:sp>
    </p:spTree>
    <p:extLst>
      <p:ext uri="{BB962C8B-B14F-4D97-AF65-F5344CB8AC3E}">
        <p14:creationId xmlns:p14="http://schemas.microsoft.com/office/powerpoint/2010/main" val="1397674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15EFDA-263A-014D-97A0-E2CC50B3F237}" type="slidenum">
              <a:rPr lang="en-US" smtClean="0"/>
              <a:t>3</a:t>
            </a:fld>
            <a:endParaRPr lang="en-US"/>
          </a:p>
        </p:txBody>
      </p:sp>
    </p:spTree>
    <p:extLst>
      <p:ext uri="{BB962C8B-B14F-4D97-AF65-F5344CB8AC3E}">
        <p14:creationId xmlns:p14="http://schemas.microsoft.com/office/powerpoint/2010/main" val="540335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28</a:t>
            </a:fld>
            <a:endParaRPr lang="en-US"/>
          </a:p>
        </p:txBody>
      </p:sp>
    </p:spTree>
    <p:extLst>
      <p:ext uri="{BB962C8B-B14F-4D97-AF65-F5344CB8AC3E}">
        <p14:creationId xmlns:p14="http://schemas.microsoft.com/office/powerpoint/2010/main" val="3347534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29</a:t>
            </a:fld>
            <a:endParaRPr lang="en-US"/>
          </a:p>
        </p:txBody>
      </p:sp>
    </p:spTree>
    <p:extLst>
      <p:ext uri="{BB962C8B-B14F-4D97-AF65-F5344CB8AC3E}">
        <p14:creationId xmlns:p14="http://schemas.microsoft.com/office/powerpoint/2010/main" val="213356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400"/>
              </a:spcBef>
            </a:pPr>
            <a:endParaRPr lang="en-US" sz="1200" dirty="0"/>
          </a:p>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30</a:t>
            </a:fld>
            <a:endParaRPr lang="en-US"/>
          </a:p>
        </p:txBody>
      </p:sp>
    </p:spTree>
    <p:extLst>
      <p:ext uri="{BB962C8B-B14F-4D97-AF65-F5344CB8AC3E}">
        <p14:creationId xmlns:p14="http://schemas.microsoft.com/office/powerpoint/2010/main" val="3604790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31</a:t>
            </a:fld>
            <a:endParaRPr lang="en-US"/>
          </a:p>
        </p:txBody>
      </p:sp>
    </p:spTree>
    <p:extLst>
      <p:ext uri="{BB962C8B-B14F-4D97-AF65-F5344CB8AC3E}">
        <p14:creationId xmlns:p14="http://schemas.microsoft.com/office/powerpoint/2010/main" val="2760075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p>
        </p:txBody>
      </p:sp>
      <p:sp>
        <p:nvSpPr>
          <p:cNvPr id="4" name="Slide Number Placeholder 3"/>
          <p:cNvSpPr>
            <a:spLocks noGrp="1"/>
          </p:cNvSpPr>
          <p:nvPr>
            <p:ph type="sldNum" sz="quarter" idx="5"/>
          </p:nvPr>
        </p:nvSpPr>
        <p:spPr/>
        <p:txBody>
          <a:bodyPr/>
          <a:lstStyle/>
          <a:p>
            <a:fld id="{B815EFDA-263A-014D-97A0-E2CC50B3F237}" type="slidenum">
              <a:rPr lang="en-US" smtClean="0"/>
              <a:t>32</a:t>
            </a:fld>
            <a:endParaRPr lang="en-US"/>
          </a:p>
        </p:txBody>
      </p:sp>
    </p:spTree>
    <p:extLst>
      <p:ext uri="{BB962C8B-B14F-4D97-AF65-F5344CB8AC3E}">
        <p14:creationId xmlns:p14="http://schemas.microsoft.com/office/powerpoint/2010/main" val="15970165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33</a:t>
            </a:fld>
            <a:endParaRPr lang="en-US"/>
          </a:p>
        </p:txBody>
      </p:sp>
    </p:spTree>
    <p:extLst>
      <p:ext uri="{BB962C8B-B14F-4D97-AF65-F5344CB8AC3E}">
        <p14:creationId xmlns:p14="http://schemas.microsoft.com/office/powerpoint/2010/main" val="40530459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15EFDA-263A-014D-97A0-E2CC50B3F237}" type="slidenum">
              <a:rPr lang="en-US" smtClean="0"/>
              <a:t>36</a:t>
            </a:fld>
            <a:endParaRPr lang="en-US"/>
          </a:p>
        </p:txBody>
      </p:sp>
    </p:spTree>
    <p:extLst>
      <p:ext uri="{BB962C8B-B14F-4D97-AF65-F5344CB8AC3E}">
        <p14:creationId xmlns:p14="http://schemas.microsoft.com/office/powerpoint/2010/main" val="213356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15EFDA-263A-014D-97A0-E2CC50B3F237}" type="slidenum">
              <a:rPr lang="en-US" smtClean="0"/>
              <a:t>4</a:t>
            </a:fld>
            <a:endParaRPr lang="en-US"/>
          </a:p>
        </p:txBody>
      </p:sp>
    </p:spTree>
    <p:extLst>
      <p:ext uri="{BB962C8B-B14F-4D97-AF65-F5344CB8AC3E}">
        <p14:creationId xmlns:p14="http://schemas.microsoft.com/office/powerpoint/2010/main" val="2039642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5</a:t>
            </a:fld>
            <a:endParaRPr lang="en-US"/>
          </a:p>
        </p:txBody>
      </p:sp>
    </p:spTree>
    <p:extLst>
      <p:ext uri="{BB962C8B-B14F-4D97-AF65-F5344CB8AC3E}">
        <p14:creationId xmlns:p14="http://schemas.microsoft.com/office/powerpoint/2010/main" val="3913266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6</a:t>
            </a:fld>
            <a:endParaRPr lang="en-US"/>
          </a:p>
        </p:txBody>
      </p:sp>
    </p:spTree>
    <p:extLst>
      <p:ext uri="{BB962C8B-B14F-4D97-AF65-F5344CB8AC3E}">
        <p14:creationId xmlns:p14="http://schemas.microsoft.com/office/powerpoint/2010/main" val="510976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7</a:t>
            </a:fld>
            <a:endParaRPr lang="en-US"/>
          </a:p>
        </p:txBody>
      </p:sp>
    </p:spTree>
    <p:extLst>
      <p:ext uri="{BB962C8B-B14F-4D97-AF65-F5344CB8AC3E}">
        <p14:creationId xmlns:p14="http://schemas.microsoft.com/office/powerpoint/2010/main" val="3459640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1307E-F860-3829-7836-FCA584895B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E05BCD-0730-DAFC-0D58-AD6DB89075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AF2F43-66D4-8DC2-93C9-2CC1E3425D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715631-A971-D46E-17DD-D7996097DA8D}"/>
              </a:ext>
            </a:extLst>
          </p:cNvPr>
          <p:cNvSpPr>
            <a:spLocks noGrp="1"/>
          </p:cNvSpPr>
          <p:nvPr>
            <p:ph type="sldNum" sz="quarter" idx="5"/>
          </p:nvPr>
        </p:nvSpPr>
        <p:spPr/>
        <p:txBody>
          <a:bodyPr/>
          <a:lstStyle/>
          <a:p>
            <a:fld id="{B815EFDA-263A-014D-97A0-E2CC50B3F237}" type="slidenum">
              <a:rPr lang="en-US" smtClean="0"/>
              <a:t>8</a:t>
            </a:fld>
            <a:endParaRPr lang="en-US"/>
          </a:p>
        </p:txBody>
      </p:sp>
    </p:spTree>
    <p:extLst>
      <p:ext uri="{BB962C8B-B14F-4D97-AF65-F5344CB8AC3E}">
        <p14:creationId xmlns:p14="http://schemas.microsoft.com/office/powerpoint/2010/main" val="378163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9</a:t>
            </a:fld>
            <a:endParaRPr lang="en-US"/>
          </a:p>
        </p:txBody>
      </p:sp>
    </p:spTree>
    <p:extLst>
      <p:ext uri="{BB962C8B-B14F-4D97-AF65-F5344CB8AC3E}">
        <p14:creationId xmlns:p14="http://schemas.microsoft.com/office/powerpoint/2010/main" val="1966301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10</a:t>
            </a:fld>
            <a:endParaRPr lang="en-US"/>
          </a:p>
        </p:txBody>
      </p:sp>
    </p:spTree>
    <p:extLst>
      <p:ext uri="{BB962C8B-B14F-4D97-AF65-F5344CB8AC3E}">
        <p14:creationId xmlns:p14="http://schemas.microsoft.com/office/powerpoint/2010/main" val="1825660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H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AB880-EEE9-2A9C-26C6-1FA9A32B5601}"/>
              </a:ext>
            </a:extLst>
          </p:cNvPr>
          <p:cNvSpPr>
            <a:spLocks noGrp="1"/>
          </p:cNvSpPr>
          <p:nvPr>
            <p:ph type="ctrTitle"/>
          </p:nvPr>
        </p:nvSpPr>
        <p:spPr>
          <a:xfrm>
            <a:off x="1524000" y="1295439"/>
            <a:ext cx="9144000" cy="2277511"/>
          </a:xfrm>
        </p:spPr>
        <p:txBody>
          <a:bodyPr anchor="b">
            <a:noAutofit/>
          </a:bodyPr>
          <a:lstStyle>
            <a:lvl1pPr algn="ctr">
              <a:defRPr sz="6000">
                <a:solidFill>
                  <a:schemeClr val="accent5"/>
                </a:solidFill>
              </a:defRPr>
            </a:lvl1pPr>
          </a:lstStyle>
          <a:p>
            <a:r>
              <a:rPr lang="en-US"/>
              <a:t>Click to edit Master title style</a:t>
            </a:r>
          </a:p>
        </p:txBody>
      </p:sp>
      <p:sp>
        <p:nvSpPr>
          <p:cNvPr id="3" name="Subtitle 2">
            <a:extLst>
              <a:ext uri="{FF2B5EF4-FFF2-40B4-BE49-F238E27FC236}">
                <a16:creationId xmlns:a16="http://schemas.microsoft.com/office/drawing/2014/main" id="{E18081FF-95C2-F1D2-2167-5ADEEEB315B1}"/>
              </a:ext>
            </a:extLst>
          </p:cNvPr>
          <p:cNvSpPr>
            <a:spLocks noGrp="1"/>
          </p:cNvSpPr>
          <p:nvPr>
            <p:ph type="subTitle" idx="1"/>
          </p:nvPr>
        </p:nvSpPr>
        <p:spPr>
          <a:xfrm>
            <a:off x="1524000" y="3665026"/>
            <a:ext cx="9144000" cy="1367527"/>
          </a:xfrm>
        </p:spPr>
        <p:txBody>
          <a:bodyPr>
            <a:noAutofit/>
          </a:bodyPr>
          <a:lstStyle>
            <a:lvl1pPr marL="0" indent="0" algn="ctr">
              <a:buNone/>
              <a:defRPr sz="2800" b="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Left Bracket 3">
            <a:extLst>
              <a:ext uri="{FF2B5EF4-FFF2-40B4-BE49-F238E27FC236}">
                <a16:creationId xmlns:a16="http://schemas.microsoft.com/office/drawing/2014/main" id="{35803AE5-2C1A-0DD6-DCAA-879F54976657}"/>
              </a:ext>
              <a:ext uri="{C183D7F6-B498-43B3-948B-1728B52AA6E4}">
                <adec:decorative xmlns:adec="http://schemas.microsoft.com/office/drawing/2017/decorative" val="1"/>
              </a:ext>
            </a:extLst>
          </p:cNvPr>
          <p:cNvSpPr/>
          <p:nvPr userDrawn="1"/>
        </p:nvSpPr>
        <p:spPr>
          <a:xfrm>
            <a:off x="838201" y="834361"/>
            <a:ext cx="457200" cy="4569492"/>
          </a:xfrm>
          <a:prstGeom prst="leftBracket">
            <a:avLst/>
          </a:prstGeom>
          <a:noFill/>
          <a:ln w="254000" cap="flat">
            <a:solidFill>
              <a:schemeClr val="accent5"/>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lnRef>
          <a:fillRef idx="0">
            <a:schemeClr val="accent1"/>
          </a:fillRef>
          <a:effectRef idx="1">
            <a:schemeClr val="accent1"/>
          </a:effectRef>
          <a:fontRef idx="minor">
            <a:schemeClr val="tx1"/>
          </a:fontRef>
        </p:style>
        <p:txBody>
          <a:bodyPr rtlCol="0" anchor="ctr">
            <a:noAutofit/>
          </a:bodyPr>
          <a:lstStyle/>
          <a:p>
            <a:pPr algn="ctr"/>
            <a:endParaRPr lang="en-US"/>
          </a:p>
        </p:txBody>
      </p:sp>
      <p:sp>
        <p:nvSpPr>
          <p:cNvPr id="7" name="Right Bracket 6">
            <a:extLst>
              <a:ext uri="{FF2B5EF4-FFF2-40B4-BE49-F238E27FC236}">
                <a16:creationId xmlns:a16="http://schemas.microsoft.com/office/drawing/2014/main" id="{EF056F46-12EE-1598-E84E-BE8699AB973B}"/>
              </a:ext>
              <a:ext uri="{C183D7F6-B498-43B3-948B-1728B52AA6E4}">
                <adec:decorative xmlns:adec="http://schemas.microsoft.com/office/drawing/2017/decorative" val="1"/>
              </a:ext>
            </a:extLst>
          </p:cNvPr>
          <p:cNvSpPr/>
          <p:nvPr userDrawn="1"/>
        </p:nvSpPr>
        <p:spPr>
          <a:xfrm>
            <a:off x="10896599" y="834361"/>
            <a:ext cx="457200" cy="4569492"/>
          </a:xfrm>
          <a:prstGeom prst="rightBracket">
            <a:avLst/>
          </a:prstGeom>
          <a:ln w="254000">
            <a:solidFill>
              <a:schemeClr val="accent5"/>
            </a:solidFill>
          </a:ln>
        </p:spPr>
        <p:style>
          <a:lnRef idx="2">
            <a:schemeClr val="accent1"/>
          </a:lnRef>
          <a:fillRef idx="0">
            <a:schemeClr val="accent1"/>
          </a:fillRef>
          <a:effectRef idx="1">
            <a:schemeClr val="accent1"/>
          </a:effectRef>
          <a:fontRef idx="minor">
            <a:schemeClr val="tx1"/>
          </a:fontRef>
        </p:style>
        <p:txBody>
          <a:bodyPr rtlCol="0" anchor="ctr">
            <a:noAutofit/>
          </a:bodyPr>
          <a:lstStyle/>
          <a:p>
            <a:pPr algn="ctr"/>
            <a:endParaRPr lang="en-US"/>
          </a:p>
        </p:txBody>
      </p:sp>
    </p:spTree>
    <p:extLst>
      <p:ext uri="{BB962C8B-B14F-4D97-AF65-F5344CB8AC3E}">
        <p14:creationId xmlns:p14="http://schemas.microsoft.com/office/powerpoint/2010/main" val="1514031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8A84-FCFA-3E4F-BC0E-F87B18F6B6EB}"/>
              </a:ext>
            </a:extLst>
          </p:cNvPr>
          <p:cNvSpPr>
            <a:spLocks noGrp="1"/>
          </p:cNvSpPr>
          <p:nvPr>
            <p:ph type="title"/>
          </p:nvPr>
        </p:nvSpPr>
        <p:spPr>
          <a:xfrm>
            <a:off x="838200" y="820173"/>
            <a:ext cx="10515600" cy="838200"/>
          </a:xfrm>
        </p:spPr>
        <p:txBody>
          <a:bodyPr/>
          <a:lstStyle>
            <a:lvl1pPr>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069AF5D-A130-29DC-77F1-AAB26A9A022E}"/>
              </a:ext>
            </a:extLst>
          </p:cNvPr>
          <p:cNvSpPr>
            <a:spLocks noGrp="1"/>
          </p:cNvSpPr>
          <p:nvPr>
            <p:ph idx="1"/>
          </p:nvPr>
        </p:nvSpPr>
        <p:spPr>
          <a:xfrm>
            <a:off x="838200" y="1780361"/>
            <a:ext cx="10515600" cy="4018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085C76A2-FDA9-1288-96FC-5798A2EC50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0D7765AB-9BF4-E808-CC93-A39D527D8BF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82417" y="2549718"/>
            <a:ext cx="2573795" cy="2390885"/>
          </a:xfrm>
          <a:prstGeom prst="rect">
            <a:avLst/>
          </a:prstGeom>
        </p:spPr>
      </p:pic>
    </p:spTree>
    <p:extLst>
      <p:ext uri="{BB962C8B-B14F-4D97-AF65-F5344CB8AC3E}">
        <p14:creationId xmlns:p14="http://schemas.microsoft.com/office/powerpoint/2010/main" val="1475768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8_Title and Content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8A84-FCFA-3E4F-BC0E-F87B18F6B6EB}"/>
              </a:ext>
            </a:extLst>
          </p:cNvPr>
          <p:cNvSpPr>
            <a:spLocks noGrp="1"/>
          </p:cNvSpPr>
          <p:nvPr>
            <p:ph type="title"/>
          </p:nvPr>
        </p:nvSpPr>
        <p:spPr>
          <a:xfrm>
            <a:off x="838200" y="820173"/>
            <a:ext cx="10515600" cy="838200"/>
          </a:xfrm>
        </p:spPr>
        <p:txBody>
          <a:bodyPr/>
          <a:lstStyle>
            <a:lvl1pPr>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069AF5D-A130-29DC-77F1-AAB26A9A022E}"/>
              </a:ext>
            </a:extLst>
          </p:cNvPr>
          <p:cNvSpPr>
            <a:spLocks noGrp="1"/>
          </p:cNvSpPr>
          <p:nvPr>
            <p:ph idx="1"/>
          </p:nvPr>
        </p:nvSpPr>
        <p:spPr>
          <a:xfrm>
            <a:off x="838200" y="1780361"/>
            <a:ext cx="10515600" cy="4018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085C76A2-FDA9-1288-96FC-5798A2EC50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13" name="Picture 12" descr="A collage of several rectangular objects&#10;&#10;AI-generated content may be incorrect.">
            <a:extLst>
              <a:ext uri="{FF2B5EF4-FFF2-40B4-BE49-F238E27FC236}">
                <a16:creationId xmlns:a16="http://schemas.microsoft.com/office/drawing/2014/main" id="{6F433E8C-138D-EB41-5D24-4BD6F6B08447}"/>
              </a:ext>
            </a:extLst>
          </p:cNvPr>
          <p:cNvPicPr>
            <a:picLocks noChangeAspect="1"/>
          </p:cNvPicPr>
          <p:nvPr userDrawn="1"/>
        </p:nvPicPr>
        <p:blipFill>
          <a:blip r:embed="rId2"/>
          <a:stretch>
            <a:fillRect/>
          </a:stretch>
        </p:blipFill>
        <p:spPr>
          <a:xfrm>
            <a:off x="3777458" y="1984592"/>
            <a:ext cx="7276727" cy="4137663"/>
          </a:xfrm>
          <a:prstGeom prst="rect">
            <a:avLst/>
          </a:prstGeom>
        </p:spPr>
      </p:pic>
      <p:pic>
        <p:nvPicPr>
          <p:cNvPr id="5" name="Picture 4">
            <a:extLst>
              <a:ext uri="{FF2B5EF4-FFF2-40B4-BE49-F238E27FC236}">
                <a16:creationId xmlns:a16="http://schemas.microsoft.com/office/drawing/2014/main" id="{B74F1AEB-13DA-5590-D56E-C0FF27005617}"/>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724164" y="2592837"/>
            <a:ext cx="2899337" cy="2693292"/>
          </a:xfrm>
          <a:prstGeom prst="rect">
            <a:avLst/>
          </a:prstGeom>
        </p:spPr>
      </p:pic>
    </p:spTree>
    <p:extLst>
      <p:ext uri="{BB962C8B-B14F-4D97-AF65-F5344CB8AC3E}">
        <p14:creationId xmlns:p14="http://schemas.microsoft.com/office/powerpoint/2010/main" val="3866452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 H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5FBFDD-4102-6BD9-570A-B856ACFDEA5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652323" y="2262738"/>
            <a:ext cx="8887354" cy="3210915"/>
          </a:xfrm>
          <a:prstGeom prst="rect">
            <a:avLst/>
          </a:prstGeom>
        </p:spPr>
      </p:pic>
      <p:sp>
        <p:nvSpPr>
          <p:cNvPr id="2" name="Title 1">
            <a:extLst>
              <a:ext uri="{FF2B5EF4-FFF2-40B4-BE49-F238E27FC236}">
                <a16:creationId xmlns:a16="http://schemas.microsoft.com/office/drawing/2014/main" id="{80EF8A84-FCFA-3E4F-BC0E-F87B18F6B6EB}"/>
              </a:ext>
            </a:extLst>
          </p:cNvPr>
          <p:cNvSpPr>
            <a:spLocks noGrp="1"/>
          </p:cNvSpPr>
          <p:nvPr>
            <p:ph type="title"/>
          </p:nvPr>
        </p:nvSpPr>
        <p:spPr>
          <a:xfrm>
            <a:off x="838200" y="820173"/>
            <a:ext cx="10515600" cy="838200"/>
          </a:xfrm>
        </p:spPr>
        <p:txBody>
          <a:bodyPr/>
          <a:lstStyle>
            <a:lvl1pPr>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069AF5D-A130-29DC-77F1-AAB26A9A022E}"/>
              </a:ext>
            </a:extLst>
          </p:cNvPr>
          <p:cNvSpPr>
            <a:spLocks noGrp="1"/>
          </p:cNvSpPr>
          <p:nvPr>
            <p:ph idx="1"/>
          </p:nvPr>
        </p:nvSpPr>
        <p:spPr>
          <a:xfrm>
            <a:off x="838200" y="1780361"/>
            <a:ext cx="10515600" cy="4018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085C76A2-FDA9-1288-96FC-5798A2EC50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4197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 H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9DBE1-093C-FFBC-5380-9EF36546FFB1}"/>
              </a:ext>
            </a:extLst>
          </p:cNvPr>
          <p:cNvSpPr>
            <a:spLocks noGrp="1"/>
          </p:cNvSpPr>
          <p:nvPr>
            <p:ph type="title"/>
          </p:nvPr>
        </p:nvSpPr>
        <p:spPr>
          <a:xfrm>
            <a:off x="1471960" y="1213512"/>
            <a:ext cx="5975441" cy="3336453"/>
          </a:xfrm>
        </p:spPr>
        <p:txBody>
          <a:bodyPr anchor="b">
            <a:noAutofit/>
          </a:bodyPr>
          <a:lstStyle>
            <a:lvl1pPr>
              <a:defRPr sz="6000">
                <a:solidFill>
                  <a:schemeClr val="accent5"/>
                </a:solidFill>
              </a:defRPr>
            </a:lvl1pPr>
          </a:lstStyle>
          <a:p>
            <a:r>
              <a:rPr lang="en-US"/>
              <a:t>Click to edit Master title style</a:t>
            </a:r>
          </a:p>
        </p:txBody>
      </p:sp>
      <p:sp>
        <p:nvSpPr>
          <p:cNvPr id="8" name="Left Bracket 7">
            <a:extLst>
              <a:ext uri="{FF2B5EF4-FFF2-40B4-BE49-F238E27FC236}">
                <a16:creationId xmlns:a16="http://schemas.microsoft.com/office/drawing/2014/main" id="{AA17A6E1-DA47-12C3-BFE6-3DDBEEC0D505}"/>
              </a:ext>
              <a:ext uri="{C183D7F6-B498-43B3-948B-1728B52AA6E4}">
                <adec:decorative xmlns:adec="http://schemas.microsoft.com/office/drawing/2017/decorative" val="1"/>
              </a:ext>
            </a:extLst>
          </p:cNvPr>
          <p:cNvSpPr/>
          <p:nvPr userDrawn="1"/>
        </p:nvSpPr>
        <p:spPr>
          <a:xfrm>
            <a:off x="838201" y="834361"/>
            <a:ext cx="457200" cy="4569492"/>
          </a:xfrm>
          <a:prstGeom prst="leftBracket">
            <a:avLst/>
          </a:prstGeom>
          <a:noFill/>
          <a:ln w="254000" cap="flat">
            <a:solidFill>
              <a:schemeClr val="accent5"/>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lnRef>
          <a:fillRef idx="0">
            <a:schemeClr val="accent1"/>
          </a:fillRef>
          <a:effectRef idx="1">
            <a:schemeClr val="accent1"/>
          </a:effectRef>
          <a:fontRef idx="minor">
            <a:schemeClr val="tx1"/>
          </a:fontRef>
        </p:style>
        <p:txBody>
          <a:bodyPr rtlCol="0" anchor="ctr">
            <a:noAutofit/>
          </a:bodyPr>
          <a:lstStyle/>
          <a:p>
            <a:pPr algn="ctr"/>
            <a:endParaRPr lang="en-US"/>
          </a:p>
        </p:txBody>
      </p:sp>
      <p:sp>
        <p:nvSpPr>
          <p:cNvPr id="4" name="Left Bracket 3">
            <a:extLst>
              <a:ext uri="{FF2B5EF4-FFF2-40B4-BE49-F238E27FC236}">
                <a16:creationId xmlns:a16="http://schemas.microsoft.com/office/drawing/2014/main" id="{05DAFA3F-DA61-A700-7BA1-D9D3D53F29FA}"/>
              </a:ext>
              <a:ext uri="{C183D7F6-B498-43B3-948B-1728B52AA6E4}">
                <adec:decorative xmlns:adec="http://schemas.microsoft.com/office/drawing/2017/decorative" val="1"/>
              </a:ext>
            </a:extLst>
          </p:cNvPr>
          <p:cNvSpPr/>
          <p:nvPr userDrawn="1"/>
        </p:nvSpPr>
        <p:spPr>
          <a:xfrm rot="10800000">
            <a:off x="10890249" y="834361"/>
            <a:ext cx="457200" cy="4569492"/>
          </a:xfrm>
          <a:prstGeom prst="leftBracket">
            <a:avLst/>
          </a:prstGeom>
          <a:noFill/>
          <a:ln w="254000" cap="flat">
            <a:solidFill>
              <a:schemeClr val="accent5"/>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lnRef>
          <a:fillRef idx="0">
            <a:schemeClr val="accent1"/>
          </a:fillRef>
          <a:effectRef idx="1">
            <a:schemeClr val="accent1"/>
          </a:effectRef>
          <a:fontRef idx="minor">
            <a:schemeClr val="tx1"/>
          </a:fontRef>
        </p:style>
        <p:txBody>
          <a:bodyPr rtlCol="0" anchor="ctr">
            <a:noAutofit/>
          </a:bodyPr>
          <a:lstStyle/>
          <a:p>
            <a:pPr algn="ctr"/>
            <a:endParaRPr lang="en-US"/>
          </a:p>
        </p:txBody>
      </p:sp>
    </p:spTree>
    <p:extLst>
      <p:ext uri="{BB962C8B-B14F-4D97-AF65-F5344CB8AC3E}">
        <p14:creationId xmlns:p14="http://schemas.microsoft.com/office/powerpoint/2010/main" val="3451188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in Point - H2">
    <p:spTree>
      <p:nvGrpSpPr>
        <p:cNvPr id="1" name=""/>
        <p:cNvGrpSpPr/>
        <p:nvPr/>
      </p:nvGrpSpPr>
      <p:grpSpPr>
        <a:xfrm>
          <a:off x="0" y="0"/>
          <a:ext cx="0" cy="0"/>
          <a:chOff x="0" y="0"/>
          <a:chExt cx="0" cy="0"/>
        </a:xfrm>
      </p:grpSpPr>
      <p:sp>
        <p:nvSpPr>
          <p:cNvPr id="4" name="Left Bracket 3">
            <a:extLst>
              <a:ext uri="{FF2B5EF4-FFF2-40B4-BE49-F238E27FC236}">
                <a16:creationId xmlns:a16="http://schemas.microsoft.com/office/drawing/2014/main" id="{40CA8DA8-32F3-495C-77F9-022ED476B0CD}"/>
              </a:ext>
              <a:ext uri="{C183D7F6-B498-43B3-948B-1728B52AA6E4}">
                <adec:decorative xmlns:adec="http://schemas.microsoft.com/office/drawing/2017/decorative" val="1"/>
              </a:ext>
            </a:extLst>
          </p:cNvPr>
          <p:cNvSpPr/>
          <p:nvPr userDrawn="1"/>
        </p:nvSpPr>
        <p:spPr>
          <a:xfrm>
            <a:off x="838201" y="834361"/>
            <a:ext cx="457200" cy="4569492"/>
          </a:xfrm>
          <a:prstGeom prst="leftBracket">
            <a:avLst/>
          </a:prstGeom>
          <a:noFill/>
          <a:ln w="254000" cap="flat">
            <a:solidFill>
              <a:srgbClr val="D67C28"/>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lnRef>
          <a:fillRef idx="0">
            <a:schemeClr val="accent1"/>
          </a:fillRef>
          <a:effectRef idx="1">
            <a:schemeClr val="accent1"/>
          </a:effectRef>
          <a:fontRef idx="minor">
            <a:schemeClr val="tx1"/>
          </a:fontRef>
        </p:style>
        <p:txBody>
          <a:bodyPr rtlCol="0" anchor="ctr">
            <a:noAutofit/>
          </a:bodyPr>
          <a:lstStyle/>
          <a:p>
            <a:pPr algn="ctr"/>
            <a:endParaRPr lang="en-US"/>
          </a:p>
        </p:txBody>
      </p:sp>
      <p:sp>
        <p:nvSpPr>
          <p:cNvPr id="7" name="Title 1">
            <a:extLst>
              <a:ext uri="{FF2B5EF4-FFF2-40B4-BE49-F238E27FC236}">
                <a16:creationId xmlns:a16="http://schemas.microsoft.com/office/drawing/2014/main" id="{FDDA44FC-B627-A43E-D2DB-25C3EB85D333}"/>
              </a:ext>
            </a:extLst>
          </p:cNvPr>
          <p:cNvSpPr>
            <a:spLocks noGrp="1"/>
          </p:cNvSpPr>
          <p:nvPr>
            <p:ph type="title"/>
          </p:nvPr>
        </p:nvSpPr>
        <p:spPr>
          <a:xfrm>
            <a:off x="1471961" y="1213513"/>
            <a:ext cx="9241728" cy="2553620"/>
          </a:xfrm>
        </p:spPr>
        <p:txBody>
          <a:bodyPr anchor="b">
            <a:noAutofit/>
          </a:bodyPr>
          <a:lstStyle>
            <a:lvl1pPr>
              <a:defRPr sz="6000">
                <a:solidFill>
                  <a:srgbClr val="005191"/>
                </a:solidFill>
              </a:defRPr>
            </a:lvl1pPr>
          </a:lstStyle>
          <a:p>
            <a:r>
              <a:rPr lang="en-US"/>
              <a:t>Click to edit Master title style</a:t>
            </a:r>
          </a:p>
        </p:txBody>
      </p:sp>
      <p:sp>
        <p:nvSpPr>
          <p:cNvPr id="8" name="Text Placeholder 2">
            <a:extLst>
              <a:ext uri="{FF2B5EF4-FFF2-40B4-BE49-F238E27FC236}">
                <a16:creationId xmlns:a16="http://schemas.microsoft.com/office/drawing/2014/main" id="{15EBD140-F083-51BF-B1C6-942FC78B6FC9}"/>
              </a:ext>
            </a:extLst>
          </p:cNvPr>
          <p:cNvSpPr>
            <a:spLocks noGrp="1"/>
          </p:cNvSpPr>
          <p:nvPr>
            <p:ph type="body" idx="1"/>
          </p:nvPr>
        </p:nvSpPr>
        <p:spPr>
          <a:xfrm>
            <a:off x="1471961" y="3872712"/>
            <a:ext cx="9241728" cy="1187962"/>
          </a:xfrm>
        </p:spPr>
        <p:txBody>
          <a:bodyPr>
            <a:noAutofit/>
          </a:bodyPr>
          <a:lstStyle>
            <a:lvl1pPr marL="0" indent="0">
              <a:buNone/>
              <a:defRPr sz="2800" b="1">
                <a:solidFill>
                  <a:srgbClr val="00519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213636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E983E-CDB8-5CDE-90AF-95BF82768C46}"/>
              </a:ext>
            </a:extLst>
          </p:cNvPr>
          <p:cNvSpPr>
            <a:spLocks noGrp="1"/>
          </p:cNvSpPr>
          <p:nvPr>
            <p:ph type="title"/>
          </p:nvPr>
        </p:nvSpPr>
        <p:spPr>
          <a:xfrm>
            <a:off x="838200" y="820173"/>
            <a:ext cx="10515600" cy="838200"/>
          </a:xfrm>
        </p:spPr>
        <p:txBody>
          <a:bodyPr/>
          <a:lstStyle>
            <a:lvl1pPr algn="l">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5D6FBB9-8B3C-C73C-FFDF-254B2B99B701}"/>
              </a:ext>
            </a:extLst>
          </p:cNvPr>
          <p:cNvSpPr>
            <a:spLocks noGrp="1"/>
          </p:cNvSpPr>
          <p:nvPr>
            <p:ph sz="half" idx="1"/>
          </p:nvPr>
        </p:nvSpPr>
        <p:spPr>
          <a:xfrm>
            <a:off x="838200" y="1837311"/>
            <a:ext cx="5181600" cy="38383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37F4DC-CAE1-209F-2CA5-67383CA9FEB5}"/>
              </a:ext>
            </a:extLst>
          </p:cNvPr>
          <p:cNvSpPr>
            <a:spLocks noGrp="1"/>
          </p:cNvSpPr>
          <p:nvPr>
            <p:ph sz="half" idx="2"/>
          </p:nvPr>
        </p:nvSpPr>
        <p:spPr>
          <a:xfrm>
            <a:off x="6172200" y="1837311"/>
            <a:ext cx="5181600" cy="38383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E4BC0298-09B6-7ED1-5DA1-D705A1951108}"/>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3374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1_Two Content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E983E-CDB8-5CDE-90AF-95BF82768C46}"/>
              </a:ext>
            </a:extLst>
          </p:cNvPr>
          <p:cNvSpPr>
            <a:spLocks noGrp="1"/>
          </p:cNvSpPr>
          <p:nvPr>
            <p:ph type="title"/>
          </p:nvPr>
        </p:nvSpPr>
        <p:spPr>
          <a:xfrm>
            <a:off x="838200" y="820173"/>
            <a:ext cx="10515600" cy="838200"/>
          </a:xfrm>
        </p:spPr>
        <p:txBody>
          <a:bodyPr/>
          <a:lstStyle>
            <a:lvl1pPr algn="l">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5D6FBB9-8B3C-C73C-FFDF-254B2B99B701}"/>
              </a:ext>
            </a:extLst>
          </p:cNvPr>
          <p:cNvSpPr>
            <a:spLocks noGrp="1"/>
          </p:cNvSpPr>
          <p:nvPr>
            <p:ph sz="half" idx="1"/>
          </p:nvPr>
        </p:nvSpPr>
        <p:spPr>
          <a:xfrm>
            <a:off x="838200" y="1837311"/>
            <a:ext cx="5181600" cy="38383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37F4DC-CAE1-209F-2CA5-67383CA9FEB5}"/>
              </a:ext>
            </a:extLst>
          </p:cNvPr>
          <p:cNvSpPr>
            <a:spLocks noGrp="1"/>
          </p:cNvSpPr>
          <p:nvPr>
            <p:ph sz="half" idx="2"/>
          </p:nvPr>
        </p:nvSpPr>
        <p:spPr>
          <a:xfrm>
            <a:off x="6172200" y="1837311"/>
            <a:ext cx="5181600" cy="38383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E4BC0298-09B6-7ED1-5DA1-D705A1951108}"/>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9" name="Graphic 8" descr="Programmer male with solid fill">
            <a:extLst>
              <a:ext uri="{FF2B5EF4-FFF2-40B4-BE49-F238E27FC236}">
                <a16:creationId xmlns:a16="http://schemas.microsoft.com/office/drawing/2014/main" id="{52706032-8C63-23B5-3626-C62FCE08EF3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628584" y="1066750"/>
            <a:ext cx="1876158" cy="1876158"/>
          </a:xfrm>
          <a:prstGeom prst="rect">
            <a:avLst/>
          </a:prstGeom>
        </p:spPr>
      </p:pic>
      <p:pic>
        <p:nvPicPr>
          <p:cNvPr id="11" name="Graphic 10" descr="Programmer female with solid fill">
            <a:extLst>
              <a:ext uri="{FF2B5EF4-FFF2-40B4-BE49-F238E27FC236}">
                <a16:creationId xmlns:a16="http://schemas.microsoft.com/office/drawing/2014/main" id="{05AF3BF4-435A-CF48-F64F-78458485183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63609" y="1928317"/>
            <a:ext cx="1876156" cy="1876156"/>
          </a:xfrm>
          <a:prstGeom prst="rect">
            <a:avLst/>
          </a:prstGeom>
        </p:spPr>
      </p:pic>
    </p:spTree>
    <p:extLst>
      <p:ext uri="{BB962C8B-B14F-4D97-AF65-F5344CB8AC3E}">
        <p14:creationId xmlns:p14="http://schemas.microsoft.com/office/powerpoint/2010/main" val="202204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AB254-AFA9-3CD2-02E7-1EA9DB4413D2}"/>
              </a:ext>
            </a:extLst>
          </p:cNvPr>
          <p:cNvSpPr>
            <a:spLocks noGrp="1"/>
          </p:cNvSpPr>
          <p:nvPr>
            <p:ph type="title"/>
          </p:nvPr>
        </p:nvSpPr>
        <p:spPr>
          <a:xfrm>
            <a:off x="839788" y="831488"/>
            <a:ext cx="10515600" cy="823912"/>
          </a:xfrm>
        </p:spPr>
        <p:txBody>
          <a:bodyPr/>
          <a:lstStyle>
            <a:lvl1pPr algn="l">
              <a:defRPr>
                <a:solidFill>
                  <a:schemeClr val="accent5"/>
                </a:solidFill>
              </a:defRPr>
            </a:lvl1pPr>
          </a:lstStyle>
          <a:p>
            <a:r>
              <a:rPr lang="en-US"/>
              <a:t>Click to edit Master title style</a:t>
            </a:r>
          </a:p>
        </p:txBody>
      </p:sp>
      <p:sp>
        <p:nvSpPr>
          <p:cNvPr id="3" name="Text Placeholder 2">
            <a:extLst>
              <a:ext uri="{FF2B5EF4-FFF2-40B4-BE49-F238E27FC236}">
                <a16:creationId xmlns:a16="http://schemas.microsoft.com/office/drawing/2014/main" id="{9B3A54E3-0CE6-27DF-AF9E-D05EE6BE6861}"/>
              </a:ext>
            </a:extLst>
          </p:cNvPr>
          <p:cNvSpPr>
            <a:spLocks noGrp="1"/>
          </p:cNvSpPr>
          <p:nvPr>
            <p:ph type="body" idx="1"/>
          </p:nvPr>
        </p:nvSpPr>
        <p:spPr>
          <a:xfrm>
            <a:off x="839788" y="1727253"/>
            <a:ext cx="5807592" cy="596762"/>
          </a:xfrm>
        </p:spPr>
        <p:txBody>
          <a:bodyPr anchor="b"/>
          <a:lstStyle>
            <a:lvl1pPr marL="0" indent="0">
              <a:buNone/>
              <a:defRPr sz="30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F8D0CD-AF33-3CB1-98F3-1717CF9292B3}"/>
              </a:ext>
            </a:extLst>
          </p:cNvPr>
          <p:cNvSpPr>
            <a:spLocks noGrp="1"/>
          </p:cNvSpPr>
          <p:nvPr>
            <p:ph sz="half" idx="2"/>
          </p:nvPr>
        </p:nvSpPr>
        <p:spPr>
          <a:xfrm>
            <a:off x="839788" y="2390276"/>
            <a:ext cx="5157787" cy="327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ED8639-84AF-CE48-E5E4-5E28968446DA}"/>
              </a:ext>
            </a:extLst>
          </p:cNvPr>
          <p:cNvSpPr>
            <a:spLocks noGrp="1"/>
          </p:cNvSpPr>
          <p:nvPr>
            <p:ph type="body" sz="quarter" idx="3"/>
          </p:nvPr>
        </p:nvSpPr>
        <p:spPr>
          <a:xfrm>
            <a:off x="6172199" y="1727253"/>
            <a:ext cx="5417049" cy="596762"/>
          </a:xfrm>
        </p:spPr>
        <p:txBody>
          <a:bodyPr anchor="b"/>
          <a:lstStyle>
            <a:lvl1pPr marL="0" indent="0">
              <a:buNone/>
              <a:defRPr sz="30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BBFA7E-3657-116E-DD77-8222247769AE}"/>
              </a:ext>
            </a:extLst>
          </p:cNvPr>
          <p:cNvSpPr>
            <a:spLocks noGrp="1"/>
          </p:cNvSpPr>
          <p:nvPr>
            <p:ph sz="quarter" idx="4"/>
          </p:nvPr>
        </p:nvSpPr>
        <p:spPr>
          <a:xfrm>
            <a:off x="6172200" y="2390276"/>
            <a:ext cx="5183188" cy="327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01FC7E02-1AB6-8807-4FF1-5B463DB05C85}"/>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62397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3_Comparison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AB254-AFA9-3CD2-02E7-1EA9DB4413D2}"/>
              </a:ext>
            </a:extLst>
          </p:cNvPr>
          <p:cNvSpPr>
            <a:spLocks noGrp="1"/>
          </p:cNvSpPr>
          <p:nvPr>
            <p:ph type="title"/>
          </p:nvPr>
        </p:nvSpPr>
        <p:spPr>
          <a:xfrm>
            <a:off x="839788" y="831488"/>
            <a:ext cx="10515600" cy="823912"/>
          </a:xfrm>
        </p:spPr>
        <p:txBody>
          <a:bodyPr/>
          <a:lstStyle>
            <a:lvl1pPr algn="l">
              <a:defRPr>
                <a:solidFill>
                  <a:schemeClr val="accent5"/>
                </a:solidFill>
              </a:defRPr>
            </a:lvl1pPr>
          </a:lstStyle>
          <a:p>
            <a:r>
              <a:rPr lang="en-US"/>
              <a:t>Click to edit Master title style</a:t>
            </a:r>
          </a:p>
        </p:txBody>
      </p:sp>
      <p:sp>
        <p:nvSpPr>
          <p:cNvPr id="3" name="Text Placeholder 2">
            <a:extLst>
              <a:ext uri="{FF2B5EF4-FFF2-40B4-BE49-F238E27FC236}">
                <a16:creationId xmlns:a16="http://schemas.microsoft.com/office/drawing/2014/main" id="{9B3A54E3-0CE6-27DF-AF9E-D05EE6BE6861}"/>
              </a:ext>
            </a:extLst>
          </p:cNvPr>
          <p:cNvSpPr>
            <a:spLocks noGrp="1"/>
          </p:cNvSpPr>
          <p:nvPr>
            <p:ph type="body" idx="1"/>
          </p:nvPr>
        </p:nvSpPr>
        <p:spPr>
          <a:xfrm>
            <a:off x="839788" y="1727253"/>
            <a:ext cx="5807592" cy="596762"/>
          </a:xfrm>
        </p:spPr>
        <p:txBody>
          <a:bodyPr anchor="b"/>
          <a:lstStyle>
            <a:lvl1pPr marL="0" indent="0">
              <a:buNone/>
              <a:defRPr sz="30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F8D0CD-AF33-3CB1-98F3-1717CF9292B3}"/>
              </a:ext>
            </a:extLst>
          </p:cNvPr>
          <p:cNvSpPr>
            <a:spLocks noGrp="1"/>
          </p:cNvSpPr>
          <p:nvPr>
            <p:ph sz="half" idx="2"/>
          </p:nvPr>
        </p:nvSpPr>
        <p:spPr>
          <a:xfrm>
            <a:off x="839788" y="2390276"/>
            <a:ext cx="5157787" cy="327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ED8639-84AF-CE48-E5E4-5E28968446DA}"/>
              </a:ext>
            </a:extLst>
          </p:cNvPr>
          <p:cNvSpPr>
            <a:spLocks noGrp="1"/>
          </p:cNvSpPr>
          <p:nvPr>
            <p:ph type="body" sz="quarter" idx="3"/>
          </p:nvPr>
        </p:nvSpPr>
        <p:spPr>
          <a:xfrm>
            <a:off x="6172199" y="1727253"/>
            <a:ext cx="5417049" cy="596762"/>
          </a:xfrm>
        </p:spPr>
        <p:txBody>
          <a:bodyPr anchor="b"/>
          <a:lstStyle>
            <a:lvl1pPr marL="0" indent="0">
              <a:buNone/>
              <a:defRPr sz="30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BBFA7E-3657-116E-DD77-8222247769AE}"/>
              </a:ext>
            </a:extLst>
          </p:cNvPr>
          <p:cNvSpPr>
            <a:spLocks noGrp="1"/>
          </p:cNvSpPr>
          <p:nvPr>
            <p:ph sz="quarter" idx="4"/>
          </p:nvPr>
        </p:nvSpPr>
        <p:spPr>
          <a:xfrm>
            <a:off x="6172200" y="2390276"/>
            <a:ext cx="5183188" cy="327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01FC7E02-1AB6-8807-4FF1-5B463DB05C85}"/>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14" name="Content Placeholder 13" descr="A blue and white graphic with a person and a book&#10;&#10;AI-generated content may be incorrect.">
            <a:extLst>
              <a:ext uri="{FF2B5EF4-FFF2-40B4-BE49-F238E27FC236}">
                <a16:creationId xmlns:a16="http://schemas.microsoft.com/office/drawing/2014/main" id="{C9285729-D7C0-7352-EB86-A762B6F10608}"/>
              </a:ext>
            </a:extLst>
          </p:cNvPr>
          <p:cNvPicPr>
            <a:picLocks noChangeAspect="1"/>
          </p:cNvPicPr>
          <p:nvPr userDrawn="1"/>
        </p:nvPicPr>
        <p:blipFill>
          <a:blip r:embed="rId2"/>
          <a:stretch>
            <a:fillRect/>
          </a:stretch>
        </p:blipFill>
        <p:spPr>
          <a:xfrm>
            <a:off x="6581510" y="2390775"/>
            <a:ext cx="4364567" cy="3273425"/>
          </a:xfrm>
          <a:prstGeom prst="rect">
            <a:avLst/>
          </a:prstGeom>
        </p:spPr>
      </p:pic>
      <p:pic>
        <p:nvPicPr>
          <p:cNvPr id="12" name="Content Placeholder 11" descr="A computer screen with a person in the center&#10;&#10;AI-generated content may be incorrect.">
            <a:extLst>
              <a:ext uri="{FF2B5EF4-FFF2-40B4-BE49-F238E27FC236}">
                <a16:creationId xmlns:a16="http://schemas.microsoft.com/office/drawing/2014/main" id="{F51448E5-7FC9-85AA-FDE4-F74110FD15A2}"/>
              </a:ext>
            </a:extLst>
          </p:cNvPr>
          <p:cNvPicPr>
            <a:picLocks noChangeAspect="1"/>
          </p:cNvPicPr>
          <p:nvPr userDrawn="1"/>
        </p:nvPicPr>
        <p:blipFill>
          <a:blip r:embed="rId3"/>
          <a:stretch>
            <a:fillRect/>
          </a:stretch>
        </p:blipFill>
        <p:spPr>
          <a:xfrm>
            <a:off x="1236398" y="2390775"/>
            <a:ext cx="4364567" cy="3273425"/>
          </a:xfrm>
          <a:prstGeom prst="rect">
            <a:avLst/>
          </a:prstGeom>
        </p:spPr>
      </p:pic>
    </p:spTree>
    <p:extLst>
      <p:ext uri="{BB962C8B-B14F-4D97-AF65-F5344CB8AC3E}">
        <p14:creationId xmlns:p14="http://schemas.microsoft.com/office/powerpoint/2010/main" val="252156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2_Comparison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AB254-AFA9-3CD2-02E7-1EA9DB4413D2}"/>
              </a:ext>
            </a:extLst>
          </p:cNvPr>
          <p:cNvSpPr>
            <a:spLocks noGrp="1"/>
          </p:cNvSpPr>
          <p:nvPr>
            <p:ph type="title"/>
          </p:nvPr>
        </p:nvSpPr>
        <p:spPr>
          <a:xfrm>
            <a:off x="839788" y="831488"/>
            <a:ext cx="10515600" cy="823912"/>
          </a:xfrm>
        </p:spPr>
        <p:txBody>
          <a:bodyPr/>
          <a:lstStyle>
            <a:lvl1pPr algn="l">
              <a:defRPr>
                <a:solidFill>
                  <a:schemeClr val="accent5"/>
                </a:solidFill>
              </a:defRPr>
            </a:lvl1pPr>
          </a:lstStyle>
          <a:p>
            <a:r>
              <a:rPr lang="en-US"/>
              <a:t>Click to edit Master title style</a:t>
            </a:r>
          </a:p>
        </p:txBody>
      </p:sp>
      <p:sp>
        <p:nvSpPr>
          <p:cNvPr id="3" name="Text Placeholder 2">
            <a:extLst>
              <a:ext uri="{FF2B5EF4-FFF2-40B4-BE49-F238E27FC236}">
                <a16:creationId xmlns:a16="http://schemas.microsoft.com/office/drawing/2014/main" id="{9B3A54E3-0CE6-27DF-AF9E-D05EE6BE6861}"/>
              </a:ext>
            </a:extLst>
          </p:cNvPr>
          <p:cNvSpPr>
            <a:spLocks noGrp="1"/>
          </p:cNvSpPr>
          <p:nvPr>
            <p:ph type="body" idx="1"/>
          </p:nvPr>
        </p:nvSpPr>
        <p:spPr>
          <a:xfrm>
            <a:off x="839788" y="1727253"/>
            <a:ext cx="5807592" cy="596762"/>
          </a:xfrm>
        </p:spPr>
        <p:txBody>
          <a:bodyPr anchor="b"/>
          <a:lstStyle>
            <a:lvl1pPr marL="0" indent="0">
              <a:buNone/>
              <a:defRPr sz="30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F8D0CD-AF33-3CB1-98F3-1717CF9292B3}"/>
              </a:ext>
            </a:extLst>
          </p:cNvPr>
          <p:cNvSpPr>
            <a:spLocks noGrp="1"/>
          </p:cNvSpPr>
          <p:nvPr>
            <p:ph sz="half" idx="2"/>
          </p:nvPr>
        </p:nvSpPr>
        <p:spPr>
          <a:xfrm>
            <a:off x="839788" y="2390276"/>
            <a:ext cx="5157787" cy="327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ED8639-84AF-CE48-E5E4-5E28968446DA}"/>
              </a:ext>
            </a:extLst>
          </p:cNvPr>
          <p:cNvSpPr>
            <a:spLocks noGrp="1"/>
          </p:cNvSpPr>
          <p:nvPr>
            <p:ph type="body" sz="quarter" idx="3"/>
          </p:nvPr>
        </p:nvSpPr>
        <p:spPr>
          <a:xfrm>
            <a:off x="6172199" y="1727253"/>
            <a:ext cx="5417049" cy="596762"/>
          </a:xfrm>
        </p:spPr>
        <p:txBody>
          <a:bodyPr anchor="b"/>
          <a:lstStyle>
            <a:lvl1pPr marL="0" indent="0">
              <a:buNone/>
              <a:defRPr sz="30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BBFA7E-3657-116E-DD77-8222247769AE}"/>
              </a:ext>
            </a:extLst>
          </p:cNvPr>
          <p:cNvSpPr>
            <a:spLocks noGrp="1"/>
          </p:cNvSpPr>
          <p:nvPr>
            <p:ph sz="quarter" idx="4"/>
          </p:nvPr>
        </p:nvSpPr>
        <p:spPr>
          <a:xfrm>
            <a:off x="6172200" y="2390276"/>
            <a:ext cx="5183188" cy="327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01FC7E02-1AB6-8807-4FF1-5B463DB05C85}"/>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AB55FE12-04E2-2D8B-AAFF-6CE183289C5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992379" y="226965"/>
            <a:ext cx="1844461" cy="1753077"/>
          </a:xfrm>
          <a:prstGeom prst="rect">
            <a:avLst/>
          </a:prstGeom>
        </p:spPr>
      </p:pic>
    </p:spTree>
    <p:extLst>
      <p:ext uri="{BB962C8B-B14F-4D97-AF65-F5344CB8AC3E}">
        <p14:creationId xmlns:p14="http://schemas.microsoft.com/office/powerpoint/2010/main" val="2485148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8A84-FCFA-3E4F-BC0E-F87B18F6B6EB}"/>
              </a:ext>
            </a:extLst>
          </p:cNvPr>
          <p:cNvSpPr>
            <a:spLocks noGrp="1"/>
          </p:cNvSpPr>
          <p:nvPr>
            <p:ph type="title"/>
          </p:nvPr>
        </p:nvSpPr>
        <p:spPr>
          <a:xfrm>
            <a:off x="838200" y="820173"/>
            <a:ext cx="10515600" cy="838200"/>
          </a:xfrm>
        </p:spPr>
        <p:txBody>
          <a:bodyPr/>
          <a:lstStyle>
            <a:lvl1pPr>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069AF5D-A130-29DC-77F1-AAB26A9A022E}"/>
              </a:ext>
            </a:extLst>
          </p:cNvPr>
          <p:cNvSpPr>
            <a:spLocks noGrp="1"/>
          </p:cNvSpPr>
          <p:nvPr>
            <p:ph idx="1"/>
          </p:nvPr>
        </p:nvSpPr>
        <p:spPr>
          <a:xfrm>
            <a:off x="838200" y="1780361"/>
            <a:ext cx="10515600" cy="4018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085C76A2-FDA9-1288-96FC-5798A2EC50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4983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1_Comparison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AB254-AFA9-3CD2-02E7-1EA9DB4413D2}"/>
              </a:ext>
            </a:extLst>
          </p:cNvPr>
          <p:cNvSpPr>
            <a:spLocks noGrp="1"/>
          </p:cNvSpPr>
          <p:nvPr>
            <p:ph type="title"/>
          </p:nvPr>
        </p:nvSpPr>
        <p:spPr>
          <a:xfrm>
            <a:off x="839788" y="831488"/>
            <a:ext cx="10515600" cy="823912"/>
          </a:xfrm>
        </p:spPr>
        <p:txBody>
          <a:bodyPr/>
          <a:lstStyle>
            <a:lvl1pPr algn="l">
              <a:defRPr>
                <a:solidFill>
                  <a:schemeClr val="accent5"/>
                </a:solidFill>
              </a:defRPr>
            </a:lvl1pPr>
          </a:lstStyle>
          <a:p>
            <a:r>
              <a:rPr lang="en-US"/>
              <a:t>Click to edit Master title style</a:t>
            </a:r>
          </a:p>
        </p:txBody>
      </p:sp>
      <p:sp>
        <p:nvSpPr>
          <p:cNvPr id="3" name="Text Placeholder 2">
            <a:extLst>
              <a:ext uri="{FF2B5EF4-FFF2-40B4-BE49-F238E27FC236}">
                <a16:creationId xmlns:a16="http://schemas.microsoft.com/office/drawing/2014/main" id="{9B3A54E3-0CE6-27DF-AF9E-D05EE6BE6861}"/>
              </a:ext>
            </a:extLst>
          </p:cNvPr>
          <p:cNvSpPr>
            <a:spLocks noGrp="1"/>
          </p:cNvSpPr>
          <p:nvPr>
            <p:ph type="body" idx="1"/>
          </p:nvPr>
        </p:nvSpPr>
        <p:spPr>
          <a:xfrm>
            <a:off x="839788" y="1727253"/>
            <a:ext cx="5807592" cy="596762"/>
          </a:xfrm>
        </p:spPr>
        <p:txBody>
          <a:bodyPr anchor="b"/>
          <a:lstStyle>
            <a:lvl1pPr marL="0" indent="0">
              <a:buNone/>
              <a:defRPr sz="30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F8D0CD-AF33-3CB1-98F3-1717CF9292B3}"/>
              </a:ext>
            </a:extLst>
          </p:cNvPr>
          <p:cNvSpPr>
            <a:spLocks noGrp="1"/>
          </p:cNvSpPr>
          <p:nvPr>
            <p:ph sz="half" idx="2"/>
          </p:nvPr>
        </p:nvSpPr>
        <p:spPr>
          <a:xfrm>
            <a:off x="839788" y="2390276"/>
            <a:ext cx="5157787" cy="327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ED8639-84AF-CE48-E5E4-5E28968446DA}"/>
              </a:ext>
            </a:extLst>
          </p:cNvPr>
          <p:cNvSpPr>
            <a:spLocks noGrp="1"/>
          </p:cNvSpPr>
          <p:nvPr>
            <p:ph type="body" sz="quarter" idx="3"/>
          </p:nvPr>
        </p:nvSpPr>
        <p:spPr>
          <a:xfrm>
            <a:off x="6172199" y="1727253"/>
            <a:ext cx="5417049" cy="596762"/>
          </a:xfrm>
        </p:spPr>
        <p:txBody>
          <a:bodyPr anchor="b"/>
          <a:lstStyle>
            <a:lvl1pPr marL="0" indent="0">
              <a:buNone/>
              <a:defRPr sz="30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BBFA7E-3657-116E-DD77-8222247769AE}"/>
              </a:ext>
            </a:extLst>
          </p:cNvPr>
          <p:cNvSpPr>
            <a:spLocks noGrp="1"/>
          </p:cNvSpPr>
          <p:nvPr>
            <p:ph sz="quarter" idx="4"/>
          </p:nvPr>
        </p:nvSpPr>
        <p:spPr>
          <a:xfrm>
            <a:off x="6172200" y="2390276"/>
            <a:ext cx="5183188" cy="327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01FC7E02-1AB6-8807-4FF1-5B463DB05C85}"/>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pSp>
        <p:nvGrpSpPr>
          <p:cNvPr id="7" name="Group 6">
            <a:extLst>
              <a:ext uri="{FF2B5EF4-FFF2-40B4-BE49-F238E27FC236}">
                <a16:creationId xmlns:a16="http://schemas.microsoft.com/office/drawing/2014/main" id="{83DEACB8-6BEB-5773-0743-D1CC5A726B0F}"/>
              </a:ext>
            </a:extLst>
          </p:cNvPr>
          <p:cNvGrpSpPr/>
          <p:nvPr userDrawn="1"/>
        </p:nvGrpSpPr>
        <p:grpSpPr>
          <a:xfrm>
            <a:off x="864387" y="2414131"/>
            <a:ext cx="604007" cy="2646891"/>
            <a:chOff x="771787" y="2414131"/>
            <a:chExt cx="604007" cy="2646891"/>
          </a:xfrm>
        </p:grpSpPr>
        <p:pic>
          <p:nvPicPr>
            <p:cNvPr id="8" name="Picture 7">
              <a:extLst>
                <a:ext uri="{FF2B5EF4-FFF2-40B4-BE49-F238E27FC236}">
                  <a16:creationId xmlns:a16="http://schemas.microsoft.com/office/drawing/2014/main" id="{9E37DEAA-927B-2ACB-1187-F694B6927BD8}"/>
                </a:ext>
                <a:ext uri="{C183D7F6-B498-43B3-948B-1728B52AA6E4}">
                  <adec:decorative xmlns:adec="http://schemas.microsoft.com/office/drawing/2017/decorative" val="1"/>
                </a:ext>
              </a:extLst>
            </p:cNvPr>
            <p:cNvPicPr>
              <a:picLocks noChangeAspect="1"/>
            </p:cNvPicPr>
            <p:nvPr/>
          </p:nvPicPr>
          <p:blipFill>
            <a:blip r:embed="rId2"/>
            <a:srcRect l="-14873" t="-11756" r="-17236" b="-18768"/>
            <a:stretch/>
          </p:blipFill>
          <p:spPr>
            <a:xfrm>
              <a:off x="771787" y="2414131"/>
              <a:ext cx="604007" cy="596762"/>
            </a:xfrm>
            <a:prstGeom prst="rect">
              <a:avLst/>
            </a:prstGeom>
          </p:spPr>
        </p:pic>
        <p:pic>
          <p:nvPicPr>
            <p:cNvPr id="9" name="Picture 8">
              <a:extLst>
                <a:ext uri="{FF2B5EF4-FFF2-40B4-BE49-F238E27FC236}">
                  <a16:creationId xmlns:a16="http://schemas.microsoft.com/office/drawing/2014/main" id="{A8CDC15A-8813-F3D8-0A3B-257DDBCA1E07}"/>
                </a:ext>
                <a:ext uri="{C183D7F6-B498-43B3-948B-1728B52AA6E4}">
                  <adec:decorative xmlns:adec="http://schemas.microsoft.com/office/drawing/2017/decorative" val="1"/>
                </a:ext>
              </a:extLst>
            </p:cNvPr>
            <p:cNvPicPr>
              <a:picLocks noChangeAspect="1"/>
            </p:cNvPicPr>
            <p:nvPr/>
          </p:nvPicPr>
          <p:blipFill>
            <a:blip r:embed="rId3"/>
            <a:srcRect l="-14873" t="-6703" r="-17236" b="-18147"/>
            <a:stretch/>
          </p:blipFill>
          <p:spPr>
            <a:xfrm>
              <a:off x="771787" y="3123453"/>
              <a:ext cx="604007" cy="570817"/>
            </a:xfrm>
            <a:prstGeom prst="rect">
              <a:avLst/>
            </a:prstGeom>
          </p:spPr>
        </p:pic>
        <p:pic>
          <p:nvPicPr>
            <p:cNvPr id="11" name="Picture 10">
              <a:extLst>
                <a:ext uri="{FF2B5EF4-FFF2-40B4-BE49-F238E27FC236}">
                  <a16:creationId xmlns:a16="http://schemas.microsoft.com/office/drawing/2014/main" id="{0884E011-FA35-1EB3-9E67-29DF7E334B52}"/>
                </a:ext>
                <a:ext uri="{C183D7F6-B498-43B3-948B-1728B52AA6E4}">
                  <adec:decorative xmlns:adec="http://schemas.microsoft.com/office/drawing/2017/decorative" val="1"/>
                </a:ext>
              </a:extLst>
            </p:cNvPr>
            <p:cNvPicPr>
              <a:picLocks noChangeAspect="1"/>
            </p:cNvPicPr>
            <p:nvPr/>
          </p:nvPicPr>
          <p:blipFill>
            <a:blip r:embed="rId4"/>
            <a:srcRect l="-15022" t="-7398" r="-18411" b="-18704"/>
            <a:stretch/>
          </p:blipFill>
          <p:spPr>
            <a:xfrm>
              <a:off x="771787" y="3806829"/>
              <a:ext cx="604007" cy="570817"/>
            </a:xfrm>
            <a:prstGeom prst="rect">
              <a:avLst/>
            </a:prstGeom>
          </p:spPr>
        </p:pic>
        <p:pic>
          <p:nvPicPr>
            <p:cNvPr id="12" name="Picture 11">
              <a:extLst>
                <a:ext uri="{FF2B5EF4-FFF2-40B4-BE49-F238E27FC236}">
                  <a16:creationId xmlns:a16="http://schemas.microsoft.com/office/drawing/2014/main" id="{9B38CBDF-CDB4-75C7-AF8A-700A0F590E3B}"/>
                </a:ext>
                <a:ext uri="{C183D7F6-B498-43B3-948B-1728B52AA6E4}">
                  <adec:decorative xmlns:adec="http://schemas.microsoft.com/office/drawing/2017/decorative" val="1"/>
                </a:ext>
              </a:extLst>
            </p:cNvPr>
            <p:cNvPicPr>
              <a:picLocks noChangeAspect="1"/>
            </p:cNvPicPr>
            <p:nvPr/>
          </p:nvPicPr>
          <p:blipFill>
            <a:blip r:embed="rId5"/>
            <a:srcRect l="-14993" t="-7010" r="-18176" b="-18840"/>
            <a:stretch/>
          </p:blipFill>
          <p:spPr>
            <a:xfrm>
              <a:off x="771788" y="4490205"/>
              <a:ext cx="604006" cy="570817"/>
            </a:xfrm>
            <a:prstGeom prst="rect">
              <a:avLst/>
            </a:prstGeom>
          </p:spPr>
        </p:pic>
      </p:grpSp>
    </p:spTree>
    <p:extLst>
      <p:ext uri="{BB962C8B-B14F-4D97-AF65-F5344CB8AC3E}">
        <p14:creationId xmlns:p14="http://schemas.microsoft.com/office/powerpoint/2010/main" val="1876632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E7252-B216-9212-3FC4-770CA17E34A6}"/>
              </a:ext>
            </a:extLst>
          </p:cNvPr>
          <p:cNvSpPr>
            <a:spLocks noGrp="1"/>
          </p:cNvSpPr>
          <p:nvPr>
            <p:ph type="title"/>
          </p:nvPr>
        </p:nvSpPr>
        <p:spPr/>
        <p:txBody>
          <a:bodyPr/>
          <a:lstStyle>
            <a:lvl1pPr algn="l">
              <a:defRPr>
                <a:solidFill>
                  <a:schemeClr val="accent5"/>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C14FF6E9-7E74-2B53-66DD-83748F72CF2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27099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E254EDE-3D92-A9E4-4483-4484F1B9EA9E}"/>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58781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493723-B754-544B-35BC-BFD3EE849E92}"/>
              </a:ext>
            </a:extLst>
          </p:cNvPr>
          <p:cNvSpPr/>
          <p:nvPr userDrawn="1"/>
        </p:nvSpPr>
        <p:spPr>
          <a:xfrm>
            <a:off x="778565" y="5903843"/>
            <a:ext cx="10634870" cy="8249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59035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FF34B-1A8A-77DA-6784-E2E7D3847A0F}"/>
              </a:ext>
            </a:extLst>
          </p:cNvPr>
          <p:cNvSpPr>
            <a:spLocks noGrp="1"/>
          </p:cNvSpPr>
          <p:nvPr>
            <p:ph type="title"/>
          </p:nvPr>
        </p:nvSpPr>
        <p:spPr>
          <a:xfrm>
            <a:off x="839788" y="820173"/>
            <a:ext cx="3932237" cy="1069975"/>
          </a:xfrm>
        </p:spPr>
        <p:txBody>
          <a:bodyPr anchor="b"/>
          <a:lstStyle>
            <a:lvl1pPr>
              <a:defRPr sz="3200">
                <a:solidFill>
                  <a:schemeClr val="accent5"/>
                </a:solidFill>
              </a:defRPr>
            </a:lvl1pPr>
          </a:lstStyle>
          <a:p>
            <a:r>
              <a:rPr lang="en-US"/>
              <a:t>Click to edit Master title style</a:t>
            </a:r>
          </a:p>
        </p:txBody>
      </p:sp>
      <p:sp>
        <p:nvSpPr>
          <p:cNvPr id="4" name="Text Placeholder 3">
            <a:extLst>
              <a:ext uri="{FF2B5EF4-FFF2-40B4-BE49-F238E27FC236}">
                <a16:creationId xmlns:a16="http://schemas.microsoft.com/office/drawing/2014/main" id="{56322001-0E44-AF63-275D-DF5BCC2C859E}"/>
              </a:ext>
            </a:extLst>
          </p:cNvPr>
          <p:cNvSpPr>
            <a:spLocks noGrp="1"/>
          </p:cNvSpPr>
          <p:nvPr>
            <p:ph type="body" sz="half" idx="2"/>
          </p:nvPr>
        </p:nvSpPr>
        <p:spPr>
          <a:xfrm>
            <a:off x="839788" y="1956409"/>
            <a:ext cx="3932237" cy="3737390"/>
          </a:xfrm>
        </p:spPr>
        <p:txBody>
          <a:bodyPr/>
          <a:lstStyle>
            <a:lvl1pPr marL="0" indent="0">
              <a:buNone/>
              <a:defRPr sz="1600" b="1">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0A9D8CC2-2EBE-3E96-D9DE-8593B919D6CD}"/>
              </a:ext>
            </a:extLst>
          </p:cNvPr>
          <p:cNvSpPr>
            <a:spLocks noGrp="1"/>
          </p:cNvSpPr>
          <p:nvPr>
            <p:ph idx="1"/>
          </p:nvPr>
        </p:nvSpPr>
        <p:spPr>
          <a:xfrm>
            <a:off x="5183188" y="82017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67083A7C-69C3-E3A4-4717-6FFCC51D3B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8723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907D3-B167-AE90-CCE3-920FDAD7EF6A}"/>
              </a:ext>
            </a:extLst>
          </p:cNvPr>
          <p:cNvSpPr>
            <a:spLocks noGrp="1"/>
          </p:cNvSpPr>
          <p:nvPr>
            <p:ph type="title"/>
          </p:nvPr>
        </p:nvSpPr>
        <p:spPr>
          <a:xfrm>
            <a:off x="839788" y="820172"/>
            <a:ext cx="3932237" cy="1069975"/>
          </a:xfrm>
        </p:spPr>
        <p:txBody>
          <a:bodyPr anchor="b"/>
          <a:lstStyle>
            <a:lvl1pPr>
              <a:defRPr sz="3200">
                <a:solidFill>
                  <a:schemeClr val="accent5"/>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59B38C17-C70A-6B4D-135D-4CA1E2AE601A}"/>
              </a:ext>
            </a:extLst>
          </p:cNvPr>
          <p:cNvSpPr>
            <a:spLocks noGrp="1"/>
          </p:cNvSpPr>
          <p:nvPr>
            <p:ph type="pic" idx="1"/>
          </p:nvPr>
        </p:nvSpPr>
        <p:spPr>
          <a:xfrm>
            <a:off x="5183188" y="82017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958A1A-A6BD-D41D-04E6-0AC97DF17AC9}"/>
              </a:ext>
            </a:extLst>
          </p:cNvPr>
          <p:cNvSpPr>
            <a:spLocks noGrp="1"/>
          </p:cNvSpPr>
          <p:nvPr>
            <p:ph type="body" sz="half" idx="2"/>
          </p:nvPr>
        </p:nvSpPr>
        <p:spPr>
          <a:xfrm>
            <a:off x="839788" y="1956408"/>
            <a:ext cx="3932237" cy="3737390"/>
          </a:xfrm>
        </p:spPr>
        <p:txBody>
          <a:bodyPr/>
          <a:lstStyle>
            <a:lvl1pPr marL="0" indent="0">
              <a:buNone/>
              <a:defRPr sz="1600" b="1">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9" name="Straight Connector 8">
            <a:extLst>
              <a:ext uri="{FF2B5EF4-FFF2-40B4-BE49-F238E27FC236}">
                <a16:creationId xmlns:a16="http://schemas.microsoft.com/office/drawing/2014/main" id="{1531E4CA-6C82-D975-ADD0-B9D74FCAD44B}"/>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7397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15EC3-883C-AEAC-C1BB-AD0FE7D98E78}"/>
              </a:ext>
            </a:extLst>
          </p:cNvPr>
          <p:cNvSpPr>
            <a:spLocks noGrp="1"/>
          </p:cNvSpPr>
          <p:nvPr>
            <p:ph type="title"/>
          </p:nvPr>
        </p:nvSpPr>
        <p:spPr>
          <a:xfrm>
            <a:off x="838200" y="842132"/>
            <a:ext cx="10515600" cy="838200"/>
          </a:xfrm>
        </p:spPr>
        <p:txBody>
          <a:bodyPr/>
          <a:lstStyle>
            <a:lvl1pPr>
              <a:defRPr>
                <a:solidFill>
                  <a:schemeClr val="accent5"/>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C7B3A62F-DD90-5F46-FA59-D9AE374431BA}"/>
              </a:ext>
            </a:extLst>
          </p:cNvPr>
          <p:cNvSpPr>
            <a:spLocks noGrp="1"/>
          </p:cNvSpPr>
          <p:nvPr>
            <p:ph type="body" orient="vert" idx="1"/>
          </p:nvPr>
        </p:nvSpPr>
        <p:spPr>
          <a:xfrm>
            <a:off x="838200" y="1934816"/>
            <a:ext cx="10515600" cy="39093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78A60EA7-4C34-DF73-5FC2-01ED94BFF92C}"/>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56592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8AD17F-F71D-0065-F5E7-7B6E018535C3}"/>
              </a:ext>
            </a:extLst>
          </p:cNvPr>
          <p:cNvSpPr>
            <a:spLocks noGrp="1"/>
          </p:cNvSpPr>
          <p:nvPr>
            <p:ph type="title" orient="vert"/>
          </p:nvPr>
        </p:nvSpPr>
        <p:spPr>
          <a:xfrm>
            <a:off x="8724900" y="820173"/>
            <a:ext cx="2628900" cy="5037287"/>
          </a:xfrm>
        </p:spPr>
        <p:txBody>
          <a:bodyPr vert="eaVert"/>
          <a:lstStyle>
            <a:lvl1pPr>
              <a:defRPr>
                <a:solidFill>
                  <a:schemeClr val="accent5"/>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4E827D1A-A6A3-57C4-04CF-D84496D67E92}"/>
              </a:ext>
            </a:extLst>
          </p:cNvPr>
          <p:cNvSpPr>
            <a:spLocks noGrp="1"/>
          </p:cNvSpPr>
          <p:nvPr>
            <p:ph type="body" orient="vert" idx="1"/>
          </p:nvPr>
        </p:nvSpPr>
        <p:spPr>
          <a:xfrm>
            <a:off x="838200" y="820173"/>
            <a:ext cx="7734300" cy="5037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564D11FA-E6E1-25E2-21DE-6119ECCB7851}"/>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02900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AB880-EEE9-2A9C-26C6-1FA9A32B5601}"/>
              </a:ext>
            </a:extLst>
          </p:cNvPr>
          <p:cNvSpPr>
            <a:spLocks noGrp="1"/>
          </p:cNvSpPr>
          <p:nvPr>
            <p:ph type="ctrTitle"/>
          </p:nvPr>
        </p:nvSpPr>
        <p:spPr>
          <a:xfrm>
            <a:off x="1524000" y="1295439"/>
            <a:ext cx="9144000" cy="2277511"/>
          </a:xfrm>
        </p:spPr>
        <p:txBody>
          <a:bodyPr anchor="b"/>
          <a:lstStyle>
            <a:lvl1pPr algn="ctr">
              <a:defRPr sz="6000">
                <a:solidFill>
                  <a:schemeClr val="accent5"/>
                </a:solidFill>
              </a:defRPr>
            </a:lvl1pPr>
          </a:lstStyle>
          <a:p>
            <a:r>
              <a:rPr lang="en-US"/>
              <a:t>Click to edit Master title style</a:t>
            </a:r>
          </a:p>
        </p:txBody>
      </p:sp>
      <p:sp>
        <p:nvSpPr>
          <p:cNvPr id="3" name="Subtitle 2">
            <a:extLst>
              <a:ext uri="{FF2B5EF4-FFF2-40B4-BE49-F238E27FC236}">
                <a16:creationId xmlns:a16="http://schemas.microsoft.com/office/drawing/2014/main" id="{E18081FF-95C2-F1D2-2167-5ADEEEB315B1}"/>
              </a:ext>
            </a:extLst>
          </p:cNvPr>
          <p:cNvSpPr>
            <a:spLocks noGrp="1"/>
          </p:cNvSpPr>
          <p:nvPr>
            <p:ph type="subTitle" idx="1"/>
          </p:nvPr>
        </p:nvSpPr>
        <p:spPr>
          <a:xfrm>
            <a:off x="1524000" y="3665026"/>
            <a:ext cx="9144000" cy="1367527"/>
          </a:xfrm>
        </p:spPr>
        <p:txBody>
          <a:bodyPr>
            <a:normAutofit/>
          </a:bodyPr>
          <a:lstStyle>
            <a:lvl1pPr marL="0" indent="0" algn="ctr">
              <a:buNone/>
              <a:defRPr sz="2800" b="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5EB71E01-717B-D664-DAA7-EF57936A64B9}"/>
              </a:ext>
            </a:extLst>
          </p:cNvPr>
          <p:cNvSpPr>
            <a:spLocks noGrp="1"/>
          </p:cNvSpPr>
          <p:nvPr>
            <p:ph type="sldNum" sz="quarter" idx="12"/>
          </p:nvPr>
        </p:nvSpPr>
        <p:spPr>
          <a:xfrm>
            <a:off x="10442712" y="6290090"/>
            <a:ext cx="911087" cy="365125"/>
          </a:xfrm>
          <a:prstGeom prst="rect">
            <a:avLst/>
          </a:prstGeom>
        </p:spPr>
        <p:txBody>
          <a:bodyPr/>
          <a:lstStyle/>
          <a:p>
            <a:fld id="{C09E912F-BC0C-D74B-867F-FC7290A5C2F2}" type="slidenum">
              <a:rPr lang="en-US" smtClean="0"/>
              <a:t>‹#›</a:t>
            </a:fld>
            <a:endParaRPr lang="en-US"/>
          </a:p>
        </p:txBody>
      </p:sp>
      <p:sp>
        <p:nvSpPr>
          <p:cNvPr id="4" name="Left Bracket 3">
            <a:extLst>
              <a:ext uri="{FF2B5EF4-FFF2-40B4-BE49-F238E27FC236}">
                <a16:creationId xmlns:a16="http://schemas.microsoft.com/office/drawing/2014/main" id="{35803AE5-2C1A-0DD6-DCAA-879F54976657}"/>
              </a:ext>
              <a:ext uri="{C183D7F6-B498-43B3-948B-1728B52AA6E4}">
                <adec:decorative xmlns:adec="http://schemas.microsoft.com/office/drawing/2017/decorative" val="1"/>
              </a:ext>
            </a:extLst>
          </p:cNvPr>
          <p:cNvSpPr/>
          <p:nvPr userDrawn="1"/>
        </p:nvSpPr>
        <p:spPr>
          <a:xfrm>
            <a:off x="838201" y="834361"/>
            <a:ext cx="457200" cy="4569492"/>
          </a:xfrm>
          <a:prstGeom prst="leftBracket">
            <a:avLst/>
          </a:prstGeom>
          <a:noFill/>
          <a:ln w="254000" cap="flat">
            <a:solidFill>
              <a:schemeClr val="accent5"/>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Right Bracket 6">
            <a:extLst>
              <a:ext uri="{FF2B5EF4-FFF2-40B4-BE49-F238E27FC236}">
                <a16:creationId xmlns:a16="http://schemas.microsoft.com/office/drawing/2014/main" id="{EF056F46-12EE-1598-E84E-BE8699AB973B}"/>
              </a:ext>
              <a:ext uri="{C183D7F6-B498-43B3-948B-1728B52AA6E4}">
                <adec:decorative xmlns:adec="http://schemas.microsoft.com/office/drawing/2017/decorative" val="1"/>
              </a:ext>
            </a:extLst>
          </p:cNvPr>
          <p:cNvSpPr/>
          <p:nvPr userDrawn="1"/>
        </p:nvSpPr>
        <p:spPr>
          <a:xfrm>
            <a:off x="10896599" y="834361"/>
            <a:ext cx="457200" cy="4569492"/>
          </a:xfrm>
          <a:prstGeom prst="rightBracket">
            <a:avLst/>
          </a:prstGeom>
          <a:ln w="254000">
            <a:solidFill>
              <a:schemeClr val="accent5"/>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140319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8A84-FCFA-3E4F-BC0E-F87B18F6B6EB}"/>
              </a:ext>
            </a:extLst>
          </p:cNvPr>
          <p:cNvSpPr>
            <a:spLocks noGrp="1"/>
          </p:cNvSpPr>
          <p:nvPr>
            <p:ph type="title"/>
          </p:nvPr>
        </p:nvSpPr>
        <p:spPr>
          <a:xfrm>
            <a:off x="838200" y="820173"/>
            <a:ext cx="10515600" cy="838200"/>
          </a:xfrm>
        </p:spPr>
        <p:txBody>
          <a:bodyPr/>
          <a:lstStyle>
            <a:lvl1pPr>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069AF5D-A130-29DC-77F1-AAB26A9A022E}"/>
              </a:ext>
            </a:extLst>
          </p:cNvPr>
          <p:cNvSpPr>
            <a:spLocks noGrp="1"/>
          </p:cNvSpPr>
          <p:nvPr>
            <p:ph idx="1"/>
          </p:nvPr>
        </p:nvSpPr>
        <p:spPr>
          <a:xfrm>
            <a:off x="838200" y="1780361"/>
            <a:ext cx="10515600" cy="4018584"/>
          </a:xfrm>
        </p:spPr>
        <p:txBody>
          <a:bodyPr/>
          <a:lstStyle>
            <a:lvl2pPr marL="685800" indent="-228600">
              <a:buFont typeface="Courier New" panose="02070309020205020404" pitchFamily="49" charset="0"/>
              <a:buChar char="o"/>
              <a:defRPr/>
            </a:lvl2pPr>
            <a:lvl3pPr marL="1143000" indent="-228600">
              <a:buFont typeface="Wingdings" panose="05000000000000000000" pitchFamily="2" charset="2"/>
              <a:buChar char="§"/>
              <a:defRPr/>
            </a:lvl3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9C5026AB-2223-3618-995E-DF8C43E6A9EC}"/>
              </a:ext>
            </a:extLst>
          </p:cNvPr>
          <p:cNvSpPr>
            <a:spLocks noGrp="1"/>
          </p:cNvSpPr>
          <p:nvPr>
            <p:ph type="sldNum" sz="quarter" idx="12"/>
          </p:nvPr>
        </p:nvSpPr>
        <p:spPr>
          <a:xfrm>
            <a:off x="10442712" y="6290090"/>
            <a:ext cx="911087" cy="365125"/>
          </a:xfrm>
          <a:prstGeom prst="rect">
            <a:avLst/>
          </a:prstGeom>
        </p:spPr>
        <p:txBody>
          <a:bodyPr/>
          <a:lstStyle/>
          <a:p>
            <a:fld id="{C09E912F-BC0C-D74B-867F-FC7290A5C2F2}" type="slidenum">
              <a:rPr lang="en-US" smtClean="0"/>
              <a:t>‹#›</a:t>
            </a:fld>
            <a:endParaRPr lang="en-US"/>
          </a:p>
        </p:txBody>
      </p:sp>
      <p:cxnSp>
        <p:nvCxnSpPr>
          <p:cNvPr id="4" name="Straight Connector 3">
            <a:extLst>
              <a:ext uri="{FF2B5EF4-FFF2-40B4-BE49-F238E27FC236}">
                <a16:creationId xmlns:a16="http://schemas.microsoft.com/office/drawing/2014/main" id="{085C76A2-FDA9-1288-96FC-5798A2EC50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4983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0_Title and Content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8A84-FCFA-3E4F-BC0E-F87B18F6B6EB}"/>
              </a:ext>
            </a:extLst>
          </p:cNvPr>
          <p:cNvSpPr>
            <a:spLocks noGrp="1"/>
          </p:cNvSpPr>
          <p:nvPr>
            <p:ph type="title"/>
          </p:nvPr>
        </p:nvSpPr>
        <p:spPr>
          <a:xfrm>
            <a:off x="838200" y="820173"/>
            <a:ext cx="10515600" cy="838200"/>
          </a:xfrm>
        </p:spPr>
        <p:txBody>
          <a:bodyPr/>
          <a:lstStyle>
            <a:lvl1pPr>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069AF5D-A130-29DC-77F1-AAB26A9A022E}"/>
              </a:ext>
            </a:extLst>
          </p:cNvPr>
          <p:cNvSpPr>
            <a:spLocks noGrp="1"/>
          </p:cNvSpPr>
          <p:nvPr>
            <p:ph idx="1"/>
          </p:nvPr>
        </p:nvSpPr>
        <p:spPr>
          <a:xfrm>
            <a:off x="838200" y="1780361"/>
            <a:ext cx="10515600" cy="4018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085C76A2-FDA9-1288-96FC-5798A2EC50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2571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9DBE1-093C-FFBC-5380-9EF36546FFB1}"/>
              </a:ext>
            </a:extLst>
          </p:cNvPr>
          <p:cNvSpPr>
            <a:spLocks noGrp="1"/>
          </p:cNvSpPr>
          <p:nvPr>
            <p:ph type="title"/>
          </p:nvPr>
        </p:nvSpPr>
        <p:spPr>
          <a:xfrm>
            <a:off x="1471961" y="1213513"/>
            <a:ext cx="9875488" cy="2553620"/>
          </a:xfrm>
        </p:spPr>
        <p:txBody>
          <a:bodyPr anchor="b"/>
          <a:lstStyle>
            <a:lvl1pPr>
              <a:defRPr sz="6000">
                <a:solidFill>
                  <a:schemeClr val="accent5"/>
                </a:solidFill>
              </a:defRPr>
            </a:lvl1pPr>
          </a:lstStyle>
          <a:p>
            <a:r>
              <a:rPr lang="en-US"/>
              <a:t>Click to edit Master title style</a:t>
            </a:r>
          </a:p>
        </p:txBody>
      </p:sp>
      <p:sp>
        <p:nvSpPr>
          <p:cNvPr id="3" name="Text Placeholder 2">
            <a:extLst>
              <a:ext uri="{FF2B5EF4-FFF2-40B4-BE49-F238E27FC236}">
                <a16:creationId xmlns:a16="http://schemas.microsoft.com/office/drawing/2014/main" id="{EC17384B-6866-7F98-D493-D7691BC8B745}"/>
              </a:ext>
            </a:extLst>
          </p:cNvPr>
          <p:cNvSpPr>
            <a:spLocks noGrp="1"/>
          </p:cNvSpPr>
          <p:nvPr>
            <p:ph type="body" idx="1"/>
          </p:nvPr>
        </p:nvSpPr>
        <p:spPr>
          <a:xfrm>
            <a:off x="1471961" y="3872712"/>
            <a:ext cx="9875488" cy="1187962"/>
          </a:xfrm>
        </p:spPr>
        <p:txBody>
          <a:bodyPr>
            <a:normAutofit/>
          </a:bodyPr>
          <a:lstStyle>
            <a:lvl1pPr marL="0" indent="0">
              <a:buNone/>
              <a:defRPr sz="2800" b="1">
                <a:solidFill>
                  <a:schemeClr val="accent3"/>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EDFCA4C-6E27-A9B5-E2AE-AE8425717AC9}"/>
              </a:ext>
            </a:extLst>
          </p:cNvPr>
          <p:cNvSpPr>
            <a:spLocks noGrp="1"/>
          </p:cNvSpPr>
          <p:nvPr>
            <p:ph type="sldNum" sz="quarter" idx="12"/>
          </p:nvPr>
        </p:nvSpPr>
        <p:spPr>
          <a:xfrm>
            <a:off x="10442712" y="6290090"/>
            <a:ext cx="911087" cy="365125"/>
          </a:xfrm>
          <a:prstGeom prst="rect">
            <a:avLst/>
          </a:prstGeom>
        </p:spPr>
        <p:txBody>
          <a:bodyPr/>
          <a:lstStyle/>
          <a:p>
            <a:fld id="{C09E912F-BC0C-D74B-867F-FC7290A5C2F2}" type="slidenum">
              <a:rPr lang="en-US" smtClean="0"/>
              <a:t>‹#›</a:t>
            </a:fld>
            <a:endParaRPr lang="en-US"/>
          </a:p>
        </p:txBody>
      </p:sp>
      <p:sp>
        <p:nvSpPr>
          <p:cNvPr id="8" name="Left Bracket 7">
            <a:extLst>
              <a:ext uri="{FF2B5EF4-FFF2-40B4-BE49-F238E27FC236}">
                <a16:creationId xmlns:a16="http://schemas.microsoft.com/office/drawing/2014/main" id="{AA17A6E1-DA47-12C3-BFE6-3DDBEEC0D505}"/>
              </a:ext>
              <a:ext uri="{C183D7F6-B498-43B3-948B-1728B52AA6E4}">
                <adec:decorative xmlns:adec="http://schemas.microsoft.com/office/drawing/2017/decorative" val="1"/>
              </a:ext>
            </a:extLst>
          </p:cNvPr>
          <p:cNvSpPr/>
          <p:nvPr userDrawn="1"/>
        </p:nvSpPr>
        <p:spPr>
          <a:xfrm>
            <a:off x="838201" y="834361"/>
            <a:ext cx="457200" cy="4569492"/>
          </a:xfrm>
          <a:prstGeom prst="leftBracket">
            <a:avLst/>
          </a:prstGeom>
          <a:noFill/>
          <a:ln w="254000" cap="flat">
            <a:solidFill>
              <a:schemeClr val="accent5"/>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511886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E983E-CDB8-5CDE-90AF-95BF82768C46}"/>
              </a:ext>
            </a:extLst>
          </p:cNvPr>
          <p:cNvSpPr>
            <a:spLocks noGrp="1"/>
          </p:cNvSpPr>
          <p:nvPr>
            <p:ph type="title"/>
          </p:nvPr>
        </p:nvSpPr>
        <p:spPr>
          <a:xfrm>
            <a:off x="838200" y="820173"/>
            <a:ext cx="10515600" cy="838200"/>
          </a:xfrm>
        </p:spPr>
        <p:txBody>
          <a:bodyPr/>
          <a:lstStyle>
            <a:lvl1pPr algn="l">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5D6FBB9-8B3C-C73C-FFDF-254B2B99B701}"/>
              </a:ext>
            </a:extLst>
          </p:cNvPr>
          <p:cNvSpPr>
            <a:spLocks noGrp="1"/>
          </p:cNvSpPr>
          <p:nvPr>
            <p:ph sz="half" idx="1"/>
          </p:nvPr>
        </p:nvSpPr>
        <p:spPr>
          <a:xfrm>
            <a:off x="838200" y="1837311"/>
            <a:ext cx="5181600" cy="3838396"/>
          </a:xfrm>
        </p:spPr>
        <p:txBody>
          <a:bodyPr/>
          <a:lstStyle>
            <a:lvl2pPr marL="685800" indent="-228600">
              <a:buFont typeface="Courier New" panose="02070309020205020404" pitchFamily="49" charset="0"/>
              <a:buChar char="o"/>
              <a:defRPr/>
            </a:lvl2pPr>
            <a:lvl3pPr marL="1143000" indent="-228600">
              <a:buFont typeface="Wingdings" panose="05000000000000000000" pitchFamily="2" charset="2"/>
              <a:buChar char="§"/>
              <a:defRPr/>
            </a:lvl3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p:txBody>
      </p:sp>
      <p:sp>
        <p:nvSpPr>
          <p:cNvPr id="4" name="Content Placeholder 3">
            <a:extLst>
              <a:ext uri="{FF2B5EF4-FFF2-40B4-BE49-F238E27FC236}">
                <a16:creationId xmlns:a16="http://schemas.microsoft.com/office/drawing/2014/main" id="{BD37F4DC-CAE1-209F-2CA5-67383CA9FEB5}"/>
              </a:ext>
            </a:extLst>
          </p:cNvPr>
          <p:cNvSpPr>
            <a:spLocks noGrp="1"/>
          </p:cNvSpPr>
          <p:nvPr>
            <p:ph sz="half" idx="2"/>
          </p:nvPr>
        </p:nvSpPr>
        <p:spPr>
          <a:xfrm>
            <a:off x="6172200" y="1837311"/>
            <a:ext cx="5181600" cy="3838396"/>
          </a:xfrm>
        </p:spPr>
        <p:txBody>
          <a:bodyPr/>
          <a:lstStyle>
            <a:lvl2pPr marL="685800" indent="-228600">
              <a:buFont typeface="Courier New" panose="02070309020205020404" pitchFamily="49" charset="0"/>
              <a:buChar char="o"/>
              <a:defRPr/>
            </a:lvl2pPr>
            <a:lvl3pPr marL="1143000" indent="-228600">
              <a:buFont typeface="Wingdings" panose="05000000000000000000" pitchFamily="2" charset="2"/>
              <a:buChar char="§"/>
              <a:defRPr/>
            </a:lvl3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p:txBody>
      </p:sp>
      <p:sp>
        <p:nvSpPr>
          <p:cNvPr id="7" name="Slide Number Placeholder 6">
            <a:extLst>
              <a:ext uri="{FF2B5EF4-FFF2-40B4-BE49-F238E27FC236}">
                <a16:creationId xmlns:a16="http://schemas.microsoft.com/office/drawing/2014/main" id="{3206E33D-F4D5-7226-DB9B-464D71A2461D}"/>
              </a:ext>
            </a:extLst>
          </p:cNvPr>
          <p:cNvSpPr>
            <a:spLocks noGrp="1"/>
          </p:cNvSpPr>
          <p:nvPr>
            <p:ph type="sldNum" sz="quarter" idx="12"/>
          </p:nvPr>
        </p:nvSpPr>
        <p:spPr>
          <a:xfrm>
            <a:off x="10442712" y="6290090"/>
            <a:ext cx="911087" cy="365125"/>
          </a:xfrm>
          <a:prstGeom prst="rect">
            <a:avLst/>
          </a:prstGeom>
        </p:spPr>
        <p:txBody>
          <a:bodyPr/>
          <a:lstStyle/>
          <a:p>
            <a:fld id="{C09E912F-BC0C-D74B-867F-FC7290A5C2F2}" type="slidenum">
              <a:rPr lang="en-US" smtClean="0"/>
              <a:t>‹#›</a:t>
            </a:fld>
            <a:endParaRPr lang="en-US"/>
          </a:p>
        </p:txBody>
      </p:sp>
      <p:cxnSp>
        <p:nvCxnSpPr>
          <p:cNvPr id="8" name="Straight Connector 7">
            <a:extLst>
              <a:ext uri="{FF2B5EF4-FFF2-40B4-BE49-F238E27FC236}">
                <a16:creationId xmlns:a16="http://schemas.microsoft.com/office/drawing/2014/main" id="{E4BC0298-09B6-7ED1-5DA1-D705A1951108}"/>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33747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AB254-AFA9-3CD2-02E7-1EA9DB4413D2}"/>
              </a:ext>
            </a:extLst>
          </p:cNvPr>
          <p:cNvSpPr>
            <a:spLocks noGrp="1"/>
          </p:cNvSpPr>
          <p:nvPr>
            <p:ph type="title"/>
          </p:nvPr>
        </p:nvSpPr>
        <p:spPr>
          <a:xfrm>
            <a:off x="839788" y="831488"/>
            <a:ext cx="10515600" cy="823912"/>
          </a:xfrm>
        </p:spPr>
        <p:txBody>
          <a:bodyPr/>
          <a:lstStyle>
            <a:lvl1pPr algn="l">
              <a:defRPr>
                <a:solidFill>
                  <a:schemeClr val="accent5"/>
                </a:solidFill>
              </a:defRPr>
            </a:lvl1pPr>
          </a:lstStyle>
          <a:p>
            <a:r>
              <a:rPr lang="en-US"/>
              <a:t>Click to edit Master title style</a:t>
            </a:r>
          </a:p>
        </p:txBody>
      </p:sp>
      <p:sp>
        <p:nvSpPr>
          <p:cNvPr id="3" name="Text Placeholder 2">
            <a:extLst>
              <a:ext uri="{FF2B5EF4-FFF2-40B4-BE49-F238E27FC236}">
                <a16:creationId xmlns:a16="http://schemas.microsoft.com/office/drawing/2014/main" id="{9B3A54E3-0CE6-27DF-AF9E-D05EE6BE6861}"/>
              </a:ext>
            </a:extLst>
          </p:cNvPr>
          <p:cNvSpPr>
            <a:spLocks noGrp="1"/>
          </p:cNvSpPr>
          <p:nvPr>
            <p:ph type="body" idx="1"/>
          </p:nvPr>
        </p:nvSpPr>
        <p:spPr>
          <a:xfrm>
            <a:off x="839788" y="1727253"/>
            <a:ext cx="5157787" cy="59676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F8D0CD-AF33-3CB1-98F3-1717CF9292B3}"/>
              </a:ext>
            </a:extLst>
          </p:cNvPr>
          <p:cNvSpPr>
            <a:spLocks noGrp="1"/>
          </p:cNvSpPr>
          <p:nvPr>
            <p:ph sz="half" idx="2"/>
          </p:nvPr>
        </p:nvSpPr>
        <p:spPr>
          <a:xfrm>
            <a:off x="839788" y="2390276"/>
            <a:ext cx="5157787" cy="3274116"/>
          </a:xfrm>
        </p:spPr>
        <p:txBody>
          <a:body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B7ED8639-84AF-CE48-E5E4-5E28968446DA}"/>
              </a:ext>
            </a:extLst>
          </p:cNvPr>
          <p:cNvSpPr>
            <a:spLocks noGrp="1"/>
          </p:cNvSpPr>
          <p:nvPr>
            <p:ph type="body" sz="quarter" idx="3"/>
          </p:nvPr>
        </p:nvSpPr>
        <p:spPr>
          <a:xfrm>
            <a:off x="6172200" y="1727253"/>
            <a:ext cx="5183188" cy="59676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BBFA7E-3657-116E-DD77-8222247769AE}"/>
              </a:ext>
            </a:extLst>
          </p:cNvPr>
          <p:cNvSpPr>
            <a:spLocks noGrp="1"/>
          </p:cNvSpPr>
          <p:nvPr>
            <p:ph sz="quarter" idx="4"/>
          </p:nvPr>
        </p:nvSpPr>
        <p:spPr>
          <a:xfrm>
            <a:off x="6172200" y="2390276"/>
            <a:ext cx="5183188" cy="3274116"/>
          </a:xfrm>
        </p:spPr>
        <p:txBody>
          <a:body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760F2A5E-D074-0D1D-560A-01AA2F9AF133}"/>
              </a:ext>
            </a:extLst>
          </p:cNvPr>
          <p:cNvSpPr>
            <a:spLocks noGrp="1"/>
          </p:cNvSpPr>
          <p:nvPr>
            <p:ph type="sldNum" sz="quarter" idx="12"/>
          </p:nvPr>
        </p:nvSpPr>
        <p:spPr>
          <a:xfrm>
            <a:off x="10442712" y="6290090"/>
            <a:ext cx="911087" cy="365125"/>
          </a:xfrm>
          <a:prstGeom prst="rect">
            <a:avLst/>
          </a:prstGeom>
        </p:spPr>
        <p:txBody>
          <a:bodyPr/>
          <a:lstStyle/>
          <a:p>
            <a:fld id="{C09E912F-BC0C-D74B-867F-FC7290A5C2F2}" type="slidenum">
              <a:rPr lang="en-US" smtClean="0"/>
              <a:t>‹#›</a:t>
            </a:fld>
            <a:endParaRPr lang="en-US"/>
          </a:p>
        </p:txBody>
      </p:sp>
      <p:cxnSp>
        <p:nvCxnSpPr>
          <p:cNvPr id="10" name="Straight Connector 9">
            <a:extLst>
              <a:ext uri="{FF2B5EF4-FFF2-40B4-BE49-F238E27FC236}">
                <a16:creationId xmlns:a16="http://schemas.microsoft.com/office/drawing/2014/main" id="{01FC7E02-1AB6-8807-4FF1-5B463DB05C85}"/>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62397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E7252-B216-9212-3FC4-770CA17E34A6}"/>
              </a:ext>
            </a:extLst>
          </p:cNvPr>
          <p:cNvSpPr>
            <a:spLocks noGrp="1"/>
          </p:cNvSpPr>
          <p:nvPr>
            <p:ph type="title"/>
          </p:nvPr>
        </p:nvSpPr>
        <p:spPr/>
        <p:txBody>
          <a:bodyPr/>
          <a:lstStyle>
            <a:lvl1pPr algn="l">
              <a:defRPr>
                <a:solidFill>
                  <a:schemeClr val="accent5"/>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311FBFCF-49BF-979B-BA75-BD10169E1142}"/>
              </a:ext>
            </a:extLst>
          </p:cNvPr>
          <p:cNvSpPr>
            <a:spLocks noGrp="1"/>
          </p:cNvSpPr>
          <p:nvPr>
            <p:ph type="sldNum" sz="quarter" idx="12"/>
          </p:nvPr>
        </p:nvSpPr>
        <p:spPr>
          <a:xfrm>
            <a:off x="10442712" y="6290090"/>
            <a:ext cx="911087" cy="365125"/>
          </a:xfrm>
          <a:prstGeom prst="rect">
            <a:avLst/>
          </a:prstGeom>
        </p:spPr>
        <p:txBody>
          <a:bodyPr/>
          <a:lstStyle/>
          <a:p>
            <a:fld id="{C09E912F-BC0C-D74B-867F-FC7290A5C2F2}" type="slidenum">
              <a:rPr lang="en-US" smtClean="0"/>
              <a:t>‹#›</a:t>
            </a:fld>
            <a:endParaRPr lang="en-US"/>
          </a:p>
        </p:txBody>
      </p:sp>
      <p:cxnSp>
        <p:nvCxnSpPr>
          <p:cNvPr id="3" name="Straight Connector 2">
            <a:extLst>
              <a:ext uri="{FF2B5EF4-FFF2-40B4-BE49-F238E27FC236}">
                <a16:creationId xmlns:a16="http://schemas.microsoft.com/office/drawing/2014/main" id="{C14FF6E9-7E74-2B53-66DD-83748F72CF2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27099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8B4C8A-8BF5-B082-62BD-824D196E0147}"/>
              </a:ext>
            </a:extLst>
          </p:cNvPr>
          <p:cNvSpPr>
            <a:spLocks noGrp="1"/>
          </p:cNvSpPr>
          <p:nvPr>
            <p:ph type="sldNum" sz="quarter" idx="12"/>
          </p:nvPr>
        </p:nvSpPr>
        <p:spPr>
          <a:xfrm>
            <a:off x="10442712" y="6290090"/>
            <a:ext cx="911087" cy="365125"/>
          </a:xfrm>
          <a:prstGeom prst="rect">
            <a:avLst/>
          </a:prstGeom>
        </p:spPr>
        <p:txBody>
          <a:bodyPr/>
          <a:lstStyle/>
          <a:p>
            <a:fld id="{C09E912F-BC0C-D74B-867F-FC7290A5C2F2}" type="slidenum">
              <a:rPr lang="en-US" smtClean="0"/>
              <a:t>‹#›</a:t>
            </a:fld>
            <a:endParaRPr lang="en-US"/>
          </a:p>
        </p:txBody>
      </p:sp>
      <p:cxnSp>
        <p:nvCxnSpPr>
          <p:cNvPr id="5" name="Straight Connector 4">
            <a:extLst>
              <a:ext uri="{FF2B5EF4-FFF2-40B4-BE49-F238E27FC236}">
                <a16:creationId xmlns:a16="http://schemas.microsoft.com/office/drawing/2014/main" id="{CE254EDE-3D92-A9E4-4483-4484F1B9EA9E}"/>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58781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493723-B754-544B-35BC-BFD3EE849E92}"/>
              </a:ext>
            </a:extLst>
          </p:cNvPr>
          <p:cNvSpPr/>
          <p:nvPr userDrawn="1"/>
        </p:nvSpPr>
        <p:spPr>
          <a:xfrm>
            <a:off x="778565" y="5903843"/>
            <a:ext cx="10634870" cy="8249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3">
            <a:extLst>
              <a:ext uri="{FF2B5EF4-FFF2-40B4-BE49-F238E27FC236}">
                <a16:creationId xmlns:a16="http://schemas.microsoft.com/office/drawing/2014/main" id="{27FAB765-CFD1-C735-42CC-B9BEFCC9A779}"/>
              </a:ext>
            </a:extLst>
          </p:cNvPr>
          <p:cNvSpPr>
            <a:spLocks noGrp="1"/>
          </p:cNvSpPr>
          <p:nvPr>
            <p:ph type="sldNum" sz="quarter" idx="12"/>
          </p:nvPr>
        </p:nvSpPr>
        <p:spPr>
          <a:xfrm>
            <a:off x="10442712" y="6290090"/>
            <a:ext cx="911087" cy="365125"/>
          </a:xfrm>
          <a:prstGeom prst="rect">
            <a:avLst/>
          </a:prstGeom>
        </p:spPr>
        <p:txBody>
          <a:bodyPr/>
          <a:lstStyle/>
          <a:p>
            <a:fld id="{C09E912F-BC0C-D74B-867F-FC7290A5C2F2}" type="slidenum">
              <a:rPr lang="en-US" smtClean="0"/>
              <a:t>‹#›</a:t>
            </a:fld>
            <a:endParaRPr lang="en-US"/>
          </a:p>
        </p:txBody>
      </p:sp>
    </p:spTree>
    <p:extLst>
      <p:ext uri="{BB962C8B-B14F-4D97-AF65-F5344CB8AC3E}">
        <p14:creationId xmlns:p14="http://schemas.microsoft.com/office/powerpoint/2010/main" val="13859035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FF34B-1A8A-77DA-6784-E2E7D3847A0F}"/>
              </a:ext>
            </a:extLst>
          </p:cNvPr>
          <p:cNvSpPr>
            <a:spLocks noGrp="1"/>
          </p:cNvSpPr>
          <p:nvPr>
            <p:ph type="title"/>
          </p:nvPr>
        </p:nvSpPr>
        <p:spPr>
          <a:xfrm>
            <a:off x="839788" y="820173"/>
            <a:ext cx="3932237" cy="1069975"/>
          </a:xfrm>
        </p:spPr>
        <p:txBody>
          <a:bodyPr anchor="b"/>
          <a:lstStyle>
            <a:lvl1pPr>
              <a:defRPr sz="3200">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A9D8CC2-2EBE-3E96-D9DE-8593B919D6CD}"/>
              </a:ext>
            </a:extLst>
          </p:cNvPr>
          <p:cNvSpPr>
            <a:spLocks noGrp="1"/>
          </p:cNvSpPr>
          <p:nvPr>
            <p:ph idx="1"/>
          </p:nvPr>
        </p:nvSpPr>
        <p:spPr>
          <a:xfrm>
            <a:off x="5183188" y="820174"/>
            <a:ext cx="6172200" cy="4873625"/>
          </a:xfrm>
        </p:spPr>
        <p:txBody>
          <a:bodyPr/>
          <a:lstStyle>
            <a:lvl1pPr>
              <a:defRPr sz="3200"/>
            </a:lvl1pPr>
            <a:lvl2pPr>
              <a:defRPr sz="3200"/>
            </a:lvl2pPr>
            <a:lvl3pPr>
              <a:defRPr sz="3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a:extLst>
              <a:ext uri="{FF2B5EF4-FFF2-40B4-BE49-F238E27FC236}">
                <a16:creationId xmlns:a16="http://schemas.microsoft.com/office/drawing/2014/main" id="{56322001-0E44-AF63-275D-DF5BCC2C859E}"/>
              </a:ext>
            </a:extLst>
          </p:cNvPr>
          <p:cNvSpPr>
            <a:spLocks noGrp="1"/>
          </p:cNvSpPr>
          <p:nvPr>
            <p:ph type="body" sz="half" idx="2"/>
          </p:nvPr>
        </p:nvSpPr>
        <p:spPr>
          <a:xfrm>
            <a:off x="839788" y="1956409"/>
            <a:ext cx="3932237" cy="3737390"/>
          </a:xfrm>
        </p:spPr>
        <p:txBody>
          <a:bodyPr/>
          <a:lstStyle>
            <a:lvl1pPr marL="0" indent="0">
              <a:buNone/>
              <a:defRPr sz="1600" b="1">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D13BAEF8-87E0-1D0F-A1B9-EC5BCFB30792}"/>
              </a:ext>
            </a:extLst>
          </p:cNvPr>
          <p:cNvSpPr>
            <a:spLocks noGrp="1"/>
          </p:cNvSpPr>
          <p:nvPr>
            <p:ph type="sldNum" sz="quarter" idx="12"/>
          </p:nvPr>
        </p:nvSpPr>
        <p:spPr>
          <a:xfrm>
            <a:off x="10442712" y="6290090"/>
            <a:ext cx="911087" cy="365125"/>
          </a:xfrm>
          <a:prstGeom prst="rect">
            <a:avLst/>
          </a:prstGeom>
        </p:spPr>
        <p:txBody>
          <a:bodyPr/>
          <a:lstStyle/>
          <a:p>
            <a:fld id="{C09E912F-BC0C-D74B-867F-FC7290A5C2F2}" type="slidenum">
              <a:rPr lang="en-US" smtClean="0"/>
              <a:t>‹#›</a:t>
            </a:fld>
            <a:endParaRPr lang="en-US"/>
          </a:p>
        </p:txBody>
      </p:sp>
      <p:cxnSp>
        <p:nvCxnSpPr>
          <p:cNvPr id="8" name="Straight Connector 7">
            <a:extLst>
              <a:ext uri="{FF2B5EF4-FFF2-40B4-BE49-F238E27FC236}">
                <a16:creationId xmlns:a16="http://schemas.microsoft.com/office/drawing/2014/main" id="{67083A7C-69C3-E3A4-4717-6FFCC51D3B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8723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907D3-B167-AE90-CCE3-920FDAD7EF6A}"/>
              </a:ext>
            </a:extLst>
          </p:cNvPr>
          <p:cNvSpPr>
            <a:spLocks noGrp="1"/>
          </p:cNvSpPr>
          <p:nvPr>
            <p:ph type="title"/>
          </p:nvPr>
        </p:nvSpPr>
        <p:spPr>
          <a:xfrm>
            <a:off x="839788" y="820172"/>
            <a:ext cx="3932237" cy="1069975"/>
          </a:xfrm>
        </p:spPr>
        <p:txBody>
          <a:bodyPr anchor="b"/>
          <a:lstStyle>
            <a:lvl1pPr>
              <a:defRPr sz="3200">
                <a:solidFill>
                  <a:schemeClr val="accent5"/>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59B38C17-C70A-6B4D-135D-4CA1E2AE601A}"/>
              </a:ext>
            </a:extLst>
          </p:cNvPr>
          <p:cNvSpPr>
            <a:spLocks noGrp="1"/>
          </p:cNvSpPr>
          <p:nvPr>
            <p:ph type="pic" idx="1"/>
          </p:nvPr>
        </p:nvSpPr>
        <p:spPr>
          <a:xfrm>
            <a:off x="5183188" y="82017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958A1A-A6BD-D41D-04E6-0AC97DF17AC9}"/>
              </a:ext>
            </a:extLst>
          </p:cNvPr>
          <p:cNvSpPr>
            <a:spLocks noGrp="1"/>
          </p:cNvSpPr>
          <p:nvPr>
            <p:ph type="body" sz="half" idx="2"/>
          </p:nvPr>
        </p:nvSpPr>
        <p:spPr>
          <a:xfrm>
            <a:off x="839788" y="1956408"/>
            <a:ext cx="3932237" cy="3737390"/>
          </a:xfrm>
        </p:spPr>
        <p:txBody>
          <a:bodyPr/>
          <a:lstStyle>
            <a:lvl1pPr marL="0" indent="0">
              <a:buNone/>
              <a:defRPr sz="1600" b="1">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4D00DF3-3053-0927-41CA-5E863C66FD15}"/>
              </a:ext>
            </a:extLst>
          </p:cNvPr>
          <p:cNvSpPr>
            <a:spLocks noGrp="1"/>
          </p:cNvSpPr>
          <p:nvPr>
            <p:ph type="sldNum" sz="quarter" idx="12"/>
          </p:nvPr>
        </p:nvSpPr>
        <p:spPr>
          <a:xfrm>
            <a:off x="10442712" y="6290090"/>
            <a:ext cx="911087" cy="365125"/>
          </a:xfrm>
          <a:prstGeom prst="rect">
            <a:avLst/>
          </a:prstGeom>
        </p:spPr>
        <p:txBody>
          <a:bodyPr/>
          <a:lstStyle/>
          <a:p>
            <a:fld id="{C09E912F-BC0C-D74B-867F-FC7290A5C2F2}" type="slidenum">
              <a:rPr lang="en-US" smtClean="0"/>
              <a:t>‹#›</a:t>
            </a:fld>
            <a:endParaRPr lang="en-US"/>
          </a:p>
        </p:txBody>
      </p:sp>
      <p:cxnSp>
        <p:nvCxnSpPr>
          <p:cNvPr id="9" name="Straight Connector 8">
            <a:extLst>
              <a:ext uri="{FF2B5EF4-FFF2-40B4-BE49-F238E27FC236}">
                <a16:creationId xmlns:a16="http://schemas.microsoft.com/office/drawing/2014/main" id="{1531E4CA-6C82-D975-ADD0-B9D74FCAD44B}"/>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73971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15EC3-883C-AEAC-C1BB-AD0FE7D98E78}"/>
              </a:ext>
            </a:extLst>
          </p:cNvPr>
          <p:cNvSpPr>
            <a:spLocks noGrp="1"/>
          </p:cNvSpPr>
          <p:nvPr>
            <p:ph type="title"/>
          </p:nvPr>
        </p:nvSpPr>
        <p:spPr>
          <a:xfrm>
            <a:off x="838200" y="842132"/>
            <a:ext cx="10515600" cy="838200"/>
          </a:xfrm>
        </p:spPr>
        <p:txBody>
          <a:bodyPr/>
          <a:lstStyle>
            <a:lvl1pPr>
              <a:defRPr>
                <a:solidFill>
                  <a:schemeClr val="accent5"/>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C7B3A62F-DD90-5F46-FA59-D9AE374431BA}"/>
              </a:ext>
            </a:extLst>
          </p:cNvPr>
          <p:cNvSpPr>
            <a:spLocks noGrp="1"/>
          </p:cNvSpPr>
          <p:nvPr>
            <p:ph type="body" orient="vert" idx="1"/>
          </p:nvPr>
        </p:nvSpPr>
        <p:spPr>
          <a:xfrm>
            <a:off x="838200" y="1934816"/>
            <a:ext cx="10515600" cy="39093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B99F9E2-6C44-D962-E5E8-D0226DBE97D0}"/>
              </a:ext>
            </a:extLst>
          </p:cNvPr>
          <p:cNvSpPr>
            <a:spLocks noGrp="1"/>
          </p:cNvSpPr>
          <p:nvPr>
            <p:ph type="sldNum" sz="quarter" idx="12"/>
          </p:nvPr>
        </p:nvSpPr>
        <p:spPr>
          <a:xfrm>
            <a:off x="10442712" y="6290090"/>
            <a:ext cx="911087" cy="365125"/>
          </a:xfrm>
          <a:prstGeom prst="rect">
            <a:avLst/>
          </a:prstGeom>
        </p:spPr>
        <p:txBody>
          <a:bodyPr/>
          <a:lstStyle/>
          <a:p>
            <a:fld id="{C09E912F-BC0C-D74B-867F-FC7290A5C2F2}" type="slidenum">
              <a:rPr lang="en-US" smtClean="0"/>
              <a:t>‹#›</a:t>
            </a:fld>
            <a:endParaRPr lang="en-US"/>
          </a:p>
        </p:txBody>
      </p:sp>
      <p:cxnSp>
        <p:nvCxnSpPr>
          <p:cNvPr id="7" name="Straight Connector 6">
            <a:extLst>
              <a:ext uri="{FF2B5EF4-FFF2-40B4-BE49-F238E27FC236}">
                <a16:creationId xmlns:a16="http://schemas.microsoft.com/office/drawing/2014/main" id="{78A60EA7-4C34-DF73-5FC2-01ED94BFF92C}"/>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56592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8AD17F-F71D-0065-F5E7-7B6E018535C3}"/>
              </a:ext>
            </a:extLst>
          </p:cNvPr>
          <p:cNvSpPr>
            <a:spLocks noGrp="1"/>
          </p:cNvSpPr>
          <p:nvPr>
            <p:ph type="title" orient="vert"/>
          </p:nvPr>
        </p:nvSpPr>
        <p:spPr>
          <a:xfrm>
            <a:off x="8724900" y="820173"/>
            <a:ext cx="2628900" cy="5037287"/>
          </a:xfrm>
        </p:spPr>
        <p:txBody>
          <a:bodyPr vert="eaVert"/>
          <a:lstStyle>
            <a:lvl1pPr>
              <a:defRPr>
                <a:solidFill>
                  <a:schemeClr val="accent5"/>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4E827D1A-A6A3-57C4-04CF-D84496D67E92}"/>
              </a:ext>
            </a:extLst>
          </p:cNvPr>
          <p:cNvSpPr>
            <a:spLocks noGrp="1"/>
          </p:cNvSpPr>
          <p:nvPr>
            <p:ph type="body" orient="vert" idx="1"/>
          </p:nvPr>
        </p:nvSpPr>
        <p:spPr>
          <a:xfrm>
            <a:off x="838200" y="820173"/>
            <a:ext cx="7734300" cy="5037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ED40BE0-23F5-C2C9-F2CE-5BCDA09A9577}"/>
              </a:ext>
            </a:extLst>
          </p:cNvPr>
          <p:cNvSpPr>
            <a:spLocks noGrp="1"/>
          </p:cNvSpPr>
          <p:nvPr>
            <p:ph type="sldNum" sz="quarter" idx="12"/>
          </p:nvPr>
        </p:nvSpPr>
        <p:spPr>
          <a:xfrm>
            <a:off x="10442712" y="6290090"/>
            <a:ext cx="911087" cy="365125"/>
          </a:xfrm>
          <a:prstGeom prst="rect">
            <a:avLst/>
          </a:prstGeom>
        </p:spPr>
        <p:txBody>
          <a:bodyPr/>
          <a:lstStyle/>
          <a:p>
            <a:fld id="{C09E912F-BC0C-D74B-867F-FC7290A5C2F2}" type="slidenum">
              <a:rPr lang="en-US" smtClean="0"/>
              <a:t>‹#›</a:t>
            </a:fld>
            <a:endParaRPr lang="en-US"/>
          </a:p>
        </p:txBody>
      </p:sp>
      <p:cxnSp>
        <p:nvCxnSpPr>
          <p:cNvPr id="7" name="Straight Connector 6">
            <a:extLst>
              <a:ext uri="{FF2B5EF4-FFF2-40B4-BE49-F238E27FC236}">
                <a16:creationId xmlns:a16="http://schemas.microsoft.com/office/drawing/2014/main" id="{564D11FA-E6E1-25E2-21DE-6119ECCB7851}"/>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0290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9_Title and Content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8A84-FCFA-3E4F-BC0E-F87B18F6B6EB}"/>
              </a:ext>
            </a:extLst>
          </p:cNvPr>
          <p:cNvSpPr>
            <a:spLocks noGrp="1"/>
          </p:cNvSpPr>
          <p:nvPr>
            <p:ph type="title"/>
          </p:nvPr>
        </p:nvSpPr>
        <p:spPr>
          <a:xfrm>
            <a:off x="838200" y="820173"/>
            <a:ext cx="10515600" cy="838200"/>
          </a:xfrm>
        </p:spPr>
        <p:txBody>
          <a:bodyPr/>
          <a:lstStyle>
            <a:lvl1pPr>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069AF5D-A130-29DC-77F1-AAB26A9A022E}"/>
              </a:ext>
            </a:extLst>
          </p:cNvPr>
          <p:cNvSpPr>
            <a:spLocks noGrp="1"/>
          </p:cNvSpPr>
          <p:nvPr>
            <p:ph idx="1"/>
          </p:nvPr>
        </p:nvSpPr>
        <p:spPr>
          <a:xfrm>
            <a:off x="838200" y="1780361"/>
            <a:ext cx="10515600" cy="4018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085C76A2-FDA9-1288-96FC-5798A2EC50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78755375-1836-AC84-F626-CFB0E1525A1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6434" b="14072"/>
          <a:stretch>
            <a:fillRect/>
          </a:stretch>
        </p:blipFill>
        <p:spPr>
          <a:xfrm>
            <a:off x="516993" y="2862935"/>
            <a:ext cx="1614365" cy="1614364"/>
          </a:xfrm>
          <a:prstGeom prst="ellipse">
            <a:avLst/>
          </a:prstGeom>
        </p:spPr>
      </p:pic>
      <p:pic>
        <p:nvPicPr>
          <p:cNvPr id="15" name="Picture 14">
            <a:extLst>
              <a:ext uri="{FF2B5EF4-FFF2-40B4-BE49-F238E27FC236}">
                <a16:creationId xmlns:a16="http://schemas.microsoft.com/office/drawing/2014/main" id="{1EF5CB9B-F35B-EBCB-6F56-1E1559EA6C8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l="7532" t="13195" r="8602" b="13193"/>
          <a:stretch>
            <a:fillRect/>
          </a:stretch>
        </p:blipFill>
        <p:spPr>
          <a:xfrm>
            <a:off x="2833644" y="3166354"/>
            <a:ext cx="1614365" cy="1614364"/>
          </a:xfrm>
          <a:prstGeom prst="ellipse">
            <a:avLst/>
          </a:prstGeom>
        </p:spPr>
      </p:pic>
      <p:pic>
        <p:nvPicPr>
          <p:cNvPr id="16" name="Picture 15">
            <a:extLst>
              <a:ext uri="{FF2B5EF4-FFF2-40B4-BE49-F238E27FC236}">
                <a16:creationId xmlns:a16="http://schemas.microsoft.com/office/drawing/2014/main" id="{7663D76C-DF46-B53E-78AD-8FA0B49B24E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50296" y="1822297"/>
            <a:ext cx="1614364" cy="1614364"/>
          </a:xfrm>
          <a:prstGeom prst="ellipse">
            <a:avLst/>
          </a:prstGeom>
        </p:spPr>
      </p:pic>
      <p:pic>
        <p:nvPicPr>
          <p:cNvPr id="19" name="Picture 18">
            <a:extLst>
              <a:ext uri="{FF2B5EF4-FFF2-40B4-BE49-F238E27FC236}">
                <a16:creationId xmlns:a16="http://schemas.microsoft.com/office/drawing/2014/main" id="{9DADFC1F-D8E1-F26F-3320-A557922775F1}"/>
              </a:ext>
              <a:ext uri="{C183D7F6-B498-43B3-948B-1728B52AA6E4}">
                <adec:decorative xmlns:adec="http://schemas.microsoft.com/office/drawing/2017/decorative" val="1"/>
              </a:ext>
            </a:extLst>
          </p:cNvPr>
          <p:cNvPicPr>
            <a:picLocks noChangeAspect="1"/>
          </p:cNvPicPr>
          <p:nvPr userDrawn="1"/>
        </p:nvPicPr>
        <p:blipFill>
          <a:blip r:embed="rId5"/>
          <a:srcRect l="1765" t="481" r="-588" b="21154"/>
          <a:stretch>
            <a:fillRect/>
          </a:stretch>
        </p:blipFill>
        <p:spPr>
          <a:xfrm>
            <a:off x="7466947" y="3171666"/>
            <a:ext cx="1595373" cy="1549749"/>
          </a:xfrm>
          <a:prstGeom prst="ellipse">
            <a:avLst/>
          </a:prstGeom>
        </p:spPr>
      </p:pic>
      <p:pic>
        <p:nvPicPr>
          <p:cNvPr id="7" name="Picture 2">
            <a:extLst>
              <a:ext uri="{FF2B5EF4-FFF2-40B4-BE49-F238E27FC236}">
                <a16:creationId xmlns:a16="http://schemas.microsoft.com/office/drawing/2014/main" id="{06E4B7C5-9645-4D84-F20D-6CD1770BD8F8}"/>
              </a:ext>
              <a:ext uri="{C183D7F6-B498-43B3-948B-1728B52AA6E4}">
                <adec:decorative xmlns:adec="http://schemas.microsoft.com/office/drawing/2017/decorative" val="1"/>
              </a:ext>
            </a:extLst>
          </p:cNvPr>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t="12947" b="8594"/>
          <a:stretch>
            <a:fillRect/>
          </a:stretch>
        </p:blipFill>
        <p:spPr bwMode="auto">
          <a:xfrm>
            <a:off x="9783600" y="2862935"/>
            <a:ext cx="1614365" cy="1570016"/>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930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7_Title and Content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8A84-FCFA-3E4F-BC0E-F87B18F6B6EB}"/>
              </a:ext>
            </a:extLst>
          </p:cNvPr>
          <p:cNvSpPr>
            <a:spLocks noGrp="1"/>
          </p:cNvSpPr>
          <p:nvPr>
            <p:ph type="title"/>
          </p:nvPr>
        </p:nvSpPr>
        <p:spPr>
          <a:xfrm>
            <a:off x="838200" y="820173"/>
            <a:ext cx="10515600" cy="838200"/>
          </a:xfrm>
        </p:spPr>
        <p:txBody>
          <a:bodyPr/>
          <a:lstStyle>
            <a:lvl1pPr>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069AF5D-A130-29DC-77F1-AAB26A9A022E}"/>
              </a:ext>
            </a:extLst>
          </p:cNvPr>
          <p:cNvSpPr>
            <a:spLocks noGrp="1"/>
          </p:cNvSpPr>
          <p:nvPr>
            <p:ph idx="1"/>
          </p:nvPr>
        </p:nvSpPr>
        <p:spPr>
          <a:xfrm>
            <a:off x="838200" y="1780361"/>
            <a:ext cx="10515600" cy="4018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085C76A2-FDA9-1288-96FC-5798A2EC50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13" name="Picture 12" descr="A collage of several rectangular objects&#10;&#10;AI-generated content may be incorrect.">
            <a:extLst>
              <a:ext uri="{FF2B5EF4-FFF2-40B4-BE49-F238E27FC236}">
                <a16:creationId xmlns:a16="http://schemas.microsoft.com/office/drawing/2014/main" id="{6F433E8C-138D-EB41-5D24-4BD6F6B08447}"/>
              </a:ext>
            </a:extLst>
          </p:cNvPr>
          <p:cNvPicPr>
            <a:picLocks noChangeAspect="1"/>
          </p:cNvPicPr>
          <p:nvPr userDrawn="1"/>
        </p:nvPicPr>
        <p:blipFill>
          <a:blip r:embed="rId2"/>
          <a:stretch>
            <a:fillRect/>
          </a:stretch>
        </p:blipFill>
        <p:spPr>
          <a:xfrm>
            <a:off x="511436" y="1328630"/>
            <a:ext cx="11169125" cy="4746649"/>
          </a:xfrm>
          <a:prstGeom prst="rect">
            <a:avLst/>
          </a:prstGeom>
        </p:spPr>
      </p:pic>
    </p:spTree>
    <p:extLst>
      <p:ext uri="{BB962C8B-B14F-4D97-AF65-F5344CB8AC3E}">
        <p14:creationId xmlns:p14="http://schemas.microsoft.com/office/powerpoint/2010/main" val="3420320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6_Title and Content - H2">
    <p:spTree>
      <p:nvGrpSpPr>
        <p:cNvPr id="1" name=""/>
        <p:cNvGrpSpPr/>
        <p:nvPr/>
      </p:nvGrpSpPr>
      <p:grpSpPr>
        <a:xfrm>
          <a:off x="0" y="0"/>
          <a:ext cx="0" cy="0"/>
          <a:chOff x="0" y="0"/>
          <a:chExt cx="0" cy="0"/>
        </a:xfrm>
      </p:grpSpPr>
      <p:pic>
        <p:nvPicPr>
          <p:cNvPr id="12" name="Picture 11" descr="A yellow rectangular object with a black border&#10;&#10;AI-generated content may be incorrect.">
            <a:extLst>
              <a:ext uri="{FF2B5EF4-FFF2-40B4-BE49-F238E27FC236}">
                <a16:creationId xmlns:a16="http://schemas.microsoft.com/office/drawing/2014/main" id="{3CF09F61-1A3B-F4A1-87F5-36E3636FB5B1}"/>
              </a:ext>
            </a:extLst>
          </p:cNvPr>
          <p:cNvPicPr>
            <a:picLocks noChangeAspect="1"/>
          </p:cNvPicPr>
          <p:nvPr userDrawn="1"/>
        </p:nvPicPr>
        <p:blipFill>
          <a:blip r:embed="rId2"/>
          <a:stretch>
            <a:fillRect/>
          </a:stretch>
        </p:blipFill>
        <p:spPr>
          <a:xfrm>
            <a:off x="838097" y="1602035"/>
            <a:ext cx="10515702" cy="4042796"/>
          </a:xfrm>
          <a:prstGeom prst="rect">
            <a:avLst/>
          </a:prstGeom>
        </p:spPr>
      </p:pic>
      <p:sp>
        <p:nvSpPr>
          <p:cNvPr id="2" name="Title 1">
            <a:extLst>
              <a:ext uri="{FF2B5EF4-FFF2-40B4-BE49-F238E27FC236}">
                <a16:creationId xmlns:a16="http://schemas.microsoft.com/office/drawing/2014/main" id="{80EF8A84-FCFA-3E4F-BC0E-F87B18F6B6EB}"/>
              </a:ext>
            </a:extLst>
          </p:cNvPr>
          <p:cNvSpPr>
            <a:spLocks noGrp="1"/>
          </p:cNvSpPr>
          <p:nvPr>
            <p:ph type="title"/>
          </p:nvPr>
        </p:nvSpPr>
        <p:spPr>
          <a:xfrm>
            <a:off x="838200" y="820173"/>
            <a:ext cx="10515600" cy="838200"/>
          </a:xfrm>
        </p:spPr>
        <p:txBody>
          <a:bodyPr/>
          <a:lstStyle>
            <a:lvl1pPr>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069AF5D-A130-29DC-77F1-AAB26A9A022E}"/>
              </a:ext>
            </a:extLst>
          </p:cNvPr>
          <p:cNvSpPr>
            <a:spLocks noGrp="1"/>
          </p:cNvSpPr>
          <p:nvPr>
            <p:ph idx="1"/>
          </p:nvPr>
        </p:nvSpPr>
        <p:spPr>
          <a:xfrm>
            <a:off x="3200400" y="2047240"/>
            <a:ext cx="5257698" cy="3152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085C76A2-FDA9-1288-96FC-5798A2EC50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8722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8A84-FCFA-3E4F-BC0E-F87B18F6B6EB}"/>
              </a:ext>
            </a:extLst>
          </p:cNvPr>
          <p:cNvSpPr>
            <a:spLocks noGrp="1"/>
          </p:cNvSpPr>
          <p:nvPr>
            <p:ph type="title"/>
          </p:nvPr>
        </p:nvSpPr>
        <p:spPr>
          <a:xfrm>
            <a:off x="838200" y="820173"/>
            <a:ext cx="10515600" cy="838200"/>
          </a:xfrm>
        </p:spPr>
        <p:txBody>
          <a:bodyPr/>
          <a:lstStyle>
            <a:lvl1pPr>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069AF5D-A130-29DC-77F1-AAB26A9A022E}"/>
              </a:ext>
            </a:extLst>
          </p:cNvPr>
          <p:cNvSpPr>
            <a:spLocks noGrp="1"/>
          </p:cNvSpPr>
          <p:nvPr>
            <p:ph idx="1"/>
          </p:nvPr>
        </p:nvSpPr>
        <p:spPr>
          <a:xfrm>
            <a:off x="838200" y="1780361"/>
            <a:ext cx="10515600" cy="4018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085C76A2-FDA9-1288-96FC-5798A2EC50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6611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Title and Content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8A84-FCFA-3E4F-BC0E-F87B18F6B6EB}"/>
              </a:ext>
            </a:extLst>
          </p:cNvPr>
          <p:cNvSpPr>
            <a:spLocks noGrp="1"/>
          </p:cNvSpPr>
          <p:nvPr>
            <p:ph type="title"/>
          </p:nvPr>
        </p:nvSpPr>
        <p:spPr>
          <a:xfrm>
            <a:off x="838200" y="820173"/>
            <a:ext cx="10515600" cy="838200"/>
          </a:xfrm>
        </p:spPr>
        <p:txBody>
          <a:bodyPr/>
          <a:lstStyle>
            <a:lvl1pPr>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069AF5D-A130-29DC-77F1-AAB26A9A022E}"/>
              </a:ext>
            </a:extLst>
          </p:cNvPr>
          <p:cNvSpPr>
            <a:spLocks noGrp="1"/>
          </p:cNvSpPr>
          <p:nvPr>
            <p:ph idx="1"/>
          </p:nvPr>
        </p:nvSpPr>
        <p:spPr>
          <a:xfrm>
            <a:off x="838200" y="1780361"/>
            <a:ext cx="10515600" cy="4018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085C76A2-FDA9-1288-96FC-5798A2EC50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B6A02969-6C1E-A97F-5C54-B6FBC1436EEA}"/>
              </a:ext>
            </a:extLst>
          </p:cNvPr>
          <p:cNvPicPr>
            <a:picLocks noChangeAspect="1"/>
          </p:cNvPicPr>
          <p:nvPr userDrawn="1"/>
        </p:nvPicPr>
        <p:blipFill>
          <a:blip r:embed="rId2"/>
          <a:stretch>
            <a:fillRect/>
          </a:stretch>
        </p:blipFill>
        <p:spPr>
          <a:xfrm>
            <a:off x="937983" y="1912075"/>
            <a:ext cx="10316031" cy="3106965"/>
          </a:xfrm>
          <a:prstGeom prst="rect">
            <a:avLst/>
          </a:prstGeom>
        </p:spPr>
      </p:pic>
    </p:spTree>
    <p:extLst>
      <p:ext uri="{BB962C8B-B14F-4D97-AF65-F5344CB8AC3E}">
        <p14:creationId xmlns:p14="http://schemas.microsoft.com/office/powerpoint/2010/main" val="3318833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8A84-FCFA-3E4F-BC0E-F87B18F6B6EB}"/>
              </a:ext>
            </a:extLst>
          </p:cNvPr>
          <p:cNvSpPr>
            <a:spLocks noGrp="1"/>
          </p:cNvSpPr>
          <p:nvPr>
            <p:ph type="title"/>
          </p:nvPr>
        </p:nvSpPr>
        <p:spPr>
          <a:xfrm>
            <a:off x="838200" y="820173"/>
            <a:ext cx="10515600" cy="838200"/>
          </a:xfrm>
        </p:spPr>
        <p:txBody>
          <a:bodyPr/>
          <a:lstStyle>
            <a:lvl1pPr>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069AF5D-A130-29DC-77F1-AAB26A9A022E}"/>
              </a:ext>
            </a:extLst>
          </p:cNvPr>
          <p:cNvSpPr>
            <a:spLocks noGrp="1"/>
          </p:cNvSpPr>
          <p:nvPr>
            <p:ph idx="1"/>
          </p:nvPr>
        </p:nvSpPr>
        <p:spPr>
          <a:xfrm>
            <a:off x="838200" y="1780361"/>
            <a:ext cx="10515600" cy="4018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085C76A2-FDA9-1288-96FC-5798A2EC50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5" name="Picture 2">
            <a:extLst>
              <a:ext uri="{FF2B5EF4-FFF2-40B4-BE49-F238E27FC236}">
                <a16:creationId xmlns:a16="http://schemas.microsoft.com/office/drawing/2014/main" id="{555F759B-EBC8-5C3A-4B9C-B5BB189B69E7}"/>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54293" y="1764689"/>
            <a:ext cx="1166410" cy="11759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48AC59D-7D52-E84E-5E0D-67A8FC79B25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663818" y="3114168"/>
            <a:ext cx="1166410" cy="1137943"/>
          </a:xfrm>
          <a:prstGeom prst="rect">
            <a:avLst/>
          </a:prstGeom>
        </p:spPr>
      </p:pic>
    </p:spTree>
    <p:extLst>
      <p:ext uri="{BB962C8B-B14F-4D97-AF65-F5344CB8AC3E}">
        <p14:creationId xmlns:p14="http://schemas.microsoft.com/office/powerpoint/2010/main" val="901015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hyperlink" Target="mailto:ncademi@usu.edu"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s://ncademi.org/"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2.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02CC15-9712-8CE5-D761-2FA64676F272}"/>
              </a:ext>
            </a:extLst>
          </p:cNvPr>
          <p:cNvSpPr>
            <a:spLocks noGrp="1"/>
          </p:cNvSpPr>
          <p:nvPr>
            <p:ph type="title"/>
          </p:nvPr>
        </p:nvSpPr>
        <p:spPr>
          <a:xfrm>
            <a:off x="838200" y="820173"/>
            <a:ext cx="10515600" cy="8382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C69F1F9E-F5FC-957F-BB48-EE0E9D459BC8}"/>
              </a:ext>
            </a:extLst>
          </p:cNvPr>
          <p:cNvSpPr>
            <a:spLocks noGrp="1"/>
          </p:cNvSpPr>
          <p:nvPr>
            <p:ph type="body" idx="1"/>
          </p:nvPr>
        </p:nvSpPr>
        <p:spPr>
          <a:xfrm>
            <a:off x="838200" y="1755146"/>
            <a:ext cx="10515600" cy="386648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NCADEMI logo">
            <a:extLst>
              <a:ext uri="{FF2B5EF4-FFF2-40B4-BE49-F238E27FC236}">
                <a16:creationId xmlns:a16="http://schemas.microsoft.com/office/drawing/2014/main" id="{9513EA99-088A-02E1-2E09-0540D9265D9F}"/>
              </a:ext>
            </a:extLst>
          </p:cNvPr>
          <p:cNvPicPr>
            <a:picLocks noChangeAspect="1"/>
          </p:cNvPicPr>
          <p:nvPr userDrawn="1"/>
        </p:nvPicPr>
        <p:blipFill>
          <a:blip r:embed="rId29"/>
          <a:srcRect/>
          <a:stretch/>
        </p:blipFill>
        <p:spPr>
          <a:xfrm>
            <a:off x="637951" y="6183478"/>
            <a:ext cx="2514600" cy="502920"/>
          </a:xfrm>
          <a:prstGeom prst="rect">
            <a:avLst/>
          </a:prstGeom>
        </p:spPr>
      </p:pic>
      <p:cxnSp>
        <p:nvCxnSpPr>
          <p:cNvPr id="7" name="Straight Connector 6">
            <a:extLst>
              <a:ext uri="{FF2B5EF4-FFF2-40B4-BE49-F238E27FC236}">
                <a16:creationId xmlns:a16="http://schemas.microsoft.com/office/drawing/2014/main" id="{43AE5418-FAAB-596F-DBF7-8363F9CFBAE6}"/>
              </a:ext>
              <a:ext uri="{C183D7F6-B498-43B3-948B-1728B52AA6E4}">
                <adec:decorative xmlns:adec="http://schemas.microsoft.com/office/drawing/2017/decorative" val="1"/>
              </a:ext>
            </a:extLst>
          </p:cNvPr>
          <p:cNvCxnSpPr/>
          <p:nvPr userDrawn="1"/>
        </p:nvCxnSpPr>
        <p:spPr>
          <a:xfrm>
            <a:off x="838200" y="5987545"/>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7D2C8D58-3464-169F-718D-4F320ED555AD}"/>
              </a:ext>
            </a:extLst>
          </p:cNvPr>
          <p:cNvSpPr txBox="1"/>
          <p:nvPr userDrawn="1"/>
        </p:nvSpPr>
        <p:spPr>
          <a:xfrm>
            <a:off x="7533805" y="6296438"/>
            <a:ext cx="5522614" cy="276999"/>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accent5"/>
                </a:solidFill>
                <a:latin typeface="Museo Slab 500" panose="02000000000000000000" pitchFamily="2" charset="77"/>
                <a:ea typeface="Aptos" panose="020B0004020202020204" pitchFamily="34" charset="0"/>
                <a:cs typeface="Times New Roman" panose="02020603050405020304" pitchFamily="18" charset="0"/>
                <a:hlinkClick r:id="rId30">
                  <a:extLst>
                    <a:ext uri="{A12FA001-AC4F-418D-AE19-62706E023703}">
                      <ahyp:hlinkClr xmlns:ahyp="http://schemas.microsoft.com/office/drawing/2018/hyperlinkcolor" val="tx"/>
                    </a:ext>
                  </a:extLst>
                </a:hlinkClick>
              </a:rPr>
              <a:t>ncademi.org</a:t>
            </a:r>
            <a:r>
              <a:rPr lang="en-US" sz="1200">
                <a:solidFill>
                  <a:schemeClr val="accent5"/>
                </a:solidFill>
                <a:latin typeface="Museo Slab 500" panose="02000000000000000000" pitchFamily="2" charset="77"/>
                <a:ea typeface="Aptos" panose="020B0004020202020204" pitchFamily="34" charset="0"/>
                <a:cs typeface="Times New Roman" panose="02020603050405020304" pitchFamily="18" charset="0"/>
              </a:rPr>
              <a:t>  |  </a:t>
            </a:r>
            <a:r>
              <a:rPr lang="en-US" sz="1200">
                <a:solidFill>
                  <a:schemeClr val="accent5"/>
                </a:solidFill>
                <a:latin typeface="Museo Slab 500" panose="02000000000000000000" pitchFamily="2" charset="77"/>
                <a:ea typeface="Aptos" panose="020B0004020202020204" pitchFamily="34" charset="0"/>
                <a:cs typeface="Times New Roman" panose="02020603050405020304" pitchFamily="18" charset="0"/>
                <a:hlinkClick r:id="rId31"/>
              </a:rPr>
              <a:t>ncademi@usu.edu</a:t>
            </a:r>
            <a:endParaRPr lang="en-US" sz="1200">
              <a:solidFill>
                <a:schemeClr val="accent5"/>
              </a:solidFill>
              <a:latin typeface="Museo Slab 500" panose="02000000000000000000" pitchFamily="2" charset="77"/>
            </a:endParaRPr>
          </a:p>
        </p:txBody>
      </p:sp>
    </p:spTree>
    <p:extLst>
      <p:ext uri="{BB962C8B-B14F-4D97-AF65-F5344CB8AC3E}">
        <p14:creationId xmlns:p14="http://schemas.microsoft.com/office/powerpoint/2010/main" val="3037405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8" r:id="rId3"/>
    <p:sldLayoutId id="2147483673" r:id="rId4"/>
    <p:sldLayoutId id="2147483669" r:id="rId5"/>
    <p:sldLayoutId id="2147483668" r:id="rId6"/>
    <p:sldLayoutId id="2147483666" r:id="rId7"/>
    <p:sldLayoutId id="2147483667" r:id="rId8"/>
    <p:sldLayoutId id="2147483665" r:id="rId9"/>
    <p:sldLayoutId id="2147483664" r:id="rId10"/>
    <p:sldLayoutId id="2147483671" r:id="rId11"/>
    <p:sldLayoutId id="2147483663" r:id="rId12"/>
    <p:sldLayoutId id="2147483651" r:id="rId13"/>
    <p:sldLayoutId id="2147483661" r:id="rId14"/>
    <p:sldLayoutId id="2147483652" r:id="rId15"/>
    <p:sldLayoutId id="2147483687" r:id="rId16"/>
    <p:sldLayoutId id="2147483653" r:id="rId17"/>
    <p:sldLayoutId id="2147483672" r:id="rId18"/>
    <p:sldLayoutId id="2147483670" r:id="rId19"/>
    <p:sldLayoutId id="2147483662" r:id="rId20"/>
    <p:sldLayoutId id="2147483654" r:id="rId21"/>
    <p:sldLayoutId id="2147483655" r:id="rId22"/>
    <p:sldLayoutId id="2147483660" r:id="rId23"/>
    <p:sldLayoutId id="2147483656" r:id="rId24"/>
    <p:sldLayoutId id="2147483657" r:id="rId25"/>
    <p:sldLayoutId id="2147483658" r:id="rId26"/>
    <p:sldLayoutId id="2147483659" r:id="rId27"/>
  </p:sldLayoutIdLst>
  <p:hf hdr="0" ft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ptos" panose="020B00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02CC15-9712-8CE5-D761-2FA64676F272}"/>
              </a:ext>
            </a:extLst>
          </p:cNvPr>
          <p:cNvSpPr>
            <a:spLocks noGrp="1"/>
          </p:cNvSpPr>
          <p:nvPr>
            <p:ph type="title"/>
          </p:nvPr>
        </p:nvSpPr>
        <p:spPr>
          <a:xfrm>
            <a:off x="838200" y="820173"/>
            <a:ext cx="10515600" cy="8382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9F1F9E-F5FC-957F-BB48-EE0E9D459BC8}"/>
              </a:ext>
            </a:extLst>
          </p:cNvPr>
          <p:cNvSpPr>
            <a:spLocks noGrp="1"/>
          </p:cNvSpPr>
          <p:nvPr>
            <p:ph type="body" idx="1"/>
          </p:nvPr>
        </p:nvSpPr>
        <p:spPr>
          <a:xfrm>
            <a:off x="838200" y="1755146"/>
            <a:ext cx="10515600" cy="3665266"/>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cxnSp>
        <p:nvCxnSpPr>
          <p:cNvPr id="4" name="Straight Connector 3">
            <a:extLst>
              <a:ext uri="{FF2B5EF4-FFF2-40B4-BE49-F238E27FC236}">
                <a16:creationId xmlns:a16="http://schemas.microsoft.com/office/drawing/2014/main" id="{43D5FD49-D9E2-F00A-5B41-93A676A8C7E2}"/>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740506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5000"/>
        </a:lnSpc>
        <a:spcBef>
          <a:spcPts val="500"/>
        </a:spcBef>
        <a:buFont typeface="Courier New" panose="02070309020205020404" pitchFamily="49" charset="0"/>
        <a:buChar char="o"/>
        <a:defRPr sz="2800" kern="1200">
          <a:solidFill>
            <a:schemeClr val="tx1"/>
          </a:solidFill>
          <a:latin typeface="+mn-lt"/>
          <a:ea typeface="+mn-ea"/>
          <a:cs typeface="+mn-cs"/>
        </a:defRPr>
      </a:lvl2pPr>
      <a:lvl3pPr marL="1143000" indent="-228600" algn="l" defTabSz="914400" rtl="0" eaLnBrk="1" latinLnBrk="0" hangingPunct="1">
        <a:lnSpc>
          <a:spcPct val="125000"/>
        </a:lnSpc>
        <a:spcBef>
          <a:spcPts val="500"/>
        </a:spcBef>
        <a:buFont typeface="Wingdings" panose="05000000000000000000" pitchFamily="2" charset="2"/>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32.png"/><Relationship Id="rId5" Type="http://schemas.openxmlformats.org/officeDocument/2006/relationships/hyperlink" Target="https://ncademi.org/learn/webinars/qi-webinar-series/session4/" TargetMode="Externa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ncademi.org/sustain/quality-indicators/implementation/self-assessment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usu.box.com/s/lk2354fo45vii6n3oj7o8c076qdn0fba" TargetMode="External"/><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https://usu.box.com/s/6l19mz695xmxfzkfhs97ierdw8m52gcz" TargetMode="External"/><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hyperlink" Target="https://ncademi.org/sustain/quality-indicators/implementation/readines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ncademi.org/learn/webinars/qi-webinar-series/session1/#calls-to-action"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bit.ly/qi-webinar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https://ncademi.org/audiences/seas-leas/" TargetMode="External"/><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hyperlink" Target="https://ncademi.org" TargetMode="External"/><Relationship Id="rId7"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0.xml"/><Relationship Id="rId6" Type="http://schemas.openxmlformats.org/officeDocument/2006/relationships/hyperlink" Target="https://ncademi.org/newsletter/" TargetMode="External"/><Relationship Id="rId5" Type="http://schemas.openxmlformats.org/officeDocument/2006/relationships/hyperlink" Target="https://www.linkedin.com/company/ncademi/" TargetMode="External"/><Relationship Id="rId4" Type="http://schemas.openxmlformats.org/officeDocument/2006/relationships/hyperlink" Target="mailto:ncademi@usu.edu"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5.xm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hyperlink" Target="mailto:ncademi@usu.edu" TargetMode="External"/><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5.xml"/><Relationship Id="rId6" Type="http://schemas.openxmlformats.org/officeDocument/2006/relationships/hyperlink" Target="https://ncademi.org/" TargetMode="External"/><Relationship Id="rId5" Type="http://schemas.openxmlformats.org/officeDocument/2006/relationships/image" Target="../media/image1.png"/><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8.sv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ncademi.org/learn/webinars/qi-webinar-seri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B307C-D312-7BD2-F7E8-C5C6909FC4C1}"/>
              </a:ext>
            </a:extLst>
          </p:cNvPr>
          <p:cNvSpPr>
            <a:spLocks noGrp="1"/>
          </p:cNvSpPr>
          <p:nvPr>
            <p:ph type="title"/>
          </p:nvPr>
        </p:nvSpPr>
        <p:spPr>
          <a:xfrm>
            <a:off x="628879" y="698987"/>
            <a:ext cx="11236288" cy="1203871"/>
          </a:xfrm>
        </p:spPr>
        <p:txBody>
          <a:bodyPr/>
          <a:lstStyle/>
          <a:p>
            <a:r>
              <a:rPr lang="en-US" sz="4000"/>
              <a:t>Welcome! The webinar will begin promptly at 2pm ET</a:t>
            </a:r>
          </a:p>
        </p:txBody>
      </p:sp>
      <p:sp>
        <p:nvSpPr>
          <p:cNvPr id="3" name="Content Placeholder 2">
            <a:extLst>
              <a:ext uri="{FF2B5EF4-FFF2-40B4-BE49-F238E27FC236}">
                <a16:creationId xmlns:a16="http://schemas.microsoft.com/office/drawing/2014/main" id="{D7633E30-1926-03FF-4156-153743B4A821}"/>
              </a:ext>
            </a:extLst>
          </p:cNvPr>
          <p:cNvSpPr>
            <a:spLocks noGrp="1"/>
          </p:cNvSpPr>
          <p:nvPr>
            <p:ph idx="1"/>
          </p:nvPr>
        </p:nvSpPr>
        <p:spPr>
          <a:xfrm>
            <a:off x="871251" y="1886609"/>
            <a:ext cx="9272360" cy="3956223"/>
          </a:xfrm>
        </p:spPr>
        <p:txBody>
          <a:bodyPr vert="horz" lIns="91440" tIns="45720" rIns="91440" bIns="45720" rtlCol="0" anchor="t">
            <a:noAutofit/>
          </a:bodyPr>
          <a:lstStyle/>
          <a:p>
            <a:pPr marL="0" indent="0">
              <a:lnSpc>
                <a:spcPct val="113999"/>
              </a:lnSpc>
              <a:spcBef>
                <a:spcPts val="0"/>
              </a:spcBef>
              <a:spcAft>
                <a:spcPts val="1400"/>
              </a:spcAft>
              <a:buNone/>
            </a:pPr>
            <a:r>
              <a:rPr lang="en-US">
                <a:latin typeface="Aptos"/>
              </a:rPr>
              <a:t>Feel free to introduce yourself (or your team) in the chat while we wait, such as:</a:t>
            </a:r>
          </a:p>
          <a:p>
            <a:pPr marL="457200" indent="-457200">
              <a:lnSpc>
                <a:spcPct val="113999"/>
              </a:lnSpc>
              <a:spcBef>
                <a:spcPts val="0"/>
              </a:spcBef>
              <a:spcAft>
                <a:spcPts val="1400"/>
              </a:spcAft>
              <a:buFont typeface="Arial"/>
              <a:buChar char="•"/>
            </a:pPr>
            <a:r>
              <a:rPr lang="en-US"/>
              <a:t>Your role</a:t>
            </a:r>
          </a:p>
          <a:p>
            <a:pPr marL="457200" indent="-457200">
              <a:lnSpc>
                <a:spcPct val="113999"/>
              </a:lnSpc>
              <a:spcBef>
                <a:spcPts val="0"/>
              </a:spcBef>
              <a:spcAft>
                <a:spcPts val="1400"/>
              </a:spcAft>
              <a:buFont typeface="Arial"/>
              <a:buChar char="•"/>
            </a:pPr>
            <a:r>
              <a:rPr lang="en-US"/>
              <a:t>Your location</a:t>
            </a:r>
          </a:p>
          <a:p>
            <a:pPr marL="457200" indent="-457200">
              <a:lnSpc>
                <a:spcPct val="113999"/>
              </a:lnSpc>
              <a:spcBef>
                <a:spcPts val="0"/>
              </a:spcBef>
              <a:spcAft>
                <a:spcPts val="1400"/>
              </a:spcAft>
              <a:buFont typeface="Arial"/>
              <a:buChar char="•"/>
            </a:pPr>
            <a:r>
              <a:rPr lang="en-US"/>
              <a:t>The reason you chose to register for this webinar series</a:t>
            </a:r>
          </a:p>
        </p:txBody>
      </p:sp>
      <p:sp>
        <p:nvSpPr>
          <p:cNvPr id="4" name="Slide Number Placeholder 3">
            <a:extLst>
              <a:ext uri="{FF2B5EF4-FFF2-40B4-BE49-F238E27FC236}">
                <a16:creationId xmlns:a16="http://schemas.microsoft.com/office/drawing/2014/main" id="{094BF2A4-A682-AA91-87DE-DB56913D012A}"/>
              </a:ext>
            </a:extLst>
          </p:cNvPr>
          <p:cNvSpPr>
            <a:spLocks noGrp="1"/>
          </p:cNvSpPr>
          <p:nvPr>
            <p:ph type="sldNum" sz="quarter" idx="12"/>
          </p:nvPr>
        </p:nvSpPr>
        <p:spPr>
          <a:xfrm>
            <a:off x="10442712" y="6290090"/>
            <a:ext cx="911087"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b="1"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9E912F-BC0C-D74B-867F-FC7290A5C2F2}" type="slidenum">
              <a:rPr lang="en-US" smtClean="0"/>
              <a:pPr/>
              <a:t>1</a:t>
            </a:fld>
            <a:endParaRPr lang="en-US"/>
          </a:p>
        </p:txBody>
      </p:sp>
    </p:spTree>
    <p:extLst>
      <p:ext uri="{BB962C8B-B14F-4D97-AF65-F5344CB8AC3E}">
        <p14:creationId xmlns:p14="http://schemas.microsoft.com/office/powerpoint/2010/main" val="774621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D7B3C-B4AD-F1CA-C87B-84B5C2B92916}"/>
              </a:ext>
            </a:extLst>
          </p:cNvPr>
          <p:cNvSpPr>
            <a:spLocks noGrp="1"/>
          </p:cNvSpPr>
          <p:nvPr>
            <p:ph type="title"/>
          </p:nvPr>
        </p:nvSpPr>
        <p:spPr/>
        <p:txBody>
          <a:bodyPr/>
          <a:lstStyle/>
          <a:p>
            <a:r>
              <a:rPr lang="en-US" dirty="0"/>
              <a:t>Watering the Flower</a:t>
            </a:r>
          </a:p>
        </p:txBody>
      </p:sp>
      <p:sp>
        <p:nvSpPr>
          <p:cNvPr id="14" name="Content Placeholder 13">
            <a:extLst>
              <a:ext uri="{FF2B5EF4-FFF2-40B4-BE49-F238E27FC236}">
                <a16:creationId xmlns:a16="http://schemas.microsoft.com/office/drawing/2014/main" id="{7F926295-AD4F-8AEA-977D-C89DF66BE678}"/>
              </a:ext>
            </a:extLst>
          </p:cNvPr>
          <p:cNvSpPr>
            <a:spLocks noGrp="1"/>
          </p:cNvSpPr>
          <p:nvPr>
            <p:ph sz="half" idx="1"/>
          </p:nvPr>
        </p:nvSpPr>
        <p:spPr>
          <a:xfrm>
            <a:off x="838200" y="1605189"/>
            <a:ext cx="6302829" cy="4592414"/>
          </a:xfrm>
        </p:spPr>
        <p:txBody>
          <a:bodyPr vert="horz" lIns="91440" tIns="45720" rIns="91440" bIns="45720" rtlCol="0" anchor="t">
            <a:noAutofit/>
          </a:bodyPr>
          <a:lstStyle/>
          <a:p>
            <a:pPr marL="347663" indent="-347663">
              <a:buFont typeface="+mj-lt"/>
              <a:buAutoNum type="arabicPeriod"/>
            </a:pPr>
            <a:r>
              <a:rPr lang="en-US" sz="2300" dirty="0"/>
              <a:t>IDEA makes available a free </a:t>
            </a:r>
            <a:br>
              <a:rPr lang="en-US" sz="2300" dirty="0"/>
            </a:br>
            <a:r>
              <a:rPr lang="en-US" sz="2300" dirty="0"/>
              <a:t>appropriate public education that </a:t>
            </a:r>
            <a:br>
              <a:rPr lang="en-US" sz="2300" dirty="0"/>
            </a:br>
            <a:r>
              <a:rPr lang="en-US" sz="2300" dirty="0"/>
              <a:t>includes the provision of accessible formats when needed.</a:t>
            </a:r>
          </a:p>
          <a:p>
            <a:pPr marL="347345" indent="-347345">
              <a:buFont typeface="+mj-lt"/>
              <a:buAutoNum type="arabicPeriod"/>
            </a:pPr>
            <a:r>
              <a:rPr lang="en-US" sz="2300" dirty="0"/>
              <a:t>Accessible formats, including digital text, tactile graphics, transcripts, captions, etc., can be acquired from no-cost sources.</a:t>
            </a:r>
          </a:p>
          <a:p>
            <a:pPr marL="347345" indent="-347345">
              <a:buFont typeface="+mj-lt"/>
              <a:buAutoNum type="arabicPeriod"/>
            </a:pPr>
            <a:r>
              <a:rPr lang="en-US" sz="2300" dirty="0"/>
              <a:t>The QIs for Accessible Formats help state and local teams acquire and provide high-quality accessible formats in a timely manner.</a:t>
            </a:r>
          </a:p>
        </p:txBody>
      </p:sp>
      <p:pic>
        <p:nvPicPr>
          <p:cNvPr id="22" name="Picture 21" descr="Webinar 4 icon of watering can watering a budding flower.">
            <a:extLst>
              <a:ext uri="{FF2B5EF4-FFF2-40B4-BE49-F238E27FC236}">
                <a16:creationId xmlns:a16="http://schemas.microsoft.com/office/drawing/2014/main" id="{7AC92676-AE01-3328-09BE-446F736B546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439" b="93728" l="7763" r="89498">
                        <a14:foregroundMark x1="17808" y1="5575" x2="34247" y2="24042"/>
                        <a14:foregroundMark x1="34247" y1="24042" x2="19178" y2="14634"/>
                        <a14:foregroundMark x1="65753" y1="34843" x2="75799" y2="50871"/>
                        <a14:foregroundMark x1="75799" y1="50871" x2="70776" y2="34843"/>
                        <a14:foregroundMark x1="72603" y1="51568" x2="47032" y2="34843"/>
                        <a14:foregroundMark x1="47032" y1="34843" x2="49315" y2="49477"/>
                        <a14:foregroundMark x1="50685" y1="29617" x2="47945" y2="28920"/>
                        <a14:foregroundMark x1="30137" y1="6969" x2="8219" y2="14634"/>
                        <a14:foregroundMark x1="8219" y1="14634" x2="8219" y2="14634"/>
                        <a14:foregroundMark x1="31507" y1="2787" x2="10959" y2="6620"/>
                        <a14:foregroundMark x1="49315" y1="74564" x2="60274" y2="93728"/>
                        <a14:foregroundMark x1="60274" y1="93728" x2="63014" y2="44948"/>
                        <a14:foregroundMark x1="63014" y1="44948" x2="62100" y2="70035"/>
                        <a14:foregroundMark x1="70320" y1="58188" x2="70320" y2="63066"/>
                        <a14:foregroundMark x1="59361" y1="58537" x2="59817" y2="59582"/>
                        <a14:foregroundMark x1="60731" y1="57491" x2="53881" y2="54355"/>
                      </a14:backgroundRemoval>
                    </a14:imgEffect>
                  </a14:imgLayer>
                </a14:imgProps>
              </a:ext>
            </a:extLst>
          </a:blip>
          <a:stretch>
            <a:fillRect/>
          </a:stretch>
        </p:blipFill>
        <p:spPr>
          <a:xfrm>
            <a:off x="5703118" y="185084"/>
            <a:ext cx="1690469" cy="2215364"/>
          </a:xfrm>
          <a:prstGeom prst="rect">
            <a:avLst/>
          </a:prstGeom>
        </p:spPr>
      </p:pic>
      <p:sp>
        <p:nvSpPr>
          <p:cNvPr id="5" name="Content Placeholder 4">
            <a:extLst>
              <a:ext uri="{FF2B5EF4-FFF2-40B4-BE49-F238E27FC236}">
                <a16:creationId xmlns:a16="http://schemas.microsoft.com/office/drawing/2014/main" id="{5F883F56-61B6-5DF8-DC7B-213B1558FE32}"/>
              </a:ext>
            </a:extLst>
          </p:cNvPr>
          <p:cNvSpPr>
            <a:spLocks noGrp="1"/>
          </p:cNvSpPr>
          <p:nvPr>
            <p:ph sz="half" idx="2"/>
          </p:nvPr>
        </p:nvSpPr>
        <p:spPr>
          <a:xfrm>
            <a:off x="7535537" y="1178879"/>
            <a:ext cx="4010563" cy="4472774"/>
          </a:xfrm>
          <a:solidFill>
            <a:schemeClr val="accent1">
              <a:lumMod val="20000"/>
              <a:lumOff val="80000"/>
            </a:schemeClr>
          </a:solidFill>
        </p:spPr>
        <p:txBody>
          <a:bodyPr/>
          <a:lstStyle/>
          <a:p>
            <a:pPr marL="0" indent="0" algn="ctr">
              <a:buNone/>
            </a:pPr>
            <a:r>
              <a:rPr lang="en-US" b="1" dirty="0">
                <a:hlinkClick r:id="rId5"/>
              </a:rPr>
              <a:t>Webinar 4 </a:t>
            </a:r>
            <a:br>
              <a:rPr lang="en-US" b="1" dirty="0">
                <a:hlinkClick r:id="rId5"/>
              </a:rPr>
            </a:br>
            <a:r>
              <a:rPr lang="en-US" b="1" dirty="0">
                <a:hlinkClick r:id="rId5"/>
              </a:rPr>
              <a:t>Recording &amp; Resources</a:t>
            </a:r>
            <a:endParaRPr lang="en-US" b="1" dirty="0"/>
          </a:p>
        </p:txBody>
      </p:sp>
      <p:pic>
        <p:nvPicPr>
          <p:cNvPr id="8" name="Picture 7" descr="QR code to webinar 4 recording and resources page.">
            <a:extLst>
              <a:ext uri="{FF2B5EF4-FFF2-40B4-BE49-F238E27FC236}">
                <a16:creationId xmlns:a16="http://schemas.microsoft.com/office/drawing/2014/main" id="{53D20DBB-2839-B47D-01A9-4E3B2040EF37}"/>
              </a:ext>
            </a:extLst>
          </p:cNvPr>
          <p:cNvPicPr>
            <a:picLocks noChangeAspect="1"/>
          </p:cNvPicPr>
          <p:nvPr/>
        </p:nvPicPr>
        <p:blipFill>
          <a:blip r:embed="rId6"/>
          <a:stretch>
            <a:fillRect/>
          </a:stretch>
        </p:blipFill>
        <p:spPr>
          <a:xfrm>
            <a:off x="8103339" y="2400448"/>
            <a:ext cx="2902511" cy="2888690"/>
          </a:xfrm>
          <a:prstGeom prst="rect">
            <a:avLst/>
          </a:prstGeom>
        </p:spPr>
      </p:pic>
    </p:spTree>
    <p:extLst>
      <p:ext uri="{BB962C8B-B14F-4D97-AF65-F5344CB8AC3E}">
        <p14:creationId xmlns:p14="http://schemas.microsoft.com/office/powerpoint/2010/main" val="330135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88AC9F-721D-19ED-23EE-DD2323E76130}"/>
              </a:ext>
            </a:extLst>
          </p:cNvPr>
          <p:cNvSpPr>
            <a:spLocks noGrp="1"/>
          </p:cNvSpPr>
          <p:nvPr>
            <p:ph type="title"/>
          </p:nvPr>
        </p:nvSpPr>
        <p:spPr>
          <a:xfrm>
            <a:off x="1386236" y="2307103"/>
            <a:ext cx="9241728" cy="2250829"/>
          </a:xfrm>
        </p:spPr>
        <p:txBody>
          <a:bodyPr/>
          <a:lstStyle/>
          <a:p>
            <a:r>
              <a:rPr lang="en-US" dirty="0"/>
              <a:t>Webinar 5: Introduction to the Self-Assessment Tools</a:t>
            </a:r>
          </a:p>
        </p:txBody>
      </p:sp>
    </p:spTree>
    <p:extLst>
      <p:ext uri="{BB962C8B-B14F-4D97-AF65-F5344CB8AC3E}">
        <p14:creationId xmlns:p14="http://schemas.microsoft.com/office/powerpoint/2010/main" val="3082573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B0449-BD5B-AAFC-7748-A494A6FAD5E7}"/>
              </a:ext>
            </a:extLst>
          </p:cNvPr>
          <p:cNvSpPr>
            <a:spLocks noGrp="1"/>
          </p:cNvSpPr>
          <p:nvPr>
            <p:ph type="title"/>
          </p:nvPr>
        </p:nvSpPr>
        <p:spPr/>
        <p:txBody>
          <a:bodyPr/>
          <a:lstStyle/>
          <a:p>
            <a:r>
              <a:rPr lang="en-US" dirty="0"/>
              <a:t>Why Conduct Self-Assessments?</a:t>
            </a:r>
          </a:p>
        </p:txBody>
      </p:sp>
      <p:sp>
        <p:nvSpPr>
          <p:cNvPr id="3" name="Content Placeholder 2">
            <a:extLst>
              <a:ext uri="{FF2B5EF4-FFF2-40B4-BE49-F238E27FC236}">
                <a16:creationId xmlns:a16="http://schemas.microsoft.com/office/drawing/2014/main" id="{91E0A643-E735-D693-1EF0-2AB3D7543E7F}"/>
              </a:ext>
            </a:extLst>
          </p:cNvPr>
          <p:cNvSpPr>
            <a:spLocks noGrp="1"/>
          </p:cNvSpPr>
          <p:nvPr>
            <p:ph idx="1"/>
          </p:nvPr>
        </p:nvSpPr>
        <p:spPr>
          <a:xfrm>
            <a:off x="3851856" y="1867773"/>
            <a:ext cx="7270123" cy="3373928"/>
          </a:xfrm>
        </p:spPr>
        <p:txBody>
          <a:bodyPr vert="horz" lIns="91440" tIns="45720" rIns="91440" bIns="45720" rtlCol="0" anchor="t">
            <a:noAutofit/>
          </a:bodyPr>
          <a:lstStyle/>
          <a:p>
            <a:r>
              <a:rPr lang="en-US" dirty="0"/>
              <a:t>Identify strengths, weaknesses, and gaps in your system.</a:t>
            </a:r>
          </a:p>
          <a:p>
            <a:r>
              <a:rPr lang="en-US" dirty="0"/>
              <a:t>Establish a baseline level of implementation for your agency. </a:t>
            </a:r>
          </a:p>
          <a:p>
            <a:r>
              <a:rPr lang="en-US" dirty="0"/>
              <a:t>Institute successful implementation through cycles of continuous improvement.</a:t>
            </a:r>
          </a:p>
        </p:txBody>
      </p:sp>
      <p:pic>
        <p:nvPicPr>
          <p:cNvPr id="5" name="Graphic 4">
            <a:extLst>
              <a:ext uri="{FF2B5EF4-FFF2-40B4-BE49-F238E27FC236}">
                <a16:creationId xmlns:a16="http://schemas.microsoft.com/office/drawing/2014/main" id="{6D230128-3AEA-1901-18E7-A619CC9FB11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0021" y="2213485"/>
            <a:ext cx="2431030" cy="2431030"/>
          </a:xfrm>
          <a:prstGeom prst="rect">
            <a:avLst/>
          </a:prstGeom>
        </p:spPr>
      </p:pic>
    </p:spTree>
    <p:extLst>
      <p:ext uri="{BB962C8B-B14F-4D97-AF65-F5344CB8AC3E}">
        <p14:creationId xmlns:p14="http://schemas.microsoft.com/office/powerpoint/2010/main" val="212968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9FF6B-6B5A-2FDB-FC39-DFF0D0F77BD4}"/>
              </a:ext>
            </a:extLst>
          </p:cNvPr>
          <p:cNvSpPr>
            <a:spLocks noGrp="1"/>
          </p:cNvSpPr>
          <p:nvPr>
            <p:ph type="title"/>
          </p:nvPr>
        </p:nvSpPr>
        <p:spPr/>
        <p:txBody>
          <a:bodyPr/>
          <a:lstStyle/>
          <a:p>
            <a:r>
              <a:rPr lang="en-US" dirty="0"/>
              <a:t>About the Quality Indicator Self-Assessments</a:t>
            </a:r>
          </a:p>
        </p:txBody>
      </p:sp>
      <p:sp>
        <p:nvSpPr>
          <p:cNvPr id="3" name="Content Placeholder 2">
            <a:extLst>
              <a:ext uri="{FF2B5EF4-FFF2-40B4-BE49-F238E27FC236}">
                <a16:creationId xmlns:a16="http://schemas.microsoft.com/office/drawing/2014/main" id="{7C520770-B98B-8C02-EFB7-C73B1FE060AC}"/>
              </a:ext>
            </a:extLst>
          </p:cNvPr>
          <p:cNvSpPr>
            <a:spLocks noGrp="1"/>
          </p:cNvSpPr>
          <p:nvPr>
            <p:ph idx="1"/>
          </p:nvPr>
        </p:nvSpPr>
        <p:spPr>
          <a:xfrm>
            <a:off x="838200" y="1551761"/>
            <a:ext cx="10515600" cy="4199559"/>
          </a:xfrm>
        </p:spPr>
        <p:txBody>
          <a:bodyPr vert="horz" lIns="91440" tIns="45720" rIns="91440" bIns="45720" rtlCol="0" anchor="t">
            <a:noAutofit/>
          </a:bodyPr>
          <a:lstStyle/>
          <a:p>
            <a:pPr>
              <a:spcAft>
                <a:spcPts val="200"/>
              </a:spcAft>
            </a:pPr>
            <a:r>
              <a:rPr lang="en-US" sz="2400" dirty="0"/>
              <a:t>Two sets: </a:t>
            </a:r>
          </a:p>
          <a:p>
            <a:pPr lvl="1">
              <a:spcAft>
                <a:spcPts val="200"/>
              </a:spcAft>
            </a:pPr>
            <a:r>
              <a:rPr lang="en-US" sz="2300" dirty="0"/>
              <a:t>One aligned with the QIs for Digital Materials (DM)</a:t>
            </a:r>
          </a:p>
          <a:p>
            <a:pPr lvl="1">
              <a:spcAft>
                <a:spcPts val="200"/>
              </a:spcAft>
            </a:pPr>
            <a:r>
              <a:rPr lang="en-US" sz="2300" dirty="0"/>
              <a:t>One aligned with the QIs for Accessible Formats (AF)</a:t>
            </a:r>
          </a:p>
          <a:p>
            <a:pPr>
              <a:buFont typeface="Arial" panose="05000000000000000000" pitchFamily="2" charset="2"/>
              <a:buChar char="•"/>
            </a:pPr>
            <a:r>
              <a:rPr lang="en-US" sz="2400" dirty="0"/>
              <a:t>Modeled on the concept of Innovation Configurations developed by the CEEDAR Center to "chart a measured course toward change"</a:t>
            </a:r>
          </a:p>
          <a:p>
            <a:pPr>
              <a:spcAft>
                <a:spcPts val="200"/>
              </a:spcAft>
              <a:buFont typeface="Arial" panose="05000000000000000000" pitchFamily="2" charset="2"/>
              <a:buChar char="•"/>
            </a:pPr>
            <a:r>
              <a:rPr lang="en-US" sz="2400" dirty="0"/>
              <a:t>Organized around two dimensions: </a:t>
            </a:r>
          </a:p>
          <a:p>
            <a:pPr lvl="1">
              <a:spcAft>
                <a:spcPts val="200"/>
              </a:spcAft>
            </a:pPr>
            <a:r>
              <a:rPr lang="en-US" sz="2300" dirty="0"/>
              <a:t>Critical Components</a:t>
            </a:r>
          </a:p>
          <a:p>
            <a:pPr lvl="1">
              <a:spcAft>
                <a:spcPts val="200"/>
              </a:spcAft>
            </a:pPr>
            <a:r>
              <a:rPr lang="en-US" sz="2300" dirty="0"/>
              <a:t>Degree of implementation on a continuum from "Not Started" to "Scaling &amp; Sustaining"</a:t>
            </a:r>
          </a:p>
        </p:txBody>
      </p:sp>
    </p:spTree>
    <p:extLst>
      <p:ext uri="{BB962C8B-B14F-4D97-AF65-F5344CB8AC3E}">
        <p14:creationId xmlns:p14="http://schemas.microsoft.com/office/powerpoint/2010/main" val="363307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C693D-758D-786D-E054-9283F47D72EB}"/>
              </a:ext>
            </a:extLst>
          </p:cNvPr>
          <p:cNvSpPr>
            <a:spLocks noGrp="1"/>
          </p:cNvSpPr>
          <p:nvPr>
            <p:ph type="title"/>
          </p:nvPr>
        </p:nvSpPr>
        <p:spPr/>
        <p:txBody>
          <a:bodyPr/>
          <a:lstStyle/>
          <a:p>
            <a:r>
              <a:rPr lang="en-US" dirty="0"/>
              <a:t>Assumptions</a:t>
            </a:r>
          </a:p>
        </p:txBody>
      </p:sp>
      <p:sp>
        <p:nvSpPr>
          <p:cNvPr id="3" name="Content Placeholder 2">
            <a:extLst>
              <a:ext uri="{FF2B5EF4-FFF2-40B4-BE49-F238E27FC236}">
                <a16:creationId xmlns:a16="http://schemas.microsoft.com/office/drawing/2014/main" id="{D46A92F6-5E12-831D-6BF4-C7E0A560A197}"/>
              </a:ext>
            </a:extLst>
          </p:cNvPr>
          <p:cNvSpPr>
            <a:spLocks noGrp="1"/>
          </p:cNvSpPr>
          <p:nvPr>
            <p:ph idx="1"/>
          </p:nvPr>
        </p:nvSpPr>
        <p:spPr>
          <a:xfrm>
            <a:off x="838200" y="1658373"/>
            <a:ext cx="10515600" cy="4018584"/>
          </a:xfrm>
        </p:spPr>
        <p:txBody>
          <a:bodyPr vert="horz" lIns="91440" tIns="45720" rIns="91440" bIns="45720" rtlCol="0" anchor="t">
            <a:noAutofit/>
          </a:bodyPr>
          <a:lstStyle/>
          <a:p>
            <a:r>
              <a:rPr lang="en-US" sz="2400" dirty="0"/>
              <a:t>A shared agreement within your agency (SEA, LEA, school) that</a:t>
            </a:r>
          </a:p>
          <a:p>
            <a:pPr lvl="1"/>
            <a:r>
              <a:rPr lang="en-US" sz="2400" dirty="0"/>
              <a:t>The Quality Indicators are backed by sufficient </a:t>
            </a:r>
            <a:r>
              <a:rPr lang="en-US" sz="2400" b="1" dirty="0"/>
              <a:t>evidence, usability, and supports</a:t>
            </a:r>
          </a:p>
          <a:p>
            <a:pPr lvl="1">
              <a:spcBef>
                <a:spcPts val="400"/>
              </a:spcBef>
              <a:spcAft>
                <a:spcPts val="300"/>
              </a:spcAft>
            </a:pPr>
            <a:r>
              <a:rPr lang="en-US" sz="2400" dirty="0"/>
              <a:t>Implementation of the Quality Indicators </a:t>
            </a:r>
          </a:p>
          <a:p>
            <a:pPr lvl="2">
              <a:spcBef>
                <a:spcPts val="400"/>
              </a:spcBef>
              <a:spcAft>
                <a:spcPts val="300"/>
              </a:spcAft>
            </a:pPr>
            <a:r>
              <a:rPr lang="en-US" sz="2400"/>
              <a:t>Addresses </a:t>
            </a:r>
            <a:r>
              <a:rPr lang="en-US" sz="2400" dirty="0"/>
              <a:t>a </a:t>
            </a:r>
            <a:r>
              <a:rPr lang="en-US" sz="2400" b="1" dirty="0"/>
              <a:t>need</a:t>
            </a:r>
            <a:r>
              <a:rPr lang="en-US" sz="2400" dirty="0"/>
              <a:t> of your agency</a:t>
            </a:r>
            <a:endParaRPr lang="en-US" dirty="0"/>
          </a:p>
          <a:p>
            <a:pPr lvl="2">
              <a:spcBef>
                <a:spcPts val="400"/>
              </a:spcBef>
              <a:spcAft>
                <a:spcPts val="300"/>
              </a:spcAft>
            </a:pPr>
            <a:r>
              <a:rPr lang="en-US" sz="2400"/>
              <a:t>Aligns</a:t>
            </a:r>
            <a:r>
              <a:rPr lang="en-US" sz="2400" dirty="0"/>
              <a:t> with your agency's values, initiatives, priorities, etc. (</a:t>
            </a:r>
            <a:r>
              <a:rPr lang="en-US" sz="2400" b="1" dirty="0"/>
              <a:t>fit</a:t>
            </a:r>
            <a:r>
              <a:rPr lang="en-US" sz="2400" dirty="0"/>
              <a:t>)  </a:t>
            </a:r>
            <a:endParaRPr lang="en-US" dirty="0"/>
          </a:p>
          <a:p>
            <a:pPr lvl="2">
              <a:spcBef>
                <a:spcPts val="400"/>
              </a:spcBef>
              <a:spcAft>
                <a:spcPts val="300"/>
              </a:spcAft>
            </a:pPr>
            <a:r>
              <a:rPr lang="en-US" sz="2400" dirty="0"/>
              <a:t>Is within your agency's </a:t>
            </a:r>
            <a:r>
              <a:rPr lang="en-US" sz="2400" b="1" dirty="0"/>
              <a:t>capacity</a:t>
            </a:r>
            <a:r>
              <a:rPr lang="en-US" sz="2400" dirty="0"/>
              <a:t> </a:t>
            </a:r>
            <a:endParaRPr lang="en-US" dirty="0"/>
          </a:p>
          <a:p>
            <a:pPr>
              <a:buFont typeface="Arial" panose="05000000000000000000" pitchFamily="2" charset="2"/>
              <a:buChar char="•"/>
            </a:pPr>
            <a:r>
              <a:rPr lang="en-US" sz="2400" dirty="0"/>
              <a:t>Refer to the Readiness Protocol (Hexagon Tool)</a:t>
            </a:r>
            <a:endParaRPr lang="en-US" dirty="0"/>
          </a:p>
        </p:txBody>
      </p:sp>
    </p:spTree>
    <p:extLst>
      <p:ext uri="{BB962C8B-B14F-4D97-AF65-F5344CB8AC3E}">
        <p14:creationId xmlns:p14="http://schemas.microsoft.com/office/powerpoint/2010/main" val="249964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07338-F6A6-8508-F1DD-D9E37CD87301}"/>
              </a:ext>
            </a:extLst>
          </p:cNvPr>
          <p:cNvSpPr>
            <a:spLocks noGrp="1"/>
          </p:cNvSpPr>
          <p:nvPr>
            <p:ph type="title"/>
          </p:nvPr>
        </p:nvSpPr>
        <p:spPr>
          <a:xfrm>
            <a:off x="750065" y="743054"/>
            <a:ext cx="2962619" cy="5128935"/>
          </a:xfrm>
        </p:spPr>
        <p:txBody>
          <a:bodyPr/>
          <a:lstStyle/>
          <a:p>
            <a:r>
              <a:rPr lang="en-US" sz="4000" dirty="0"/>
              <a:t>Where to Find the </a:t>
            </a:r>
            <a:r>
              <a:rPr lang="en-US" sz="4000" dirty="0">
                <a:hlinkClick r:id="rId2"/>
              </a:rPr>
              <a:t>Self-Assessment Tools</a:t>
            </a:r>
            <a:endParaRPr lang="en-US" sz="4000" dirty="0"/>
          </a:p>
        </p:txBody>
      </p:sp>
      <p:pic>
        <p:nvPicPr>
          <p:cNvPr id="7" name="Picture 6" descr="Screenshot of the Implementation Resources webpage highlighting the Self-Assessments menu item in the bottom right.">
            <a:extLst>
              <a:ext uri="{FF2B5EF4-FFF2-40B4-BE49-F238E27FC236}">
                <a16:creationId xmlns:a16="http://schemas.microsoft.com/office/drawing/2014/main" id="{930DCB5C-5D2F-0A0B-5672-C981E0BA99D1}"/>
              </a:ext>
            </a:extLst>
          </p:cNvPr>
          <p:cNvPicPr>
            <a:picLocks noChangeAspect="1"/>
          </p:cNvPicPr>
          <p:nvPr/>
        </p:nvPicPr>
        <p:blipFill>
          <a:blip r:embed="rId3"/>
          <a:srcRect t="1117"/>
          <a:stretch>
            <a:fillRect/>
          </a:stretch>
        </p:blipFill>
        <p:spPr>
          <a:xfrm>
            <a:off x="3844887" y="980501"/>
            <a:ext cx="7691909" cy="443921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46610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E74F0-82B1-AF24-5F4A-E0BE63300925}"/>
              </a:ext>
            </a:extLst>
          </p:cNvPr>
          <p:cNvSpPr>
            <a:spLocks noGrp="1"/>
          </p:cNvSpPr>
          <p:nvPr>
            <p:ph type="title"/>
          </p:nvPr>
        </p:nvSpPr>
        <p:spPr/>
        <p:txBody>
          <a:bodyPr/>
          <a:lstStyle/>
          <a:p>
            <a:r>
              <a:rPr lang="en-US" dirty="0"/>
              <a:t>Overview: Self-Assessment Process</a:t>
            </a:r>
          </a:p>
        </p:txBody>
      </p:sp>
      <p:sp>
        <p:nvSpPr>
          <p:cNvPr id="3" name="Content Placeholder 2">
            <a:extLst>
              <a:ext uri="{FF2B5EF4-FFF2-40B4-BE49-F238E27FC236}">
                <a16:creationId xmlns:a16="http://schemas.microsoft.com/office/drawing/2014/main" id="{314F662F-010B-0811-0B9B-90FB7B6A3E92}"/>
              </a:ext>
            </a:extLst>
          </p:cNvPr>
          <p:cNvSpPr>
            <a:spLocks noGrp="1"/>
          </p:cNvSpPr>
          <p:nvPr>
            <p:ph idx="1"/>
          </p:nvPr>
        </p:nvSpPr>
        <p:spPr>
          <a:xfrm>
            <a:off x="838200" y="1658373"/>
            <a:ext cx="9936296" cy="4018584"/>
          </a:xfrm>
        </p:spPr>
        <p:txBody>
          <a:bodyPr/>
          <a:lstStyle/>
          <a:p>
            <a:pPr marL="514350" indent="-514350">
              <a:buFont typeface="+mj-lt"/>
              <a:buAutoNum type="arabicPeriod"/>
            </a:pPr>
            <a:r>
              <a:rPr lang="en-US" sz="2600" dirty="0"/>
              <a:t>Gather a team with critical perspectives to conduct the </a:t>
            </a:r>
            <a:br>
              <a:rPr lang="en-US" sz="2600" dirty="0"/>
            </a:br>
            <a:r>
              <a:rPr lang="en-US" sz="2600" dirty="0"/>
              <a:t>self-assessment.</a:t>
            </a:r>
          </a:p>
          <a:p>
            <a:pPr marL="514350" indent="-514350">
              <a:buFont typeface="+mj-lt"/>
              <a:buAutoNum type="arabicPeriod"/>
            </a:pPr>
            <a:r>
              <a:rPr lang="en-US" sz="2600" dirty="0"/>
              <a:t>Go through each Critical Component Matrix for a Quality Indicator and rate your agency.</a:t>
            </a:r>
          </a:p>
          <a:p>
            <a:pPr marL="1262063" lvl="1" indent="-514350">
              <a:buFont typeface="+mj-lt"/>
              <a:buAutoNum type="alphaLcPeriod"/>
            </a:pPr>
            <a:r>
              <a:rPr lang="en-US" sz="2600" dirty="0"/>
              <a:t>Record rationales.</a:t>
            </a:r>
          </a:p>
          <a:p>
            <a:pPr marL="1262063" lvl="1" indent="-514350">
              <a:buFont typeface="+mj-lt"/>
              <a:buAutoNum type="alphaLcPeriod"/>
            </a:pPr>
            <a:r>
              <a:rPr lang="en-US" sz="2600" dirty="0"/>
              <a:t>Record action items and timelines.</a:t>
            </a:r>
          </a:p>
          <a:p>
            <a:pPr marL="1262063" lvl="1" indent="-514350">
              <a:buFont typeface="+mj-lt"/>
              <a:buAutoNum type="alphaLcPeriod"/>
            </a:pPr>
            <a:r>
              <a:rPr lang="en-US" sz="2600" dirty="0"/>
              <a:t>Record date of next assessment.</a:t>
            </a:r>
          </a:p>
        </p:txBody>
      </p:sp>
    </p:spTree>
    <p:extLst>
      <p:ext uri="{BB962C8B-B14F-4D97-AF65-F5344CB8AC3E}">
        <p14:creationId xmlns:p14="http://schemas.microsoft.com/office/powerpoint/2010/main" val="382014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03AC4-2561-6E37-810E-775EE5F32A73}"/>
              </a:ext>
            </a:extLst>
          </p:cNvPr>
          <p:cNvSpPr>
            <a:spLocks noGrp="1"/>
          </p:cNvSpPr>
          <p:nvPr>
            <p:ph type="title"/>
          </p:nvPr>
        </p:nvSpPr>
        <p:spPr>
          <a:xfrm>
            <a:off x="839788" y="1076431"/>
            <a:ext cx="3932237" cy="1069975"/>
          </a:xfrm>
        </p:spPr>
        <p:txBody>
          <a:bodyPr anchor="b">
            <a:noAutofit/>
          </a:bodyPr>
          <a:lstStyle/>
          <a:p>
            <a:r>
              <a:rPr lang="en-US" sz="4000" dirty="0"/>
              <a:t>DM1.1 Steering Committee</a:t>
            </a:r>
          </a:p>
        </p:txBody>
      </p:sp>
      <p:sp>
        <p:nvSpPr>
          <p:cNvPr id="3" name="Content Placeholder 2">
            <a:extLst>
              <a:ext uri="{FF2B5EF4-FFF2-40B4-BE49-F238E27FC236}">
                <a16:creationId xmlns:a16="http://schemas.microsoft.com/office/drawing/2014/main" id="{37FAB8DC-324D-F4F9-7D4D-EC80FB9F752E}"/>
              </a:ext>
            </a:extLst>
          </p:cNvPr>
          <p:cNvSpPr>
            <a:spLocks noGrp="1"/>
          </p:cNvSpPr>
          <p:nvPr>
            <p:ph type="body" sz="half" idx="2"/>
          </p:nvPr>
        </p:nvSpPr>
        <p:spPr>
          <a:xfrm>
            <a:off x="839788" y="2336411"/>
            <a:ext cx="3932237" cy="3737390"/>
          </a:xfrm>
        </p:spPr>
        <p:txBody>
          <a:bodyPr>
            <a:normAutofit/>
          </a:bodyPr>
          <a:lstStyle/>
          <a:p>
            <a:pPr marL="0" indent="0">
              <a:buNone/>
            </a:pPr>
            <a:r>
              <a:rPr lang="en-US" sz="2400" b="0" dirty="0">
                <a:solidFill>
                  <a:schemeClr val="tx1"/>
                </a:solidFill>
              </a:rPr>
              <a:t>A cross-disciplinary digital accessibility steering committee at both the SEA and LEA levels, determined by the size and organizational structure of the agency. </a:t>
            </a:r>
          </a:p>
        </p:txBody>
      </p:sp>
      <p:sp>
        <p:nvSpPr>
          <p:cNvPr id="4" name="Content Placeholder 3">
            <a:extLst>
              <a:ext uri="{FF2B5EF4-FFF2-40B4-BE49-F238E27FC236}">
                <a16:creationId xmlns:a16="http://schemas.microsoft.com/office/drawing/2014/main" id="{5C7EF87E-DD69-615A-4673-85D00C8B8FDA}"/>
              </a:ext>
            </a:extLst>
          </p:cNvPr>
          <p:cNvSpPr>
            <a:spLocks noGrp="1"/>
          </p:cNvSpPr>
          <p:nvPr>
            <p:ph idx="1"/>
          </p:nvPr>
        </p:nvSpPr>
        <p:spPr>
          <a:xfrm>
            <a:off x="5180012" y="950798"/>
            <a:ext cx="6172200" cy="5004250"/>
          </a:xfrm>
        </p:spPr>
        <p:txBody>
          <a:bodyPr>
            <a:normAutofit/>
          </a:bodyPr>
          <a:lstStyle/>
          <a:p>
            <a:pPr marL="0" indent="0">
              <a:lnSpc>
                <a:spcPct val="100000"/>
              </a:lnSpc>
              <a:buNone/>
            </a:pPr>
            <a:r>
              <a:rPr lang="en-US" sz="2000" dirty="0"/>
              <a:t>At a minimum, the following roles and responsibilities are included:  </a:t>
            </a:r>
          </a:p>
          <a:p>
            <a:pPr>
              <a:lnSpc>
                <a:spcPct val="100000"/>
              </a:lnSpc>
              <a:spcBef>
                <a:spcPts val="0"/>
              </a:spcBef>
            </a:pPr>
            <a:r>
              <a:rPr lang="en-US" sz="1800" dirty="0"/>
              <a:t>Administration from both general and special education  </a:t>
            </a:r>
          </a:p>
          <a:p>
            <a:pPr>
              <a:lnSpc>
                <a:spcPct val="100000"/>
              </a:lnSpc>
              <a:spcBef>
                <a:spcPts val="0"/>
              </a:spcBef>
            </a:pPr>
            <a:r>
              <a:rPr lang="en-US" sz="1800" dirty="0"/>
              <a:t>Technology (education, information, instruction, and assistive)  </a:t>
            </a:r>
          </a:p>
          <a:p>
            <a:pPr>
              <a:lnSpc>
                <a:spcPct val="100000"/>
              </a:lnSpc>
              <a:spcBef>
                <a:spcPts val="0"/>
              </a:spcBef>
            </a:pPr>
            <a:r>
              <a:rPr lang="en-US" sz="1800" dirty="0"/>
              <a:t>Instructional materials adoption  </a:t>
            </a:r>
          </a:p>
          <a:p>
            <a:pPr>
              <a:lnSpc>
                <a:spcPct val="100000"/>
              </a:lnSpc>
              <a:spcBef>
                <a:spcPts val="0"/>
              </a:spcBef>
            </a:pPr>
            <a:r>
              <a:rPr lang="en-US" sz="1800" dirty="0"/>
              <a:t>Curriculum and instruction  </a:t>
            </a:r>
          </a:p>
          <a:p>
            <a:pPr>
              <a:lnSpc>
                <a:spcPct val="100000"/>
              </a:lnSpc>
              <a:spcBef>
                <a:spcPts val="0"/>
              </a:spcBef>
            </a:pPr>
            <a:r>
              <a:rPr lang="en-US" sz="1800" dirty="0"/>
              <a:t>Assessment  </a:t>
            </a:r>
          </a:p>
          <a:p>
            <a:pPr>
              <a:lnSpc>
                <a:spcPct val="100000"/>
              </a:lnSpc>
              <a:spcBef>
                <a:spcPts val="0"/>
              </a:spcBef>
            </a:pPr>
            <a:r>
              <a:rPr lang="en-US" sz="1800" dirty="0"/>
              <a:t>General education  </a:t>
            </a:r>
          </a:p>
          <a:p>
            <a:pPr>
              <a:lnSpc>
                <a:spcPct val="100000"/>
              </a:lnSpc>
              <a:spcBef>
                <a:spcPts val="0"/>
              </a:spcBef>
            </a:pPr>
            <a:r>
              <a:rPr lang="en-US" sz="1800" dirty="0"/>
              <a:t>Special education and related services  </a:t>
            </a:r>
          </a:p>
          <a:p>
            <a:pPr>
              <a:lnSpc>
                <a:spcPct val="100000"/>
              </a:lnSpc>
              <a:spcBef>
                <a:spcPts val="0"/>
              </a:spcBef>
            </a:pPr>
            <a:r>
              <a:rPr lang="en-US" sz="1800" dirty="0"/>
              <a:t>Procurement </a:t>
            </a:r>
          </a:p>
          <a:p>
            <a:pPr>
              <a:lnSpc>
                <a:spcPct val="100000"/>
              </a:lnSpc>
              <a:spcBef>
                <a:spcPts val="0"/>
              </a:spcBef>
            </a:pPr>
            <a:r>
              <a:rPr lang="en-US" sz="1800" dirty="0"/>
              <a:t>Finance  </a:t>
            </a:r>
          </a:p>
          <a:p>
            <a:pPr>
              <a:lnSpc>
                <a:spcPct val="100000"/>
              </a:lnSpc>
              <a:spcBef>
                <a:spcPts val="0"/>
              </a:spcBef>
            </a:pPr>
            <a:r>
              <a:rPr lang="en-US" sz="1800" dirty="0"/>
              <a:t>Students, staff, parents and caregivers, and community members with and without disabilities  </a:t>
            </a:r>
          </a:p>
          <a:p>
            <a:pPr marL="0" indent="0">
              <a:lnSpc>
                <a:spcPct val="100000"/>
              </a:lnSpc>
              <a:buNone/>
            </a:pPr>
            <a:endParaRPr lang="en-US" sz="1800" dirty="0"/>
          </a:p>
        </p:txBody>
      </p:sp>
    </p:spTree>
    <p:extLst>
      <p:ext uri="{BB962C8B-B14F-4D97-AF65-F5344CB8AC3E}">
        <p14:creationId xmlns:p14="http://schemas.microsoft.com/office/powerpoint/2010/main" val="87859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9E4A7-2297-ABDA-EF48-AD62AE6166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7C93C1-EB08-D2AE-38BB-A86CE544C05D}"/>
              </a:ext>
            </a:extLst>
          </p:cNvPr>
          <p:cNvSpPr>
            <a:spLocks noGrp="1"/>
          </p:cNvSpPr>
          <p:nvPr>
            <p:ph type="title"/>
          </p:nvPr>
        </p:nvSpPr>
        <p:spPr>
          <a:xfrm>
            <a:off x="807522" y="820173"/>
            <a:ext cx="11384478" cy="838200"/>
          </a:xfrm>
        </p:spPr>
        <p:txBody>
          <a:bodyPr/>
          <a:lstStyle/>
          <a:p>
            <a:r>
              <a:rPr lang="en-US" sz="4000" dirty="0"/>
              <a:t>Critical Component DM1.1 Matrix</a:t>
            </a:r>
          </a:p>
        </p:txBody>
      </p:sp>
      <p:graphicFrame>
        <p:nvGraphicFramePr>
          <p:cNvPr id="4" name="Content Placeholder 3">
            <a:extLst>
              <a:ext uri="{FF2B5EF4-FFF2-40B4-BE49-F238E27FC236}">
                <a16:creationId xmlns:a16="http://schemas.microsoft.com/office/drawing/2014/main" id="{7A958904-93F9-24D5-4C8B-214DA5AD5143}"/>
              </a:ext>
            </a:extLst>
          </p:cNvPr>
          <p:cNvGraphicFramePr>
            <a:graphicFrameLocks noGrp="1"/>
          </p:cNvGraphicFramePr>
          <p:nvPr>
            <p:ph idx="1"/>
            <p:extLst>
              <p:ext uri="{D42A27DB-BD31-4B8C-83A1-F6EECF244321}">
                <p14:modId xmlns:p14="http://schemas.microsoft.com/office/powerpoint/2010/main" val="2119560700"/>
              </p:ext>
            </p:extLst>
          </p:nvPr>
        </p:nvGraphicFramePr>
        <p:xfrm>
          <a:off x="1088898" y="1658372"/>
          <a:ext cx="10014204" cy="4081415"/>
        </p:xfrm>
        <a:graphic>
          <a:graphicData uri="http://schemas.openxmlformats.org/drawingml/2006/table">
            <a:tbl>
              <a:tblPr firstRow="1" firstCol="1" bandRow="1">
                <a:tableStyleId>{FABFCF23-3B69-468F-B69F-88F6DE6A72F2}</a:tableStyleId>
              </a:tblPr>
              <a:tblGrid>
                <a:gridCol w="2097298">
                  <a:extLst>
                    <a:ext uri="{9D8B030D-6E8A-4147-A177-3AD203B41FA5}">
                      <a16:colId xmlns:a16="http://schemas.microsoft.com/office/drawing/2014/main" val="3209020592"/>
                    </a:ext>
                  </a:extLst>
                </a:gridCol>
                <a:gridCol w="2310738">
                  <a:extLst>
                    <a:ext uri="{9D8B030D-6E8A-4147-A177-3AD203B41FA5}">
                      <a16:colId xmlns:a16="http://schemas.microsoft.com/office/drawing/2014/main" val="3285361379"/>
                    </a:ext>
                  </a:extLst>
                </a:gridCol>
                <a:gridCol w="2522662">
                  <a:extLst>
                    <a:ext uri="{9D8B030D-6E8A-4147-A177-3AD203B41FA5}">
                      <a16:colId xmlns:a16="http://schemas.microsoft.com/office/drawing/2014/main" val="1814429747"/>
                    </a:ext>
                  </a:extLst>
                </a:gridCol>
                <a:gridCol w="3083506">
                  <a:extLst>
                    <a:ext uri="{9D8B030D-6E8A-4147-A177-3AD203B41FA5}">
                      <a16:colId xmlns:a16="http://schemas.microsoft.com/office/drawing/2014/main" val="1962538032"/>
                    </a:ext>
                  </a:extLst>
                </a:gridCol>
              </a:tblGrid>
              <a:tr h="282427">
                <a:tc>
                  <a:txBody>
                    <a:bodyPr/>
                    <a:lstStyle/>
                    <a:p>
                      <a:pPr marL="0" marR="0" algn="ctr">
                        <a:lnSpc>
                          <a:spcPts val="1600"/>
                        </a:lnSpc>
                        <a:spcBef>
                          <a:spcPts val="300"/>
                        </a:spcBef>
                        <a:spcAft>
                          <a:spcPts val="300"/>
                        </a:spcAft>
                        <a:buNone/>
                      </a:pPr>
                      <a:r>
                        <a:rPr lang="en-US" sz="1600" dirty="0">
                          <a:effectLst/>
                        </a:rPr>
                        <a:t>Not Started (0)</a:t>
                      </a:r>
                      <a:endParaRPr lang="en-US" sz="16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600"/>
                        </a:lnSpc>
                        <a:spcBef>
                          <a:spcPts val="300"/>
                        </a:spcBef>
                        <a:spcAft>
                          <a:spcPts val="300"/>
                        </a:spcAft>
                        <a:buNone/>
                      </a:pPr>
                      <a:r>
                        <a:rPr lang="en-US" sz="1600" dirty="0">
                          <a:effectLst/>
                        </a:rPr>
                        <a:t>Emerging (1)</a:t>
                      </a:r>
                      <a:endParaRPr lang="en-US" sz="16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600"/>
                        </a:lnSpc>
                        <a:spcBef>
                          <a:spcPts val="300"/>
                        </a:spcBef>
                        <a:spcAft>
                          <a:spcPts val="300"/>
                        </a:spcAft>
                        <a:buNone/>
                      </a:pPr>
                      <a:r>
                        <a:rPr lang="en-US" sz="1600" dirty="0">
                          <a:effectLst/>
                        </a:rPr>
                        <a:t>Operationalizing (2)</a:t>
                      </a:r>
                      <a:endParaRPr lang="en-US" sz="16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600"/>
                        </a:lnSpc>
                        <a:spcBef>
                          <a:spcPts val="300"/>
                        </a:spcBef>
                        <a:spcAft>
                          <a:spcPts val="300"/>
                        </a:spcAft>
                        <a:buNone/>
                      </a:pPr>
                      <a:r>
                        <a:rPr lang="en-US" sz="1600" dirty="0">
                          <a:effectLst/>
                        </a:rPr>
                        <a:t>Scaling &amp; Sustaining (3)</a:t>
                      </a:r>
                      <a:endParaRPr lang="en-US" sz="16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94848917"/>
                  </a:ext>
                </a:extLst>
              </a:tr>
              <a:tr h="3798988">
                <a:tc>
                  <a:txBody>
                    <a:bodyPr/>
                    <a:lstStyle/>
                    <a:p>
                      <a:pPr marL="0" marR="0">
                        <a:lnSpc>
                          <a:spcPct val="100000"/>
                        </a:lnSpc>
                        <a:buNone/>
                      </a:pPr>
                      <a:r>
                        <a:rPr lang="en-US" sz="1600" b="0" dirty="0">
                          <a:effectLst/>
                        </a:rPr>
                        <a:t>The need for a cross-disciplinary digital accessibility steering committee has not yet been considered. </a:t>
                      </a:r>
                      <a:endParaRPr lang="en-US" sz="1600" b="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0000"/>
                        </a:lnSpc>
                        <a:buNone/>
                      </a:pPr>
                      <a:r>
                        <a:rPr lang="en-US" sz="1600" dirty="0">
                          <a:effectLst/>
                        </a:rPr>
                        <a:t>The SEA and LEAs (the “agency”) are mapping roles, departments, and community participants, with attention to including representatives from each listed area and individuals with disabilities. Initial outreach is underway to invite members.</a:t>
                      </a:r>
                    </a:p>
                    <a:p>
                      <a:pPr marL="0" marR="0">
                        <a:lnSpc>
                          <a:spcPct val="100000"/>
                        </a:lnSpc>
                        <a:buNone/>
                      </a:pPr>
                      <a:r>
                        <a:rPr lang="en-US" sz="1600" dirty="0">
                          <a:effectLst/>
                        </a:rPr>
                        <a:t> </a:t>
                      </a:r>
                      <a:endParaRPr lang="en-US" sz="16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0000"/>
                        </a:lnSpc>
                        <a:buNone/>
                      </a:pPr>
                      <a:r>
                        <a:rPr lang="en-US" sz="1600" dirty="0">
                          <a:effectLst/>
                        </a:rPr>
                        <a:t>A steering committee has been established with participants from several key areas of the agency. The committee meets periodically and has begun identifying priorities, building shared understanding of digital accessibility, and coordinating across divisions. Some perspectives may still be underrepresented.</a:t>
                      </a:r>
                      <a:endParaRPr lang="en-US" sz="16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0000"/>
                        </a:lnSpc>
                        <a:buNone/>
                      </a:pPr>
                      <a:r>
                        <a:rPr lang="en-US" sz="1600" dirty="0">
                          <a:effectLst/>
                        </a:rPr>
                        <a:t>A fully functioning, cross-disciplinary steering committee has been established by the agency. All required roles are represented, including students, parents, and individuals with disabilities. The committee has clearly defined responsibilities, </a:t>
                      </a:r>
                      <a:br>
                        <a:rPr lang="en-US" sz="1600" dirty="0">
                          <a:effectLst/>
                        </a:rPr>
                      </a:br>
                      <a:r>
                        <a:rPr lang="en-US" sz="1600" dirty="0">
                          <a:effectLst/>
                        </a:rPr>
                        <a:t>a regular meeting structure, and decision-making or advisory authority. It coordinates with agency leadership and across initiatives. Data, policies, and progress toward accessibility goals are regularly reviewed.</a:t>
                      </a:r>
                      <a:endParaRPr lang="en-US" sz="16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2385494"/>
                  </a:ext>
                </a:extLst>
              </a:tr>
            </a:tbl>
          </a:graphicData>
        </a:graphic>
      </p:graphicFrame>
    </p:spTree>
    <p:extLst>
      <p:ext uri="{BB962C8B-B14F-4D97-AF65-F5344CB8AC3E}">
        <p14:creationId xmlns:p14="http://schemas.microsoft.com/office/powerpoint/2010/main" val="3167527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7DBBF-8B27-F8B7-26F0-174CE433B249}"/>
              </a:ext>
            </a:extLst>
          </p:cNvPr>
          <p:cNvSpPr>
            <a:spLocks noGrp="1"/>
          </p:cNvSpPr>
          <p:nvPr>
            <p:ph type="title"/>
          </p:nvPr>
        </p:nvSpPr>
        <p:spPr>
          <a:xfrm>
            <a:off x="838200" y="704059"/>
            <a:ext cx="10515600" cy="838200"/>
          </a:xfrm>
        </p:spPr>
        <p:txBody>
          <a:bodyPr/>
          <a:lstStyle/>
          <a:p>
            <a:r>
              <a:rPr lang="en-US" sz="4000" dirty="0">
                <a:hlinkClick r:id="rId3"/>
              </a:rPr>
              <a:t>Sample Scenario</a:t>
            </a:r>
            <a:endParaRPr lang="en-US" sz="4000" dirty="0"/>
          </a:p>
        </p:txBody>
      </p:sp>
      <p:sp>
        <p:nvSpPr>
          <p:cNvPr id="3" name="Content Placeholder 2">
            <a:extLst>
              <a:ext uri="{FF2B5EF4-FFF2-40B4-BE49-F238E27FC236}">
                <a16:creationId xmlns:a16="http://schemas.microsoft.com/office/drawing/2014/main" id="{C4AF1E51-34C7-2D13-016A-8C519036C97F}"/>
              </a:ext>
            </a:extLst>
          </p:cNvPr>
          <p:cNvSpPr>
            <a:spLocks noGrp="1"/>
          </p:cNvSpPr>
          <p:nvPr>
            <p:ph idx="1"/>
          </p:nvPr>
        </p:nvSpPr>
        <p:spPr>
          <a:xfrm>
            <a:off x="838200" y="1542258"/>
            <a:ext cx="10692740" cy="4766181"/>
          </a:xfrm>
        </p:spPr>
        <p:txBody>
          <a:bodyPr/>
          <a:lstStyle/>
          <a:p>
            <a:pPr>
              <a:lnSpc>
                <a:spcPct val="114000"/>
              </a:lnSpc>
              <a:spcBef>
                <a:spcPts val="0"/>
              </a:spcBef>
              <a:spcAft>
                <a:spcPts val="1000"/>
              </a:spcAft>
            </a:pPr>
            <a:r>
              <a:rPr lang="en-US" sz="2200" dirty="0"/>
              <a:t>A local school district has started paying more attention to how digital accessibility decisions are made across the agency. </a:t>
            </a:r>
          </a:p>
          <a:p>
            <a:pPr>
              <a:lnSpc>
                <a:spcPct val="114000"/>
              </a:lnSpc>
              <a:spcBef>
                <a:spcPts val="0"/>
              </a:spcBef>
              <a:spcAft>
                <a:spcPts val="1000"/>
              </a:spcAft>
            </a:pPr>
            <a:r>
              <a:rPr lang="en-US" sz="2200" dirty="0"/>
              <a:t>District leaders are figuring out which departments and community partners should be involved and recognize the importance of including individuals with disabilities in these decisions. Their early, exploratory conversations focus on understanding current challenges rather than making formal decisions and have included staff from general and special education, curriculum, and technology.</a:t>
            </a:r>
          </a:p>
          <a:p>
            <a:pPr>
              <a:lnSpc>
                <a:spcPct val="114000"/>
              </a:lnSpc>
              <a:spcBef>
                <a:spcPts val="0"/>
              </a:spcBef>
              <a:spcAft>
                <a:spcPts val="1000"/>
              </a:spcAft>
            </a:pPr>
            <a:r>
              <a:rPr lang="en-US" sz="2200" dirty="0"/>
              <a:t>At the same time, a small informal group of educators have been meeting regularly on their own to talk through accessibility issues with digital materials and how departments can work together. This group isn’t fully aware of leadership’s intentions or next steps, and several critical perspectives are missing.</a:t>
            </a:r>
          </a:p>
        </p:txBody>
      </p:sp>
    </p:spTree>
    <p:extLst>
      <p:ext uri="{BB962C8B-B14F-4D97-AF65-F5344CB8AC3E}">
        <p14:creationId xmlns:p14="http://schemas.microsoft.com/office/powerpoint/2010/main" val="22565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DF8B1-A1C9-7E5F-A344-1AFCE09A0F00}"/>
              </a:ext>
            </a:extLst>
          </p:cNvPr>
          <p:cNvSpPr>
            <a:spLocks noGrp="1"/>
          </p:cNvSpPr>
          <p:nvPr>
            <p:ph type="ctrTitle"/>
          </p:nvPr>
        </p:nvSpPr>
        <p:spPr>
          <a:xfrm>
            <a:off x="1524000" y="1053684"/>
            <a:ext cx="9144000" cy="1966693"/>
          </a:xfrm>
        </p:spPr>
        <p:txBody>
          <a:bodyPr/>
          <a:lstStyle/>
          <a:p>
            <a:r>
              <a:rPr lang="en-US"/>
              <a:t>Powering Access Through Systemic Action</a:t>
            </a:r>
          </a:p>
        </p:txBody>
      </p:sp>
      <p:sp>
        <p:nvSpPr>
          <p:cNvPr id="3" name="Subtitle 2">
            <a:extLst>
              <a:ext uri="{FF2B5EF4-FFF2-40B4-BE49-F238E27FC236}">
                <a16:creationId xmlns:a16="http://schemas.microsoft.com/office/drawing/2014/main" id="{51FA22C9-CC02-BCE2-F2D3-ABBB518DADCF}"/>
              </a:ext>
            </a:extLst>
          </p:cNvPr>
          <p:cNvSpPr>
            <a:spLocks noGrp="1"/>
          </p:cNvSpPr>
          <p:nvPr>
            <p:ph type="subTitle" idx="1"/>
          </p:nvPr>
        </p:nvSpPr>
        <p:spPr>
          <a:xfrm>
            <a:off x="1379046" y="3147244"/>
            <a:ext cx="9433908" cy="1380760"/>
          </a:xfrm>
        </p:spPr>
        <p:txBody>
          <a:bodyPr/>
          <a:lstStyle/>
          <a:p>
            <a:r>
              <a:rPr lang="en-US" sz="3600" dirty="0"/>
              <a:t>Webinar 5 of 6: Using the Self-Assessment Tools for System Improvement</a:t>
            </a:r>
          </a:p>
          <a:p>
            <a:r>
              <a:rPr lang="en-US" dirty="0"/>
              <a:t>December 4, 2025</a:t>
            </a:r>
          </a:p>
        </p:txBody>
      </p:sp>
    </p:spTree>
    <p:extLst>
      <p:ext uri="{BB962C8B-B14F-4D97-AF65-F5344CB8AC3E}">
        <p14:creationId xmlns:p14="http://schemas.microsoft.com/office/powerpoint/2010/main" val="959388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A61D0-9FB3-BD33-D70E-5A90D2FBA6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0FCDFD-F8A9-8EDE-F6A7-1E35FCDF945D}"/>
              </a:ext>
            </a:extLst>
          </p:cNvPr>
          <p:cNvSpPr>
            <a:spLocks noGrp="1"/>
          </p:cNvSpPr>
          <p:nvPr>
            <p:ph type="title"/>
          </p:nvPr>
        </p:nvSpPr>
        <p:spPr>
          <a:xfrm>
            <a:off x="838200" y="713066"/>
            <a:ext cx="10515600" cy="838200"/>
          </a:xfrm>
        </p:spPr>
        <p:txBody>
          <a:bodyPr/>
          <a:lstStyle/>
          <a:p>
            <a:r>
              <a:rPr lang="en-US" sz="4000" dirty="0"/>
              <a:t>Sample Scenario = Emerging</a:t>
            </a:r>
          </a:p>
        </p:txBody>
      </p:sp>
      <p:graphicFrame>
        <p:nvGraphicFramePr>
          <p:cNvPr id="4" name="Content Placeholder 3">
            <a:extLst>
              <a:ext uri="{FF2B5EF4-FFF2-40B4-BE49-F238E27FC236}">
                <a16:creationId xmlns:a16="http://schemas.microsoft.com/office/drawing/2014/main" id="{3C62EB23-F83E-34E1-548F-0DDCE03A4BFD}"/>
              </a:ext>
            </a:extLst>
          </p:cNvPr>
          <p:cNvGraphicFramePr>
            <a:graphicFrameLocks noGrp="1"/>
          </p:cNvGraphicFramePr>
          <p:nvPr>
            <p:ph sz="half" idx="1"/>
            <p:extLst>
              <p:ext uri="{D42A27DB-BD31-4B8C-83A1-F6EECF244321}">
                <p14:modId xmlns:p14="http://schemas.microsoft.com/office/powerpoint/2010/main" val="4121495137"/>
              </p:ext>
            </p:extLst>
          </p:nvPr>
        </p:nvGraphicFramePr>
        <p:xfrm>
          <a:off x="9018431" y="845931"/>
          <a:ext cx="2490988" cy="5009857"/>
        </p:xfrm>
        <a:graphic>
          <a:graphicData uri="http://schemas.openxmlformats.org/drawingml/2006/table">
            <a:tbl>
              <a:tblPr firstRow="1" firstCol="1" bandRow="1">
                <a:tableStyleId>{FABFCF23-3B69-468F-B69F-88F6DE6A72F2}</a:tableStyleId>
              </a:tblPr>
              <a:tblGrid>
                <a:gridCol w="2490988">
                  <a:extLst>
                    <a:ext uri="{9D8B030D-6E8A-4147-A177-3AD203B41FA5}">
                      <a16:colId xmlns:a16="http://schemas.microsoft.com/office/drawing/2014/main" val="3285361379"/>
                    </a:ext>
                  </a:extLst>
                </a:gridCol>
              </a:tblGrid>
              <a:tr h="407377">
                <a:tc>
                  <a:txBody>
                    <a:bodyPr/>
                    <a:lstStyle/>
                    <a:p>
                      <a:pPr marL="0" marR="0" algn="ctr">
                        <a:lnSpc>
                          <a:spcPts val="1600"/>
                        </a:lnSpc>
                        <a:spcBef>
                          <a:spcPts val="300"/>
                        </a:spcBef>
                        <a:spcAft>
                          <a:spcPts val="300"/>
                        </a:spcAft>
                        <a:buNone/>
                      </a:pPr>
                      <a:r>
                        <a:rPr lang="en-US" sz="1600" dirty="0">
                          <a:effectLst/>
                        </a:rPr>
                        <a:t>Emerging (1)</a:t>
                      </a:r>
                      <a:endParaRPr lang="en-US" sz="16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94848917"/>
                  </a:ext>
                </a:extLst>
              </a:tr>
              <a:tr h="3798988">
                <a:tc>
                  <a:txBody>
                    <a:bodyPr/>
                    <a:lstStyle/>
                    <a:p>
                      <a:pPr marL="0" marR="0">
                        <a:lnSpc>
                          <a:spcPct val="100000"/>
                        </a:lnSpc>
                        <a:spcBef>
                          <a:spcPts val="600"/>
                        </a:spcBef>
                        <a:buNone/>
                      </a:pPr>
                      <a:r>
                        <a:rPr lang="en-US" sz="2000" b="0" dirty="0">
                          <a:effectLst/>
                        </a:rPr>
                        <a:t>The SEA and LEAs (the “agency”) are mapping roles, departments, and community participants, with attention to including representatives from each listed area and individuals with disabilities. Initial outreach is underway to invite members.</a:t>
                      </a:r>
                    </a:p>
                    <a:p>
                      <a:pPr marL="0" marR="0">
                        <a:lnSpc>
                          <a:spcPct val="100000"/>
                        </a:lnSpc>
                        <a:buNone/>
                      </a:pPr>
                      <a:r>
                        <a:rPr lang="en-US" sz="1600" dirty="0">
                          <a:effectLst/>
                        </a:rPr>
                        <a:t> </a:t>
                      </a:r>
                      <a:endParaRPr lang="en-US" sz="16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2385494"/>
                  </a:ext>
                </a:extLst>
              </a:tr>
            </a:tbl>
          </a:graphicData>
        </a:graphic>
      </p:graphicFrame>
      <p:sp>
        <p:nvSpPr>
          <p:cNvPr id="3" name="Content Placeholder 2">
            <a:extLst>
              <a:ext uri="{FF2B5EF4-FFF2-40B4-BE49-F238E27FC236}">
                <a16:creationId xmlns:a16="http://schemas.microsoft.com/office/drawing/2014/main" id="{CCEA9837-9853-0083-B10D-EAF3B6C4B5BA}"/>
              </a:ext>
            </a:extLst>
          </p:cNvPr>
          <p:cNvSpPr>
            <a:spLocks noGrp="1"/>
          </p:cNvSpPr>
          <p:nvPr>
            <p:ph sz="half" idx="2"/>
          </p:nvPr>
        </p:nvSpPr>
        <p:spPr>
          <a:xfrm>
            <a:off x="838201" y="1518430"/>
            <a:ext cx="7713372" cy="3838396"/>
          </a:xfrm>
        </p:spPr>
        <p:txBody>
          <a:bodyPr/>
          <a:lstStyle/>
          <a:p>
            <a:r>
              <a:rPr lang="en-US" sz="2000" dirty="0"/>
              <a:t>District leaders recognize the need for a cross-department approach to digital accessibility, including community partners.</a:t>
            </a:r>
          </a:p>
          <a:p>
            <a:r>
              <a:rPr lang="en-US" sz="2000" dirty="0"/>
              <a:t>Early discussions include general ed, special ed, curriculum, and technology, with awareness that more roles and individuals with disabilities still need to be included. </a:t>
            </a:r>
          </a:p>
          <a:p>
            <a:r>
              <a:rPr lang="en-US" sz="2000" dirty="0"/>
              <a:t>A small, informal group of staff has started addressing digital accessibility issues, showing staff who care and can move this work forward. However, the lack of leadership and key roles limits their scope and impact.</a:t>
            </a:r>
          </a:p>
          <a:p>
            <a:r>
              <a:rPr lang="en-US" sz="2000" dirty="0"/>
              <a:t>This district is identifying participants and beginning outreach but has not yet formalized a steering committee.</a:t>
            </a:r>
          </a:p>
        </p:txBody>
      </p:sp>
    </p:spTree>
    <p:extLst>
      <p:ext uri="{BB962C8B-B14F-4D97-AF65-F5344CB8AC3E}">
        <p14:creationId xmlns:p14="http://schemas.microsoft.com/office/powerpoint/2010/main" val="3592704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46AEF-EDFA-CB3D-970F-5C6E2DE026A0}"/>
              </a:ext>
            </a:extLst>
          </p:cNvPr>
          <p:cNvSpPr>
            <a:spLocks noGrp="1"/>
          </p:cNvSpPr>
          <p:nvPr>
            <p:ph type="title"/>
          </p:nvPr>
        </p:nvSpPr>
        <p:spPr>
          <a:xfrm>
            <a:off x="838200" y="820172"/>
            <a:ext cx="10515600" cy="1400514"/>
          </a:xfrm>
        </p:spPr>
        <p:txBody>
          <a:bodyPr/>
          <a:lstStyle/>
          <a:p>
            <a:r>
              <a:rPr lang="en-US" dirty="0"/>
              <a:t>DM5.1: </a:t>
            </a:r>
            <a:r>
              <a:rPr lang="en-US" dirty="0">
                <a:solidFill>
                  <a:srgbClr val="005191"/>
                </a:solidFill>
                <a:ea typeface="+mj-lt"/>
                <a:cs typeface="+mj-lt"/>
              </a:rPr>
              <a:t>Professional Development Includes Digital Accessibility</a:t>
            </a:r>
            <a:endParaRPr lang="en-US" dirty="0">
              <a:solidFill>
                <a:srgbClr val="005191"/>
              </a:solidFill>
            </a:endParaRPr>
          </a:p>
        </p:txBody>
      </p:sp>
      <p:sp>
        <p:nvSpPr>
          <p:cNvPr id="3" name="Content Placeholder 2">
            <a:extLst>
              <a:ext uri="{FF2B5EF4-FFF2-40B4-BE49-F238E27FC236}">
                <a16:creationId xmlns:a16="http://schemas.microsoft.com/office/drawing/2014/main" id="{99E6E5FF-9552-7725-F68D-FBF602AD2A05}"/>
              </a:ext>
            </a:extLst>
          </p:cNvPr>
          <p:cNvSpPr>
            <a:spLocks noGrp="1"/>
          </p:cNvSpPr>
          <p:nvPr>
            <p:ph idx="1"/>
          </p:nvPr>
        </p:nvSpPr>
        <p:spPr>
          <a:xfrm>
            <a:off x="838200" y="2343955"/>
            <a:ext cx="7185338" cy="3454990"/>
          </a:xfrm>
        </p:spPr>
        <p:txBody>
          <a:bodyPr vert="horz" lIns="91440" tIns="45720" rIns="91440" bIns="45720" rtlCol="0" anchor="t">
            <a:noAutofit/>
          </a:bodyPr>
          <a:lstStyle/>
          <a:p>
            <a:pPr marL="0" indent="0">
              <a:buNone/>
            </a:pPr>
            <a:r>
              <a:rPr lang="en-US" dirty="0">
                <a:solidFill>
                  <a:srgbClr val="000000"/>
                </a:solidFill>
                <a:ea typeface="+mn-lt"/>
                <a:cs typeface="+mn-lt"/>
              </a:rPr>
              <a:t>Digital accessibility is appropriately integrated into all relevant professional development (PD) priorities, including the use of high-quality instructional materials and edtech in subjects across the curriculum.</a:t>
            </a:r>
            <a:endParaRPr lang="en-US" dirty="0">
              <a:solidFill>
                <a:srgbClr val="000000"/>
              </a:solidFill>
            </a:endParaRPr>
          </a:p>
        </p:txBody>
      </p:sp>
      <p:pic>
        <p:nvPicPr>
          <p:cNvPr id="1026" name="Picture 2">
            <a:extLst>
              <a:ext uri="{FF2B5EF4-FFF2-40B4-BE49-F238E27FC236}">
                <a16:creationId xmlns:a16="http://schemas.microsoft.com/office/drawing/2014/main" id="{0A49F5DC-30B6-3B34-21E7-C8E7AA0C9D46}"/>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85" t="9993" r="8844" b="8816"/>
          <a:stretch>
            <a:fillRect/>
          </a:stretch>
        </p:blipFill>
        <p:spPr bwMode="auto">
          <a:xfrm>
            <a:off x="8500056" y="2343955"/>
            <a:ext cx="2421227" cy="2372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050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BCB4E-D73E-B52B-F15F-95B79A206A31}"/>
              </a:ext>
            </a:extLst>
          </p:cNvPr>
          <p:cNvSpPr>
            <a:spLocks noGrp="1"/>
          </p:cNvSpPr>
          <p:nvPr>
            <p:ph type="title"/>
          </p:nvPr>
        </p:nvSpPr>
        <p:spPr>
          <a:xfrm>
            <a:off x="831273" y="715397"/>
            <a:ext cx="10665402" cy="838200"/>
          </a:xfrm>
        </p:spPr>
        <p:txBody>
          <a:bodyPr/>
          <a:lstStyle/>
          <a:p>
            <a:r>
              <a:rPr lang="en-US" sz="4000" dirty="0"/>
              <a:t>Critical Component DM5.1 Matrix</a:t>
            </a:r>
          </a:p>
        </p:txBody>
      </p:sp>
      <p:graphicFrame>
        <p:nvGraphicFramePr>
          <p:cNvPr id="4" name="Content Placeholder 3">
            <a:extLst>
              <a:ext uri="{FF2B5EF4-FFF2-40B4-BE49-F238E27FC236}">
                <a16:creationId xmlns:a16="http://schemas.microsoft.com/office/drawing/2014/main" id="{4A5F6BE9-2235-B704-04CE-02E3FEB579E0}"/>
              </a:ext>
            </a:extLst>
          </p:cNvPr>
          <p:cNvGraphicFramePr>
            <a:graphicFrameLocks noGrp="1"/>
          </p:cNvGraphicFramePr>
          <p:nvPr>
            <p:ph idx="1"/>
            <p:extLst>
              <p:ext uri="{D42A27DB-BD31-4B8C-83A1-F6EECF244321}">
                <p14:modId xmlns:p14="http://schemas.microsoft.com/office/powerpoint/2010/main" val="1712452775"/>
              </p:ext>
            </p:extLst>
          </p:nvPr>
        </p:nvGraphicFramePr>
        <p:xfrm>
          <a:off x="1088898" y="1553597"/>
          <a:ext cx="10014204" cy="4275307"/>
        </p:xfrm>
        <a:graphic>
          <a:graphicData uri="http://schemas.openxmlformats.org/drawingml/2006/table">
            <a:tbl>
              <a:tblPr firstRow="1" firstCol="1" bandRow="1">
                <a:tableStyleId>{FABFCF23-3B69-468F-B69F-88F6DE6A72F2}</a:tableStyleId>
              </a:tblPr>
              <a:tblGrid>
                <a:gridCol w="2097298">
                  <a:extLst>
                    <a:ext uri="{9D8B030D-6E8A-4147-A177-3AD203B41FA5}">
                      <a16:colId xmlns:a16="http://schemas.microsoft.com/office/drawing/2014/main" val="3209020592"/>
                    </a:ext>
                  </a:extLst>
                </a:gridCol>
                <a:gridCol w="2566904">
                  <a:extLst>
                    <a:ext uri="{9D8B030D-6E8A-4147-A177-3AD203B41FA5}">
                      <a16:colId xmlns:a16="http://schemas.microsoft.com/office/drawing/2014/main" val="3285361379"/>
                    </a:ext>
                  </a:extLst>
                </a:gridCol>
                <a:gridCol w="2590800">
                  <a:extLst>
                    <a:ext uri="{9D8B030D-6E8A-4147-A177-3AD203B41FA5}">
                      <a16:colId xmlns:a16="http://schemas.microsoft.com/office/drawing/2014/main" val="1814429747"/>
                    </a:ext>
                  </a:extLst>
                </a:gridCol>
                <a:gridCol w="2759202">
                  <a:extLst>
                    <a:ext uri="{9D8B030D-6E8A-4147-A177-3AD203B41FA5}">
                      <a16:colId xmlns:a16="http://schemas.microsoft.com/office/drawing/2014/main" val="1962538032"/>
                    </a:ext>
                  </a:extLst>
                </a:gridCol>
              </a:tblGrid>
              <a:tr h="282427">
                <a:tc>
                  <a:txBody>
                    <a:bodyPr/>
                    <a:lstStyle/>
                    <a:p>
                      <a:pPr marL="0" marR="0" algn="ctr">
                        <a:lnSpc>
                          <a:spcPts val="1600"/>
                        </a:lnSpc>
                        <a:spcBef>
                          <a:spcPts val="300"/>
                        </a:spcBef>
                        <a:spcAft>
                          <a:spcPts val="300"/>
                        </a:spcAft>
                        <a:buNone/>
                      </a:pPr>
                      <a:r>
                        <a:rPr lang="en-US" sz="1600" dirty="0">
                          <a:effectLst/>
                        </a:rPr>
                        <a:t>Not Started (0)</a:t>
                      </a:r>
                      <a:endParaRPr lang="en-US" sz="16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600"/>
                        </a:lnSpc>
                        <a:spcBef>
                          <a:spcPts val="300"/>
                        </a:spcBef>
                        <a:spcAft>
                          <a:spcPts val="300"/>
                        </a:spcAft>
                        <a:buNone/>
                      </a:pPr>
                      <a:r>
                        <a:rPr lang="en-US" sz="1600" dirty="0">
                          <a:effectLst/>
                        </a:rPr>
                        <a:t>Emerging (1)</a:t>
                      </a:r>
                      <a:endParaRPr lang="en-US" sz="16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600"/>
                        </a:lnSpc>
                        <a:spcBef>
                          <a:spcPts val="300"/>
                        </a:spcBef>
                        <a:spcAft>
                          <a:spcPts val="300"/>
                        </a:spcAft>
                        <a:buNone/>
                      </a:pPr>
                      <a:r>
                        <a:rPr lang="en-US" sz="1600" dirty="0">
                          <a:effectLst/>
                        </a:rPr>
                        <a:t>Operationalizing (2)</a:t>
                      </a:r>
                      <a:endParaRPr lang="en-US" sz="16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600"/>
                        </a:lnSpc>
                        <a:spcBef>
                          <a:spcPts val="300"/>
                        </a:spcBef>
                        <a:spcAft>
                          <a:spcPts val="300"/>
                        </a:spcAft>
                        <a:buNone/>
                      </a:pPr>
                      <a:r>
                        <a:rPr lang="en-US" sz="1600" dirty="0">
                          <a:effectLst/>
                        </a:rPr>
                        <a:t>Scaling &amp; Sustaining (3)</a:t>
                      </a:r>
                      <a:endParaRPr lang="en-US" sz="16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94848917"/>
                  </a:ext>
                </a:extLst>
              </a:tr>
              <a:tr h="3798988">
                <a:tc>
                  <a:txBody>
                    <a:bodyPr/>
                    <a:lstStyle/>
                    <a:p>
                      <a:pPr fontAlgn="t">
                        <a:buNone/>
                      </a:pPr>
                      <a:r>
                        <a:rPr lang="en-US" sz="1600" b="0" dirty="0">
                          <a:effectLst/>
                        </a:rPr>
                        <a:t>The need to integrate digital accessibility into PD priorities has not yet been considered or is limited to special education.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t">
                        <a:buNone/>
                      </a:pPr>
                      <a:r>
                        <a:rPr lang="en-US" sz="1600" dirty="0">
                          <a:effectLst/>
                        </a:rPr>
                        <a:t>The SEA and LEAs (“the agency”) are reviewing current PD priorities and identifying where digital accessibility naturally aligns (e.g., curriculum adoption, instructional design, edtech integration). Planning is underway to embed accessibility principles into these existing initiatives. Coordination between curriculum, tech, and special education leaders is underway.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t">
                        <a:buNone/>
                      </a:pPr>
                      <a:r>
                        <a:rPr lang="en-US" sz="1600" dirty="0">
                          <a:effectLst/>
                        </a:rPr>
                        <a:t>The agency integrates accessibility concepts into some existing PD offerings (e.g., accessible design during curriculum training, guidance on evaluating edtech tools). PD facilitators begin referencing accessibility as a standard part of instructional quality. Educators are introduced to connections between accessibility and effective teaching practices.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t">
                        <a:buNone/>
                      </a:pPr>
                      <a:r>
                        <a:rPr lang="en-US" sz="1600" dirty="0">
                          <a:effectLst/>
                        </a:rPr>
                        <a:t>Digital accessibility is a consistent, intentional component of all relevant PD priorities—especially those focused on instructional materials, curriculum planning, and technology use. It is not treated as a separate topic but as fundamental to instructional effectiveness and quality. PD facilitators are trained to model accessible practices, and accessibility is part of evaluation and follow-up support.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2385494"/>
                  </a:ext>
                </a:extLst>
              </a:tr>
            </a:tbl>
          </a:graphicData>
        </a:graphic>
      </p:graphicFrame>
    </p:spTree>
    <p:extLst>
      <p:ext uri="{BB962C8B-B14F-4D97-AF65-F5344CB8AC3E}">
        <p14:creationId xmlns:p14="http://schemas.microsoft.com/office/powerpoint/2010/main" val="2452875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54899-5D67-39AF-FFF7-E3125395D827}"/>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a16="http://schemas.microsoft.com/office/drawing/2014/main" id="{B34E4F25-A036-393A-86D8-244842587EC4}"/>
              </a:ext>
            </a:extLst>
          </p:cNvPr>
          <p:cNvSpPr>
            <a:spLocks noGrp="1"/>
          </p:cNvSpPr>
          <p:nvPr>
            <p:ph idx="1"/>
          </p:nvPr>
        </p:nvSpPr>
        <p:spPr>
          <a:xfrm>
            <a:off x="838200" y="1658373"/>
            <a:ext cx="10515600" cy="694061"/>
          </a:xfrm>
        </p:spPr>
        <p:txBody>
          <a:bodyPr vert="horz" lIns="91440" tIns="45720" rIns="91440" bIns="45720" rtlCol="0" anchor="t">
            <a:noAutofit/>
          </a:bodyPr>
          <a:lstStyle/>
          <a:p>
            <a:pPr marL="0" indent="0">
              <a:buNone/>
            </a:pPr>
            <a:r>
              <a:rPr lang="en-US" dirty="0"/>
              <a:t>What is your agency's current stage of implementation for DM5.1?</a:t>
            </a:r>
          </a:p>
          <a:p>
            <a:pPr marL="0" indent="0">
              <a:buNone/>
            </a:pPr>
            <a:endParaRPr lang="en-US" dirty="0"/>
          </a:p>
        </p:txBody>
      </p:sp>
      <p:sp>
        <p:nvSpPr>
          <p:cNvPr id="11" name="Content Placeholder 2">
            <a:extLst>
              <a:ext uri="{FF2B5EF4-FFF2-40B4-BE49-F238E27FC236}">
                <a16:creationId xmlns:a16="http://schemas.microsoft.com/office/drawing/2014/main" id="{1223F619-5553-2C54-6DA6-CED0F06E385F}"/>
              </a:ext>
            </a:extLst>
          </p:cNvPr>
          <p:cNvSpPr txBox="1">
            <a:spLocks/>
          </p:cNvSpPr>
          <p:nvPr/>
        </p:nvSpPr>
        <p:spPr>
          <a:xfrm>
            <a:off x="4522124" y="2474422"/>
            <a:ext cx="5953298" cy="3324523"/>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ptos" panose="020B00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pitchFamily="2" charset="2"/>
              <a:buChar char="q"/>
            </a:pPr>
            <a:r>
              <a:rPr lang="en-US" dirty="0"/>
              <a:t>Not Started</a:t>
            </a:r>
          </a:p>
          <a:p>
            <a:pPr marL="457200" indent="-457200">
              <a:buFont typeface="Wingdings" panose="05000000000000000000" pitchFamily="2" charset="2"/>
              <a:buChar char="q"/>
            </a:pPr>
            <a:r>
              <a:rPr lang="en-US" dirty="0"/>
              <a:t>Emerging</a:t>
            </a:r>
          </a:p>
          <a:p>
            <a:pPr marL="457200" indent="-457200">
              <a:buFont typeface="Wingdings" panose="05000000000000000000" pitchFamily="2" charset="2"/>
              <a:buChar char="q"/>
            </a:pPr>
            <a:r>
              <a:rPr lang="en-US" dirty="0"/>
              <a:t>Operationalizing</a:t>
            </a:r>
          </a:p>
          <a:p>
            <a:pPr marL="457200" indent="-457200">
              <a:buFont typeface="Wingdings" panose="05000000000000000000" pitchFamily="2" charset="2"/>
              <a:buChar char="q"/>
            </a:pPr>
            <a:r>
              <a:rPr lang="en-US" dirty="0"/>
              <a:t>Scaling &amp; Sustaining</a:t>
            </a:r>
          </a:p>
        </p:txBody>
      </p:sp>
    </p:spTree>
    <p:extLst>
      <p:ext uri="{BB962C8B-B14F-4D97-AF65-F5344CB8AC3E}">
        <p14:creationId xmlns:p14="http://schemas.microsoft.com/office/powerpoint/2010/main" val="997097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2FB5D-2BC5-CE53-CFB9-DDD82B74FDDC}"/>
              </a:ext>
            </a:extLst>
          </p:cNvPr>
          <p:cNvSpPr>
            <a:spLocks noGrp="1"/>
          </p:cNvSpPr>
          <p:nvPr>
            <p:ph type="title"/>
          </p:nvPr>
        </p:nvSpPr>
        <p:spPr/>
        <p:txBody>
          <a:bodyPr/>
          <a:lstStyle/>
          <a:p>
            <a:r>
              <a:rPr lang="en-US"/>
              <a:t>Documenting the Discussion</a:t>
            </a:r>
            <a:endParaRPr lang="en-US" dirty="0"/>
          </a:p>
        </p:txBody>
      </p:sp>
      <p:sp>
        <p:nvSpPr>
          <p:cNvPr id="3" name="Content Placeholder 2">
            <a:extLst>
              <a:ext uri="{FF2B5EF4-FFF2-40B4-BE49-F238E27FC236}">
                <a16:creationId xmlns:a16="http://schemas.microsoft.com/office/drawing/2014/main" id="{313F9D30-E2E4-4E79-08AB-735F9B6C4C14}"/>
              </a:ext>
            </a:extLst>
          </p:cNvPr>
          <p:cNvSpPr>
            <a:spLocks noGrp="1"/>
          </p:cNvSpPr>
          <p:nvPr>
            <p:ph idx="1"/>
          </p:nvPr>
        </p:nvSpPr>
        <p:spPr>
          <a:xfrm>
            <a:off x="838200" y="1658373"/>
            <a:ext cx="10515600" cy="4018584"/>
          </a:xfrm>
        </p:spPr>
        <p:txBody>
          <a:bodyPr vert="horz" lIns="91440" tIns="45720" rIns="91440" bIns="45720" rtlCol="0" anchor="t">
            <a:noAutofit/>
          </a:bodyPr>
          <a:lstStyle/>
          <a:p>
            <a:r>
              <a:rPr lang="en-US" dirty="0">
                <a:cs typeface="Times New Roman"/>
              </a:rPr>
              <a:t>Implementation rating of DM5.1:</a:t>
            </a:r>
          </a:p>
          <a:p>
            <a:r>
              <a:rPr lang="en-US" dirty="0">
                <a:cs typeface="Times New Roman"/>
              </a:rPr>
              <a:t>Team members:</a:t>
            </a:r>
            <a:endParaRPr lang="en-US" dirty="0"/>
          </a:p>
          <a:p>
            <a:r>
              <a:rPr lang="en-US" dirty="0">
                <a:cs typeface="Times New Roman"/>
              </a:rPr>
              <a:t>Date of discussion:</a:t>
            </a:r>
            <a:endParaRPr lang="en-US" dirty="0"/>
          </a:p>
          <a:p>
            <a:r>
              <a:rPr lang="en-US" dirty="0">
                <a:cs typeface="Times New Roman"/>
              </a:rPr>
              <a:t>Rationale for your rating:</a:t>
            </a:r>
            <a:endParaRPr lang="en-US" dirty="0"/>
          </a:p>
          <a:p>
            <a:r>
              <a:rPr lang="en-US" dirty="0">
                <a:cs typeface="Times New Roman"/>
              </a:rPr>
              <a:t>Action items with timelines to make progress:</a:t>
            </a:r>
            <a:endParaRPr lang="en-US" dirty="0"/>
          </a:p>
          <a:p>
            <a:r>
              <a:rPr lang="en-US" dirty="0">
                <a:cs typeface="Times New Roman"/>
              </a:rPr>
              <a:t>Date of next assessment:</a:t>
            </a:r>
            <a:endParaRPr lang="en-US" dirty="0"/>
          </a:p>
        </p:txBody>
      </p:sp>
    </p:spTree>
    <p:extLst>
      <p:ext uri="{BB962C8B-B14F-4D97-AF65-F5344CB8AC3E}">
        <p14:creationId xmlns:p14="http://schemas.microsoft.com/office/powerpoint/2010/main" val="2174837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AA7CF-ECA2-9B02-A772-1B455E0F7D15}"/>
              </a:ext>
            </a:extLst>
          </p:cNvPr>
          <p:cNvSpPr>
            <a:spLocks noGrp="1"/>
          </p:cNvSpPr>
          <p:nvPr>
            <p:ph type="title"/>
          </p:nvPr>
        </p:nvSpPr>
        <p:spPr/>
        <p:txBody>
          <a:bodyPr/>
          <a:lstStyle/>
          <a:p>
            <a:r>
              <a:rPr lang="en-US"/>
              <a:t>Rationale for Rating</a:t>
            </a:r>
          </a:p>
        </p:txBody>
      </p:sp>
      <p:sp>
        <p:nvSpPr>
          <p:cNvPr id="3" name="Content Placeholder 2">
            <a:extLst>
              <a:ext uri="{FF2B5EF4-FFF2-40B4-BE49-F238E27FC236}">
                <a16:creationId xmlns:a16="http://schemas.microsoft.com/office/drawing/2014/main" id="{5A10286F-B909-46DE-5D6C-F550125DC8D9}"/>
              </a:ext>
            </a:extLst>
          </p:cNvPr>
          <p:cNvSpPr>
            <a:spLocks noGrp="1"/>
          </p:cNvSpPr>
          <p:nvPr>
            <p:ph idx="1"/>
          </p:nvPr>
        </p:nvSpPr>
        <p:spPr>
          <a:xfrm>
            <a:off x="838200" y="1658373"/>
            <a:ext cx="10076543" cy="4234427"/>
          </a:xfrm>
        </p:spPr>
        <p:txBody>
          <a:bodyPr vert="horz" lIns="91440" tIns="45720" rIns="91440" bIns="45720" rtlCol="0" anchor="t">
            <a:noAutofit/>
          </a:bodyPr>
          <a:lstStyle/>
          <a:p>
            <a:r>
              <a:rPr lang="en-US" sz="2500" dirty="0">
                <a:latin typeface="Aptos"/>
                <a:ea typeface="Calibri"/>
                <a:cs typeface="Calibri"/>
              </a:rPr>
              <a:t>Why did you select the stage or score you did? </a:t>
            </a:r>
          </a:p>
          <a:p>
            <a:r>
              <a:rPr lang="en-US" sz="2500" dirty="0">
                <a:latin typeface="Aptos"/>
                <a:ea typeface="Calibri"/>
                <a:cs typeface="Calibri"/>
              </a:rPr>
              <a:t>What needs to be in place for it to move up a stage? </a:t>
            </a:r>
          </a:p>
          <a:p>
            <a:r>
              <a:rPr lang="en-US" sz="2500" dirty="0">
                <a:latin typeface="Aptos"/>
                <a:ea typeface="Calibri"/>
                <a:cs typeface="Calibri"/>
              </a:rPr>
              <a:t>Are all of the components in the current stage strong and well-tended? </a:t>
            </a:r>
          </a:p>
          <a:p>
            <a:r>
              <a:rPr lang="en-US" sz="2500" dirty="0">
                <a:latin typeface="Aptos"/>
                <a:ea typeface="Calibri"/>
                <a:cs typeface="Calibri"/>
              </a:rPr>
              <a:t>What other critical components are related to this stage? Does work need to occur in those components before you can make progress in this one? </a:t>
            </a:r>
          </a:p>
          <a:p>
            <a:r>
              <a:rPr lang="en-US" sz="2500" dirty="0">
                <a:latin typeface="Aptos"/>
                <a:ea typeface="Calibri"/>
                <a:cs typeface="Calibri"/>
              </a:rPr>
              <a:t>What vision or ideas do team members have to move this component forward?</a:t>
            </a:r>
            <a:endParaRPr lang="en-US" sz="2500" dirty="0"/>
          </a:p>
        </p:txBody>
      </p:sp>
    </p:spTree>
    <p:extLst>
      <p:ext uri="{BB962C8B-B14F-4D97-AF65-F5344CB8AC3E}">
        <p14:creationId xmlns:p14="http://schemas.microsoft.com/office/powerpoint/2010/main" val="3131293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8F0BB-44FA-1E08-A27C-38BE68F81BAD}"/>
              </a:ext>
            </a:extLst>
          </p:cNvPr>
          <p:cNvSpPr>
            <a:spLocks noGrp="1"/>
          </p:cNvSpPr>
          <p:nvPr>
            <p:ph type="title"/>
          </p:nvPr>
        </p:nvSpPr>
        <p:spPr>
          <a:xfrm>
            <a:off x="866422" y="808882"/>
            <a:ext cx="10473267" cy="682978"/>
          </a:xfrm>
        </p:spPr>
        <p:txBody>
          <a:bodyPr/>
          <a:lstStyle/>
          <a:p>
            <a:r>
              <a:rPr lang="en-US" dirty="0"/>
              <a:t>Action Items and Timeline</a:t>
            </a:r>
          </a:p>
        </p:txBody>
      </p:sp>
      <p:graphicFrame>
        <p:nvGraphicFramePr>
          <p:cNvPr id="4" name="Content Placeholder 3">
            <a:extLst>
              <a:ext uri="{FF2B5EF4-FFF2-40B4-BE49-F238E27FC236}">
                <a16:creationId xmlns:a16="http://schemas.microsoft.com/office/drawing/2014/main" id="{F9F21A82-87B4-85EA-18C3-44A755875F6F}"/>
              </a:ext>
            </a:extLst>
          </p:cNvPr>
          <p:cNvGraphicFramePr>
            <a:graphicFrameLocks noGrp="1"/>
          </p:cNvGraphicFramePr>
          <p:nvPr>
            <p:ph idx="1"/>
            <p:extLst>
              <p:ext uri="{D42A27DB-BD31-4B8C-83A1-F6EECF244321}">
                <p14:modId xmlns:p14="http://schemas.microsoft.com/office/powerpoint/2010/main" val="1955647401"/>
              </p:ext>
            </p:extLst>
          </p:nvPr>
        </p:nvGraphicFramePr>
        <p:xfrm>
          <a:off x="479778" y="1611889"/>
          <a:ext cx="11249398" cy="1828800"/>
        </p:xfrm>
        <a:graphic>
          <a:graphicData uri="http://schemas.openxmlformats.org/drawingml/2006/table">
            <a:tbl>
              <a:tblPr firstRow="1" bandRow="1">
                <a:tableStyleId>{7DF18680-E054-41AD-8BC1-D1AEF772440D}</a:tableStyleId>
              </a:tblPr>
              <a:tblGrid>
                <a:gridCol w="3175000">
                  <a:extLst>
                    <a:ext uri="{9D8B030D-6E8A-4147-A177-3AD203B41FA5}">
                      <a16:colId xmlns:a16="http://schemas.microsoft.com/office/drawing/2014/main" val="1186397429"/>
                    </a:ext>
                  </a:extLst>
                </a:gridCol>
                <a:gridCol w="3598333">
                  <a:extLst>
                    <a:ext uri="{9D8B030D-6E8A-4147-A177-3AD203B41FA5}">
                      <a16:colId xmlns:a16="http://schemas.microsoft.com/office/drawing/2014/main" val="3971692843"/>
                    </a:ext>
                  </a:extLst>
                </a:gridCol>
                <a:gridCol w="4476065">
                  <a:extLst>
                    <a:ext uri="{9D8B030D-6E8A-4147-A177-3AD203B41FA5}">
                      <a16:colId xmlns:a16="http://schemas.microsoft.com/office/drawing/2014/main" val="616716211"/>
                    </a:ext>
                  </a:extLst>
                </a:gridCol>
              </a:tblGrid>
              <a:tr h="370840">
                <a:tc>
                  <a:txBody>
                    <a:bodyPr/>
                    <a:lstStyle/>
                    <a:p>
                      <a:r>
                        <a:rPr lang="en-US" sz="2400"/>
                        <a:t>Action Item</a:t>
                      </a:r>
                    </a:p>
                  </a:txBody>
                  <a:tcPr/>
                </a:tc>
                <a:tc>
                  <a:txBody>
                    <a:bodyPr/>
                    <a:lstStyle/>
                    <a:p>
                      <a:r>
                        <a:rPr lang="en-US" sz="2400"/>
                        <a:t>Personnel Responsible</a:t>
                      </a:r>
                    </a:p>
                  </a:txBody>
                  <a:tcPr/>
                </a:tc>
                <a:tc>
                  <a:txBody>
                    <a:bodyPr/>
                    <a:lstStyle/>
                    <a:p>
                      <a:r>
                        <a:rPr lang="en-US" sz="2400"/>
                        <a:t>Timeline</a:t>
                      </a:r>
                    </a:p>
                  </a:txBody>
                  <a:tcPr/>
                </a:tc>
                <a:extLst>
                  <a:ext uri="{0D108BD9-81ED-4DB2-BD59-A6C34878D82A}">
                    <a16:rowId xmlns:a16="http://schemas.microsoft.com/office/drawing/2014/main" val="1099978280"/>
                  </a:ext>
                </a:extLst>
              </a:tr>
              <a:tr h="370840">
                <a:tc>
                  <a:txBody>
                    <a:bodyPr/>
                    <a:lstStyle/>
                    <a:p>
                      <a:r>
                        <a:rPr lang="en-US" sz="2400"/>
                        <a:t>Proposed action 1</a:t>
                      </a:r>
                    </a:p>
                  </a:txBody>
                  <a:tcPr/>
                </a:tc>
                <a:tc>
                  <a:txBody>
                    <a:bodyPr/>
                    <a:lstStyle/>
                    <a:p>
                      <a:endParaRPr lang="en-US" sz="2400"/>
                    </a:p>
                  </a:txBody>
                  <a:tcPr/>
                </a:tc>
                <a:tc>
                  <a:txBody>
                    <a:bodyPr/>
                    <a:lstStyle/>
                    <a:p>
                      <a:r>
                        <a:rPr lang="en-US" sz="2400"/>
                        <a:t>By 1/12/26</a:t>
                      </a:r>
                    </a:p>
                  </a:txBody>
                  <a:tcPr/>
                </a:tc>
                <a:extLst>
                  <a:ext uri="{0D108BD9-81ED-4DB2-BD59-A6C34878D82A}">
                    <a16:rowId xmlns:a16="http://schemas.microsoft.com/office/drawing/2014/main" val="1594391386"/>
                  </a:ext>
                </a:extLst>
              </a:tr>
              <a:tr h="370840">
                <a:tc>
                  <a:txBody>
                    <a:bodyPr/>
                    <a:lstStyle/>
                    <a:p>
                      <a:r>
                        <a:rPr lang="en-US" sz="2400"/>
                        <a:t>Proposed action 2</a:t>
                      </a:r>
                    </a:p>
                  </a:txBody>
                  <a:tcPr/>
                </a:tc>
                <a:tc>
                  <a:txBody>
                    <a:bodyPr/>
                    <a:lstStyle/>
                    <a:p>
                      <a:endParaRPr lang="en-US" sz="2400"/>
                    </a:p>
                  </a:txBody>
                  <a:tcPr/>
                </a:tc>
                <a:tc>
                  <a:txBody>
                    <a:bodyPr/>
                    <a:lstStyle/>
                    <a:p>
                      <a:r>
                        <a:rPr lang="en-US" sz="2400"/>
                        <a:t>Within 4 weeks of action 1</a:t>
                      </a:r>
                    </a:p>
                  </a:txBody>
                  <a:tcPr/>
                </a:tc>
                <a:extLst>
                  <a:ext uri="{0D108BD9-81ED-4DB2-BD59-A6C34878D82A}">
                    <a16:rowId xmlns:a16="http://schemas.microsoft.com/office/drawing/2014/main" val="286074430"/>
                  </a:ext>
                </a:extLst>
              </a:tr>
              <a:tr h="370840">
                <a:tc>
                  <a:txBody>
                    <a:bodyPr/>
                    <a:lstStyle/>
                    <a:p>
                      <a:r>
                        <a:rPr lang="en-US" sz="2400"/>
                        <a:t>Proposed action 3</a:t>
                      </a:r>
                    </a:p>
                  </a:txBody>
                  <a:tcPr/>
                </a:tc>
                <a:tc>
                  <a:txBody>
                    <a:bodyPr/>
                    <a:lstStyle/>
                    <a:p>
                      <a:endParaRPr lang="en-US" sz="2400"/>
                    </a:p>
                  </a:txBody>
                  <a:tcPr/>
                </a:tc>
                <a:tc>
                  <a:txBody>
                    <a:bodyPr/>
                    <a:lstStyle/>
                    <a:p>
                      <a:r>
                        <a:rPr lang="en-US" sz="2400" dirty="0"/>
                        <a:t>Between 1/12/26 and 4/30/26</a:t>
                      </a:r>
                    </a:p>
                  </a:txBody>
                  <a:tcPr/>
                </a:tc>
                <a:extLst>
                  <a:ext uri="{0D108BD9-81ED-4DB2-BD59-A6C34878D82A}">
                    <a16:rowId xmlns:a16="http://schemas.microsoft.com/office/drawing/2014/main" val="1494338338"/>
                  </a:ext>
                </a:extLst>
              </a:tr>
            </a:tbl>
          </a:graphicData>
        </a:graphic>
      </p:graphicFrame>
      <p:sp>
        <p:nvSpPr>
          <p:cNvPr id="6" name="TextBox 5">
            <a:extLst>
              <a:ext uri="{FF2B5EF4-FFF2-40B4-BE49-F238E27FC236}">
                <a16:creationId xmlns:a16="http://schemas.microsoft.com/office/drawing/2014/main" id="{0B023DA5-1B65-1693-A2C9-A49A1EB000C1}"/>
              </a:ext>
            </a:extLst>
          </p:cNvPr>
          <p:cNvSpPr txBox="1"/>
          <p:nvPr/>
        </p:nvSpPr>
        <p:spPr>
          <a:xfrm>
            <a:off x="860777" y="3656792"/>
            <a:ext cx="10484555" cy="20403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10000"/>
              </a:lnSpc>
              <a:spcBef>
                <a:spcPts val="1000"/>
              </a:spcBef>
              <a:spcAft>
                <a:spcPts val="600"/>
              </a:spcAft>
              <a:buFont typeface="Arial"/>
              <a:buChar char="•"/>
            </a:pPr>
            <a:r>
              <a:rPr lang="en-US" sz="2600"/>
              <a:t>In rationale, you discussed what needs to occur for the agency to move this component up a stage. What needs to be done to enable those activities? Could we engage in that next step already? </a:t>
            </a:r>
            <a:endParaRPr lang="en-US"/>
          </a:p>
          <a:p>
            <a:pPr marL="457200" indent="-457200">
              <a:lnSpc>
                <a:spcPct val="110000"/>
              </a:lnSpc>
              <a:spcBef>
                <a:spcPts val="1000"/>
              </a:spcBef>
              <a:spcAft>
                <a:spcPts val="600"/>
              </a:spcAft>
              <a:buFont typeface="Arial"/>
              <a:buChar char="•"/>
            </a:pPr>
            <a:r>
              <a:rPr lang="en-US" sz="2600"/>
              <a:t>What is a reasonable timeline for these steps to occur? </a:t>
            </a:r>
          </a:p>
        </p:txBody>
      </p:sp>
    </p:spTree>
    <p:extLst>
      <p:ext uri="{BB962C8B-B14F-4D97-AF65-F5344CB8AC3E}">
        <p14:creationId xmlns:p14="http://schemas.microsoft.com/office/powerpoint/2010/main" val="2522589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71168-7C97-2243-55C0-1EED36973682}"/>
              </a:ext>
            </a:extLst>
          </p:cNvPr>
          <p:cNvSpPr>
            <a:spLocks noGrp="1"/>
          </p:cNvSpPr>
          <p:nvPr>
            <p:ph type="title"/>
          </p:nvPr>
        </p:nvSpPr>
        <p:spPr>
          <a:xfrm>
            <a:off x="1471961" y="1213513"/>
            <a:ext cx="9241728" cy="3215268"/>
          </a:xfrm>
        </p:spPr>
        <p:txBody>
          <a:bodyPr/>
          <a:lstStyle/>
          <a:p>
            <a:r>
              <a:rPr lang="en-US"/>
              <a:t>Looking Ahead</a:t>
            </a:r>
          </a:p>
        </p:txBody>
      </p:sp>
    </p:spTree>
    <p:extLst>
      <p:ext uri="{BB962C8B-B14F-4D97-AF65-F5344CB8AC3E}">
        <p14:creationId xmlns:p14="http://schemas.microsoft.com/office/powerpoint/2010/main" val="843341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20147-DF34-B4C8-FB3E-350589570F44}"/>
              </a:ext>
            </a:extLst>
          </p:cNvPr>
          <p:cNvSpPr>
            <a:spLocks noGrp="1"/>
          </p:cNvSpPr>
          <p:nvPr>
            <p:ph type="title"/>
          </p:nvPr>
        </p:nvSpPr>
        <p:spPr/>
        <p:txBody>
          <a:bodyPr/>
          <a:lstStyle/>
          <a:p>
            <a:r>
              <a:rPr lang="en-US" dirty="0"/>
              <a:t>Before The Last Webinar (12/18)</a:t>
            </a:r>
          </a:p>
        </p:txBody>
      </p:sp>
      <p:sp>
        <p:nvSpPr>
          <p:cNvPr id="12" name="Content Placeholder 11">
            <a:extLst>
              <a:ext uri="{FF2B5EF4-FFF2-40B4-BE49-F238E27FC236}">
                <a16:creationId xmlns:a16="http://schemas.microsoft.com/office/drawing/2014/main" id="{B63C4B9B-85C7-2449-F46C-E6AE5CA4CC6A}"/>
              </a:ext>
            </a:extLst>
          </p:cNvPr>
          <p:cNvSpPr>
            <a:spLocks noGrp="1"/>
          </p:cNvSpPr>
          <p:nvPr>
            <p:ph sz="half" idx="1"/>
          </p:nvPr>
        </p:nvSpPr>
        <p:spPr>
          <a:xfrm>
            <a:off x="838201" y="1676632"/>
            <a:ext cx="8494486" cy="3838396"/>
          </a:xfrm>
        </p:spPr>
        <p:txBody>
          <a:bodyPr/>
          <a:lstStyle/>
          <a:p>
            <a:pPr marL="514350" indent="-514350">
              <a:buFont typeface="+mj-lt"/>
              <a:buAutoNum type="arabicPeriod"/>
            </a:pPr>
            <a:r>
              <a:rPr lang="en-US" dirty="0">
                <a:ea typeface="Segoe UI"/>
                <a:cs typeface="Segoe UI"/>
              </a:rPr>
              <a:t>Establish your cross-disciplinary steering committee </a:t>
            </a:r>
            <a:r>
              <a:rPr lang="en-US" sz="2400" dirty="0">
                <a:ea typeface="Segoe UI"/>
                <a:cs typeface="Segoe UI"/>
              </a:rPr>
              <a:t>(refer to Quality Indicator 1; </a:t>
            </a:r>
            <a:r>
              <a:rPr lang="en-US" sz="2400" dirty="0">
                <a:ea typeface="Segoe UI"/>
                <a:cs typeface="Segoe UI"/>
                <a:hlinkClick r:id="rId3"/>
              </a:rPr>
              <a:t>Steering Committee Email Template &amp; Tracking</a:t>
            </a:r>
            <a:r>
              <a:rPr lang="en-US" sz="2400" dirty="0">
                <a:ea typeface="Segoe UI"/>
                <a:cs typeface="Segoe UI"/>
              </a:rPr>
              <a:t>).</a:t>
            </a:r>
          </a:p>
          <a:p>
            <a:pPr marL="514350" indent="-514350">
              <a:buFont typeface="+mj-lt"/>
              <a:buAutoNum type="arabicPeriod"/>
            </a:pPr>
            <a:r>
              <a:rPr lang="en-US" dirty="0">
                <a:ea typeface="Segoe UI"/>
                <a:cs typeface="Segoe UI"/>
              </a:rPr>
              <a:t>Complete the </a:t>
            </a:r>
            <a:r>
              <a:rPr lang="en-US" dirty="0">
                <a:ea typeface="Segoe UI"/>
                <a:cs typeface="Segoe UI"/>
                <a:hlinkClick r:id="rId4"/>
              </a:rPr>
              <a:t>Hexagon Tool: Readiness Protocol</a:t>
            </a:r>
            <a:r>
              <a:rPr lang="en-US" dirty="0">
                <a:ea typeface="Segoe UI"/>
                <a:cs typeface="Segoe UI"/>
              </a:rPr>
              <a:t>.</a:t>
            </a:r>
          </a:p>
          <a:p>
            <a:pPr marL="514350" indent="-514350">
              <a:buFont typeface="+mj-lt"/>
              <a:buAutoNum type="arabicPeriod"/>
            </a:pPr>
            <a:r>
              <a:rPr lang="en-US" dirty="0">
                <a:ea typeface="Segoe UI"/>
                <a:cs typeface="Segoe UI"/>
              </a:rPr>
              <a:t>Review prerequisites for enrolling in NCADEMI’s Targeted Technical Assistance for state and local educational agencies that begins in January 2026!</a:t>
            </a:r>
          </a:p>
        </p:txBody>
      </p:sp>
    </p:spTree>
    <p:extLst>
      <p:ext uri="{BB962C8B-B14F-4D97-AF65-F5344CB8AC3E}">
        <p14:creationId xmlns:p14="http://schemas.microsoft.com/office/powerpoint/2010/main" val="3667810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2758FE-293B-B392-42B4-DAC688E4FF1D}"/>
              </a:ext>
            </a:extLst>
          </p:cNvPr>
          <p:cNvSpPr>
            <a:spLocks noGrp="1"/>
          </p:cNvSpPr>
          <p:nvPr>
            <p:ph type="title"/>
          </p:nvPr>
        </p:nvSpPr>
        <p:spPr/>
        <p:txBody>
          <a:bodyPr/>
          <a:lstStyle/>
          <a:p>
            <a:r>
              <a:rPr lang="en-US" dirty="0"/>
              <a:t>Accessibility Conversations</a:t>
            </a:r>
          </a:p>
        </p:txBody>
      </p:sp>
      <p:pic>
        <p:nvPicPr>
          <p:cNvPr id="2" name="Picture 1" descr="Accessibility icon">
            <a:extLst>
              <a:ext uri="{FF2B5EF4-FFF2-40B4-BE49-F238E27FC236}">
                <a16:creationId xmlns:a16="http://schemas.microsoft.com/office/drawing/2014/main" id="{4B3004B3-C240-96C8-1AB6-9E13B398BFCD}"/>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128423" y="2456478"/>
            <a:ext cx="2568842" cy="2422373"/>
          </a:xfrm>
          <a:prstGeom prst="rect">
            <a:avLst/>
          </a:prstGeom>
        </p:spPr>
      </p:pic>
      <p:sp>
        <p:nvSpPr>
          <p:cNvPr id="7" name="Content Placeholder 6">
            <a:extLst>
              <a:ext uri="{FF2B5EF4-FFF2-40B4-BE49-F238E27FC236}">
                <a16:creationId xmlns:a16="http://schemas.microsoft.com/office/drawing/2014/main" id="{64567547-2BC8-5ADE-3E75-F8F0E69DAD0B}"/>
              </a:ext>
            </a:extLst>
          </p:cNvPr>
          <p:cNvSpPr>
            <a:spLocks noGrp="1"/>
          </p:cNvSpPr>
          <p:nvPr>
            <p:ph idx="1"/>
          </p:nvPr>
        </p:nvSpPr>
        <p:spPr>
          <a:xfrm>
            <a:off x="4197427" y="1730468"/>
            <a:ext cx="6866150" cy="3874391"/>
          </a:xfrm>
        </p:spPr>
        <p:txBody>
          <a:bodyPr vert="horz" lIns="91440" tIns="45720" rIns="91440" bIns="45720" rtlCol="0" anchor="t">
            <a:noAutofit/>
          </a:bodyPr>
          <a:lstStyle/>
          <a:p>
            <a:pPr marL="0" indent="0">
              <a:spcBef>
                <a:spcPts val="0"/>
              </a:spcBef>
              <a:buNone/>
            </a:pPr>
            <a:r>
              <a:rPr lang="en-US" sz="2400" b="1" dirty="0"/>
              <a:t>Have you started an accessibility conversation?</a:t>
            </a:r>
          </a:p>
          <a:p>
            <a:pPr>
              <a:spcAft>
                <a:spcPts val="1200"/>
              </a:spcAft>
            </a:pPr>
            <a:r>
              <a:rPr lang="en-US" sz="2400" dirty="0"/>
              <a:t>If not, connect with one colleague at your school, district, or state to explore an accessibility practice in your setting. </a:t>
            </a:r>
            <a:r>
              <a:rPr lang="en-US" sz="2400" dirty="0">
                <a:hlinkClick r:id="rId4"/>
              </a:rPr>
              <a:t>Conversation Starters &amp; Email Template</a:t>
            </a:r>
            <a:endParaRPr lang="en-US" sz="2400" dirty="0"/>
          </a:p>
          <a:p>
            <a:pPr>
              <a:spcAft>
                <a:spcPts val="1200"/>
              </a:spcAft>
            </a:pPr>
            <a:r>
              <a:rPr lang="en-US" sz="2400" dirty="0"/>
              <a:t>If you have, now is a great time to circle back to examine how students are impacted by the accessibility practice or lack thereof. </a:t>
            </a:r>
          </a:p>
        </p:txBody>
      </p:sp>
    </p:spTree>
    <p:extLst>
      <p:ext uri="{BB962C8B-B14F-4D97-AF65-F5344CB8AC3E}">
        <p14:creationId xmlns:p14="http://schemas.microsoft.com/office/powerpoint/2010/main" val="864334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77139-18C9-ACE0-D18E-CFFBB760A2C6}"/>
              </a:ext>
            </a:extLst>
          </p:cNvPr>
          <p:cNvSpPr>
            <a:spLocks noGrp="1"/>
          </p:cNvSpPr>
          <p:nvPr>
            <p:ph type="title"/>
          </p:nvPr>
        </p:nvSpPr>
        <p:spPr/>
        <p:txBody>
          <a:bodyPr/>
          <a:lstStyle/>
          <a:p>
            <a:r>
              <a:rPr lang="en-US"/>
              <a:t>Webinar Support &amp; Resources</a:t>
            </a:r>
          </a:p>
        </p:txBody>
      </p:sp>
      <p:sp>
        <p:nvSpPr>
          <p:cNvPr id="3" name="Content Placeholder 2">
            <a:extLst>
              <a:ext uri="{FF2B5EF4-FFF2-40B4-BE49-F238E27FC236}">
                <a16:creationId xmlns:a16="http://schemas.microsoft.com/office/drawing/2014/main" id="{BE4DC940-D180-E49D-385E-4A837FC28AF6}"/>
              </a:ext>
            </a:extLst>
          </p:cNvPr>
          <p:cNvSpPr>
            <a:spLocks noGrp="1"/>
          </p:cNvSpPr>
          <p:nvPr>
            <p:ph idx="1"/>
          </p:nvPr>
        </p:nvSpPr>
        <p:spPr>
          <a:xfrm>
            <a:off x="838200" y="1717175"/>
            <a:ext cx="7797905" cy="4081770"/>
          </a:xfrm>
        </p:spPr>
        <p:txBody>
          <a:bodyPr vert="horz" lIns="91440" tIns="45720" rIns="91440" bIns="45720" rtlCol="0" anchor="t">
            <a:noAutofit/>
          </a:bodyPr>
          <a:lstStyle/>
          <a:p>
            <a:pPr marL="457200" indent="-457200">
              <a:lnSpc>
                <a:spcPct val="100000"/>
              </a:lnSpc>
              <a:spcBef>
                <a:spcPts val="0"/>
              </a:spcBef>
              <a:spcAft>
                <a:spcPts val="1200"/>
              </a:spcAft>
            </a:pPr>
            <a:r>
              <a:rPr lang="en-US" dirty="0"/>
              <a:t>Reach out to NCADEMI Program Assistant </a:t>
            </a:r>
            <a:r>
              <a:rPr lang="en-US" b="1" dirty="0"/>
              <a:t>Natalie Cardenas</a:t>
            </a:r>
            <a:r>
              <a:rPr lang="en-US" dirty="0"/>
              <a:t> in the chat if you need technical support </a:t>
            </a:r>
          </a:p>
          <a:p>
            <a:pPr marL="457200" indent="-457200">
              <a:lnSpc>
                <a:spcPct val="100000"/>
              </a:lnSpc>
              <a:spcBef>
                <a:spcPts val="0"/>
              </a:spcBef>
              <a:spcAft>
                <a:spcPts val="1200"/>
              </a:spcAft>
            </a:pPr>
            <a:r>
              <a:rPr lang="en-US" dirty="0"/>
              <a:t>Captions</a:t>
            </a:r>
          </a:p>
          <a:p>
            <a:pPr marL="457200" indent="-457200">
              <a:lnSpc>
                <a:spcPct val="100000"/>
              </a:lnSpc>
              <a:spcBef>
                <a:spcPts val="0"/>
              </a:spcBef>
              <a:spcAft>
                <a:spcPts val="1200"/>
              </a:spcAft>
            </a:pPr>
            <a:r>
              <a:rPr lang="en-US" dirty="0"/>
              <a:t>Slide deck &amp; resources are available </a:t>
            </a:r>
            <a:r>
              <a:rPr lang="en-US" dirty="0">
                <a:ea typeface="+mn-lt"/>
                <a:cs typeface="+mn-lt"/>
              </a:rPr>
              <a:t>at: </a:t>
            </a:r>
            <a:r>
              <a:rPr lang="en-US" b="1" dirty="0">
                <a:ea typeface="+mn-lt"/>
                <a:cs typeface="+mn-lt"/>
                <a:hlinkClick r:id="rId3"/>
              </a:rPr>
              <a:t>bit.ly/qi-webinar5 </a:t>
            </a:r>
            <a:endParaRPr lang="en-US" b="1" dirty="0"/>
          </a:p>
          <a:p>
            <a:pPr marL="457200" indent="-457200">
              <a:lnSpc>
                <a:spcPct val="100000"/>
              </a:lnSpc>
              <a:spcBef>
                <a:spcPts val="0"/>
              </a:spcBef>
              <a:spcAft>
                <a:spcPts val="1800"/>
              </a:spcAft>
            </a:pPr>
            <a:r>
              <a:rPr lang="en-US" dirty="0"/>
              <a:t>Recording will be available within 24-48 business hours on the resources page </a:t>
            </a:r>
          </a:p>
        </p:txBody>
      </p:sp>
      <p:pic>
        <p:nvPicPr>
          <p:cNvPr id="5" name="Picture 4">
            <a:extLst>
              <a:ext uri="{FF2B5EF4-FFF2-40B4-BE49-F238E27FC236}">
                <a16:creationId xmlns:a16="http://schemas.microsoft.com/office/drawing/2014/main" id="{8F8F4E74-1458-B4CA-D7D6-015A2B1F889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r="2" b="24010"/>
          <a:stretch>
            <a:fillRect/>
          </a:stretch>
        </p:blipFill>
        <p:spPr>
          <a:xfrm>
            <a:off x="8636105" y="1096462"/>
            <a:ext cx="1930442" cy="1955961"/>
          </a:xfrm>
          <a:prstGeom prst="ellipse">
            <a:avLst/>
          </a:prstGeom>
        </p:spPr>
      </p:pic>
      <p:pic>
        <p:nvPicPr>
          <p:cNvPr id="6" name="Picture 5" descr="QR code to webinar resource page">
            <a:extLst>
              <a:ext uri="{FF2B5EF4-FFF2-40B4-BE49-F238E27FC236}">
                <a16:creationId xmlns:a16="http://schemas.microsoft.com/office/drawing/2014/main" id="{952AE5D5-B046-5663-76A3-830054E6FDB4}"/>
              </a:ext>
            </a:extLst>
          </p:cNvPr>
          <p:cNvPicPr>
            <a:picLocks noChangeAspect="1"/>
          </p:cNvPicPr>
          <p:nvPr/>
        </p:nvPicPr>
        <p:blipFill>
          <a:blip r:embed="rId5"/>
          <a:stretch>
            <a:fillRect/>
          </a:stretch>
        </p:blipFill>
        <p:spPr>
          <a:xfrm>
            <a:off x="8528706" y="3223440"/>
            <a:ext cx="2377993" cy="2412127"/>
          </a:xfrm>
          <a:prstGeom prst="rect">
            <a:avLst/>
          </a:prstGeom>
        </p:spPr>
      </p:pic>
    </p:spTree>
    <p:extLst>
      <p:ext uri="{BB962C8B-B14F-4D97-AF65-F5344CB8AC3E}">
        <p14:creationId xmlns:p14="http://schemas.microsoft.com/office/powerpoint/2010/main" val="1842789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5DC29-0014-8CCA-37BE-FBA414505E03}"/>
              </a:ext>
            </a:extLst>
          </p:cNvPr>
          <p:cNvSpPr>
            <a:spLocks noGrp="1"/>
          </p:cNvSpPr>
          <p:nvPr>
            <p:ph type="title"/>
          </p:nvPr>
        </p:nvSpPr>
        <p:spPr/>
        <p:txBody>
          <a:bodyPr/>
          <a:lstStyle/>
          <a:p>
            <a:r>
              <a:rPr lang="en-US" dirty="0"/>
              <a:t>Final Office Hours</a:t>
            </a:r>
          </a:p>
        </p:txBody>
      </p:sp>
      <p:sp>
        <p:nvSpPr>
          <p:cNvPr id="5" name="Text Placeholder 4">
            <a:extLst>
              <a:ext uri="{FF2B5EF4-FFF2-40B4-BE49-F238E27FC236}">
                <a16:creationId xmlns:a16="http://schemas.microsoft.com/office/drawing/2014/main" id="{92C1AD7F-150C-3A30-D513-5724CD20A7A4}"/>
              </a:ext>
            </a:extLst>
          </p:cNvPr>
          <p:cNvSpPr>
            <a:spLocks noGrp="1"/>
          </p:cNvSpPr>
          <p:nvPr>
            <p:ph type="body" idx="1"/>
          </p:nvPr>
        </p:nvSpPr>
        <p:spPr>
          <a:xfrm>
            <a:off x="839788" y="1555803"/>
            <a:ext cx="5807592" cy="596762"/>
          </a:xfrm>
        </p:spPr>
        <p:txBody>
          <a:bodyPr/>
          <a:lstStyle/>
          <a:p>
            <a:r>
              <a:rPr lang="en-US"/>
              <a:t>When</a:t>
            </a:r>
          </a:p>
        </p:txBody>
      </p:sp>
      <p:sp>
        <p:nvSpPr>
          <p:cNvPr id="3" name="Content Placeholder 2">
            <a:extLst>
              <a:ext uri="{FF2B5EF4-FFF2-40B4-BE49-F238E27FC236}">
                <a16:creationId xmlns:a16="http://schemas.microsoft.com/office/drawing/2014/main" id="{7D9849A5-E0CC-9388-C1B6-108C92CDC6B6}"/>
              </a:ext>
            </a:extLst>
          </p:cNvPr>
          <p:cNvSpPr>
            <a:spLocks noGrp="1"/>
          </p:cNvSpPr>
          <p:nvPr>
            <p:ph sz="half" idx="2"/>
          </p:nvPr>
        </p:nvSpPr>
        <p:spPr>
          <a:xfrm>
            <a:off x="839788" y="2152565"/>
            <a:ext cx="5549582" cy="3631016"/>
          </a:xfrm>
          <a:solidFill>
            <a:schemeClr val="bg1">
              <a:lumMod val="95000"/>
            </a:schemeClr>
          </a:solidFill>
        </p:spPr>
        <p:txBody>
          <a:bodyPr vert="horz" lIns="91440" tIns="45720" rIns="91440" bIns="45720" rtlCol="0" anchor="ctr" anchorCtr="0">
            <a:noAutofit/>
          </a:bodyPr>
          <a:lstStyle/>
          <a:p>
            <a:pPr>
              <a:spcBef>
                <a:spcPts val="1400"/>
              </a:spcBef>
            </a:pPr>
            <a:r>
              <a:rPr lang="en-US" sz="2400" b="0" dirty="0"/>
              <a:t>Tuesday, December 9 from </a:t>
            </a:r>
            <a:br>
              <a:rPr lang="en-US" sz="2400" dirty="0"/>
            </a:br>
            <a:r>
              <a:rPr lang="en-US" sz="2400" b="0" dirty="0"/>
              <a:t>4:00 – 4:50pm ET</a:t>
            </a:r>
            <a:endParaRPr lang="en-US" dirty="0"/>
          </a:p>
          <a:p>
            <a:pPr>
              <a:spcAft>
                <a:spcPts val="1200"/>
              </a:spcAft>
            </a:pPr>
            <a:r>
              <a:rPr lang="en-US" sz="2400" b="0" dirty="0"/>
              <a:t>Wednesday, December 10 from</a:t>
            </a:r>
            <a:br>
              <a:rPr lang="en-US" sz="2400" dirty="0"/>
            </a:br>
            <a:r>
              <a:rPr lang="en-US" sz="2400" b="0" dirty="0"/>
              <a:t>6:00 – 6:50pm ET</a:t>
            </a:r>
            <a:endParaRPr lang="en-US" sz="2400" dirty="0"/>
          </a:p>
          <a:p>
            <a:pPr marL="396875" indent="-396875">
              <a:spcAft>
                <a:spcPts val="4800"/>
              </a:spcAft>
              <a:buFont typeface="Aptos" panose="020B0004020202020204" pitchFamily="34" charset="0"/>
              <a:buChar char="→"/>
            </a:pPr>
            <a:r>
              <a:rPr lang="en-US" sz="2400" dirty="0"/>
              <a:t>The link to the office hour registration and session reminders will be sent in the post-webinar notification email. </a:t>
            </a:r>
          </a:p>
        </p:txBody>
      </p:sp>
      <p:sp>
        <p:nvSpPr>
          <p:cNvPr id="6" name="Text Placeholder 5">
            <a:extLst>
              <a:ext uri="{FF2B5EF4-FFF2-40B4-BE49-F238E27FC236}">
                <a16:creationId xmlns:a16="http://schemas.microsoft.com/office/drawing/2014/main" id="{5B228621-2111-DDD2-0811-494F89C214B7}"/>
              </a:ext>
            </a:extLst>
          </p:cNvPr>
          <p:cNvSpPr>
            <a:spLocks noGrp="1"/>
          </p:cNvSpPr>
          <p:nvPr>
            <p:ph type="body" sz="quarter" idx="3"/>
          </p:nvPr>
        </p:nvSpPr>
        <p:spPr>
          <a:xfrm>
            <a:off x="6619640" y="1594730"/>
            <a:ext cx="5417049" cy="596762"/>
          </a:xfrm>
        </p:spPr>
        <p:txBody>
          <a:bodyPr/>
          <a:lstStyle/>
          <a:p>
            <a:r>
              <a:rPr lang="en-US"/>
              <a:t>Sample Questions</a:t>
            </a:r>
          </a:p>
        </p:txBody>
      </p:sp>
      <p:sp>
        <p:nvSpPr>
          <p:cNvPr id="4" name="Content Placeholder 3">
            <a:extLst>
              <a:ext uri="{FF2B5EF4-FFF2-40B4-BE49-F238E27FC236}">
                <a16:creationId xmlns:a16="http://schemas.microsoft.com/office/drawing/2014/main" id="{3743765F-DC2C-66E1-6B19-4E96254AF0D7}"/>
              </a:ext>
            </a:extLst>
          </p:cNvPr>
          <p:cNvSpPr>
            <a:spLocks noGrp="1"/>
          </p:cNvSpPr>
          <p:nvPr>
            <p:ph sz="quarter" idx="4"/>
          </p:nvPr>
        </p:nvSpPr>
        <p:spPr>
          <a:xfrm>
            <a:off x="6736570" y="2191492"/>
            <a:ext cx="4750580" cy="3592088"/>
          </a:xfrm>
          <a:solidFill>
            <a:schemeClr val="accent6">
              <a:lumMod val="20000"/>
              <a:lumOff val="80000"/>
            </a:schemeClr>
          </a:solidFill>
        </p:spPr>
        <p:txBody>
          <a:bodyPr vert="horz" lIns="91440" tIns="45720" rIns="91440" bIns="45720" rtlCol="0" anchor="ctr" anchorCtr="0">
            <a:noAutofit/>
          </a:bodyPr>
          <a:lstStyle/>
          <a:p>
            <a:pPr>
              <a:spcBef>
                <a:spcPts val="600"/>
              </a:spcBef>
            </a:pPr>
            <a:r>
              <a:rPr lang="en-US" sz="2400" dirty="0"/>
              <a:t>Who should be included on our steering committee?</a:t>
            </a:r>
          </a:p>
          <a:p>
            <a:pPr>
              <a:spcBef>
                <a:spcPts val="600"/>
              </a:spcBef>
            </a:pPr>
            <a:r>
              <a:rPr lang="en-US" sz="2400" dirty="0"/>
              <a:t>How long should we wait before scheduling our next self-assessment?</a:t>
            </a:r>
          </a:p>
          <a:p>
            <a:pPr>
              <a:spcBef>
                <a:spcPts val="600"/>
              </a:spcBef>
            </a:pPr>
            <a:r>
              <a:rPr lang="en-US" sz="2400" dirty="0"/>
              <a:t>What do we do if our implementation is splintered within one Quality Indicator?</a:t>
            </a:r>
          </a:p>
        </p:txBody>
      </p:sp>
    </p:spTree>
    <p:extLst>
      <p:ext uri="{BB962C8B-B14F-4D97-AF65-F5344CB8AC3E}">
        <p14:creationId xmlns:p14="http://schemas.microsoft.com/office/powerpoint/2010/main" val="35746899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A82849-D151-64A7-E619-F4BF6C5BDC5B}"/>
              </a:ext>
            </a:extLst>
          </p:cNvPr>
          <p:cNvSpPr>
            <a:spLocks noGrp="1"/>
          </p:cNvSpPr>
          <p:nvPr>
            <p:ph type="title"/>
          </p:nvPr>
        </p:nvSpPr>
        <p:spPr>
          <a:xfrm>
            <a:off x="838199" y="820173"/>
            <a:ext cx="10849495" cy="1341136"/>
          </a:xfrm>
        </p:spPr>
        <p:txBody>
          <a:bodyPr anchor="b">
            <a:noAutofit/>
          </a:bodyPr>
          <a:lstStyle/>
          <a:p>
            <a:r>
              <a:rPr lang="en-US" sz="5000" dirty="0"/>
              <a:t>Webinar 6</a:t>
            </a:r>
            <a:br>
              <a:rPr lang="en-US" sz="5000" dirty="0"/>
            </a:br>
            <a:r>
              <a:rPr lang="en-US" dirty="0"/>
              <a:t>Targeted Technical Assistance (TA) Readiness</a:t>
            </a:r>
            <a:endParaRPr lang="en-US" sz="4000" dirty="0"/>
          </a:p>
        </p:txBody>
      </p:sp>
      <p:sp>
        <p:nvSpPr>
          <p:cNvPr id="24" name="Content Placeholder 23">
            <a:extLst>
              <a:ext uri="{FF2B5EF4-FFF2-40B4-BE49-F238E27FC236}">
                <a16:creationId xmlns:a16="http://schemas.microsoft.com/office/drawing/2014/main" id="{F51D39E4-FC8B-7683-C5E5-5A8F985F44FD}"/>
              </a:ext>
            </a:extLst>
          </p:cNvPr>
          <p:cNvSpPr>
            <a:spLocks noGrp="1"/>
          </p:cNvSpPr>
          <p:nvPr>
            <p:ph idx="1"/>
          </p:nvPr>
        </p:nvSpPr>
        <p:spPr>
          <a:xfrm>
            <a:off x="2644966" y="2661711"/>
            <a:ext cx="5529550" cy="2439099"/>
          </a:xfrm>
        </p:spPr>
        <p:txBody>
          <a:bodyPr/>
          <a:lstStyle/>
          <a:p>
            <a:pPr marL="0" indent="0">
              <a:spcBef>
                <a:spcPts val="0"/>
              </a:spcBef>
              <a:spcAft>
                <a:spcPts val="7000"/>
              </a:spcAft>
              <a:buNone/>
            </a:pPr>
            <a:r>
              <a:rPr lang="en-US" sz="3600" dirty="0">
                <a:solidFill>
                  <a:schemeClr val="bg1"/>
                </a:solidFill>
              </a:rPr>
              <a:t>Date: December 18, 2025</a:t>
            </a:r>
          </a:p>
          <a:p>
            <a:pPr marL="0" indent="0">
              <a:spcBef>
                <a:spcPts val="0"/>
              </a:spcBef>
              <a:buNone/>
            </a:pPr>
            <a:r>
              <a:rPr lang="en-US" sz="3600" dirty="0">
                <a:solidFill>
                  <a:schemeClr val="bg1"/>
                </a:solidFill>
              </a:rPr>
              <a:t>Time: 2:00 – 2:50 p.m. ET</a:t>
            </a:r>
          </a:p>
        </p:txBody>
      </p:sp>
    </p:spTree>
    <p:extLst>
      <p:ext uri="{BB962C8B-B14F-4D97-AF65-F5344CB8AC3E}">
        <p14:creationId xmlns:p14="http://schemas.microsoft.com/office/powerpoint/2010/main" val="37243691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AE7CB-54E7-46CC-4174-0A9981E92890}"/>
              </a:ext>
            </a:extLst>
          </p:cNvPr>
          <p:cNvSpPr>
            <a:spLocks noGrp="1"/>
          </p:cNvSpPr>
          <p:nvPr>
            <p:ph type="title"/>
          </p:nvPr>
        </p:nvSpPr>
        <p:spPr>
          <a:xfrm>
            <a:off x="838200" y="820173"/>
            <a:ext cx="10907332" cy="838200"/>
          </a:xfrm>
        </p:spPr>
        <p:txBody>
          <a:bodyPr/>
          <a:lstStyle/>
          <a:p>
            <a:r>
              <a:rPr lang="en-US" dirty="0"/>
              <a:t>New on Our Website: </a:t>
            </a:r>
            <a:r>
              <a:rPr lang="en-US" dirty="0">
                <a:hlinkClick r:id="rId3"/>
              </a:rPr>
              <a:t>TA Page for SEAs &amp; LEAs</a:t>
            </a:r>
            <a:endParaRPr lang="en-US" dirty="0"/>
          </a:p>
        </p:txBody>
      </p:sp>
      <p:sp>
        <p:nvSpPr>
          <p:cNvPr id="3" name="Content Placeholder 2">
            <a:extLst>
              <a:ext uri="{FF2B5EF4-FFF2-40B4-BE49-F238E27FC236}">
                <a16:creationId xmlns:a16="http://schemas.microsoft.com/office/drawing/2014/main" id="{943D8C22-713F-210A-7165-5B49F02AC124}"/>
              </a:ext>
            </a:extLst>
          </p:cNvPr>
          <p:cNvSpPr>
            <a:spLocks noGrp="1"/>
          </p:cNvSpPr>
          <p:nvPr>
            <p:ph sz="half" idx="1"/>
          </p:nvPr>
        </p:nvSpPr>
        <p:spPr>
          <a:xfrm>
            <a:off x="838200" y="1658373"/>
            <a:ext cx="6991350" cy="4017334"/>
          </a:xfrm>
        </p:spPr>
        <p:txBody>
          <a:bodyPr vert="horz" lIns="91440" tIns="45720" rIns="91440" bIns="45720" rtlCol="0" anchor="t">
            <a:noAutofit/>
          </a:bodyPr>
          <a:lstStyle/>
          <a:p>
            <a:pPr marL="0" indent="0">
              <a:buNone/>
            </a:pPr>
            <a:r>
              <a:rPr lang="en-US" sz="2400" dirty="0"/>
              <a:t>You'll find:</a:t>
            </a:r>
          </a:p>
          <a:p>
            <a:r>
              <a:rPr lang="en-US" sz="2400" dirty="0"/>
              <a:t>A new report on the results of NCADEMI's 2025 National Digital Accessibility Needs Assessment.</a:t>
            </a:r>
          </a:p>
          <a:p>
            <a:r>
              <a:rPr lang="en-US" sz="2400" dirty="0"/>
              <a:t>Details about our targeted TA launching in January. </a:t>
            </a:r>
          </a:p>
          <a:p>
            <a:pPr lvl="1"/>
            <a:r>
              <a:rPr lang="en-US" sz="2400" dirty="0"/>
              <a:t>Enrollment process to be added next week.</a:t>
            </a:r>
          </a:p>
          <a:p>
            <a:pPr lvl="1"/>
            <a:r>
              <a:rPr lang="en-US" sz="2400" dirty="0"/>
              <a:t>Come to Webinar 6 (or be sure to catch the recording)!</a:t>
            </a:r>
          </a:p>
        </p:txBody>
      </p:sp>
      <p:pic>
        <p:nvPicPr>
          <p:cNvPr id="5" name="Content Placeholder 4">
            <a:extLst>
              <a:ext uri="{FF2B5EF4-FFF2-40B4-BE49-F238E27FC236}">
                <a16:creationId xmlns:a16="http://schemas.microsoft.com/office/drawing/2014/main" id="{25D3DC7E-42A1-372E-074A-6442B12BEB85}"/>
              </a:ext>
              <a:ext uri="{C183D7F6-B498-43B3-948B-1728B52AA6E4}">
                <adec:decorative xmlns:adec="http://schemas.microsoft.com/office/drawing/2017/decorative" val="1"/>
              </a:ext>
            </a:extLst>
          </p:cNvPr>
          <p:cNvPicPr>
            <a:picLocks noGrp="1" noChangeAspect="1"/>
          </p:cNvPicPr>
          <p:nvPr>
            <p:ph sz="half" idx="2"/>
          </p:nvPr>
        </p:nvPicPr>
        <p:blipFill>
          <a:blip r:embed="rId4"/>
          <a:stretch>
            <a:fillRect/>
          </a:stretch>
        </p:blipFill>
        <p:spPr>
          <a:xfrm>
            <a:off x="8062912" y="1893888"/>
            <a:ext cx="3076575" cy="3076575"/>
          </a:xfrm>
          <a:prstGeom prst="rect">
            <a:avLst/>
          </a:prstGeom>
        </p:spPr>
      </p:pic>
    </p:spTree>
    <p:extLst>
      <p:ext uri="{BB962C8B-B14F-4D97-AF65-F5344CB8AC3E}">
        <p14:creationId xmlns:p14="http://schemas.microsoft.com/office/powerpoint/2010/main" val="2543559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FEA9D-5607-9497-1CBB-D77C0B79F6CE}"/>
              </a:ext>
            </a:extLst>
          </p:cNvPr>
          <p:cNvSpPr>
            <a:spLocks noGrp="1"/>
          </p:cNvSpPr>
          <p:nvPr>
            <p:ph type="title"/>
          </p:nvPr>
        </p:nvSpPr>
        <p:spPr/>
        <p:txBody>
          <a:bodyPr/>
          <a:lstStyle/>
          <a:p>
            <a:r>
              <a:rPr lang="en-US"/>
              <a:t>Contact, Connect, and Stay Informed</a:t>
            </a:r>
          </a:p>
        </p:txBody>
      </p:sp>
      <p:sp>
        <p:nvSpPr>
          <p:cNvPr id="4" name="Text Placeholder 3">
            <a:extLst>
              <a:ext uri="{FF2B5EF4-FFF2-40B4-BE49-F238E27FC236}">
                <a16:creationId xmlns:a16="http://schemas.microsoft.com/office/drawing/2014/main" id="{364F1F64-69BD-3152-C7A8-C5EFAEA56385}"/>
              </a:ext>
            </a:extLst>
          </p:cNvPr>
          <p:cNvSpPr>
            <a:spLocks noGrp="1"/>
          </p:cNvSpPr>
          <p:nvPr>
            <p:ph type="body" idx="1"/>
          </p:nvPr>
        </p:nvSpPr>
        <p:spPr/>
        <p:txBody>
          <a:bodyPr/>
          <a:lstStyle/>
          <a:p>
            <a:r>
              <a:rPr lang="en-US" sz="2800"/>
              <a:t>Contact &amp; Connect</a:t>
            </a:r>
          </a:p>
        </p:txBody>
      </p:sp>
      <p:sp>
        <p:nvSpPr>
          <p:cNvPr id="3" name="Content Placeholder 2">
            <a:extLst>
              <a:ext uri="{FF2B5EF4-FFF2-40B4-BE49-F238E27FC236}">
                <a16:creationId xmlns:a16="http://schemas.microsoft.com/office/drawing/2014/main" id="{70987D1F-451B-F5D5-F006-67A7E574B927}"/>
              </a:ext>
            </a:extLst>
          </p:cNvPr>
          <p:cNvSpPr>
            <a:spLocks noGrp="1"/>
          </p:cNvSpPr>
          <p:nvPr>
            <p:ph sz="half" idx="2"/>
          </p:nvPr>
        </p:nvSpPr>
        <p:spPr>
          <a:xfrm>
            <a:off x="938213" y="2247011"/>
            <a:ext cx="5157787" cy="3274116"/>
          </a:xfrm>
        </p:spPr>
        <p:txBody>
          <a:bodyPr vert="horz" lIns="91440" tIns="45720" rIns="91440" bIns="45720" rtlCol="0" anchor="t">
            <a:normAutofit/>
          </a:bodyPr>
          <a:lstStyle/>
          <a:p>
            <a:pPr marL="457200" lvl="1" indent="0">
              <a:lnSpc>
                <a:spcPct val="160000"/>
              </a:lnSpc>
              <a:spcBef>
                <a:spcPts val="0"/>
              </a:spcBef>
              <a:spcAft>
                <a:spcPts val="0"/>
              </a:spcAft>
              <a:buNone/>
            </a:pPr>
            <a:r>
              <a:rPr lang="en-US">
                <a:hlinkClick r:id="rId3"/>
              </a:rPr>
              <a:t>ncademi.org</a:t>
            </a:r>
            <a:r>
              <a:rPr lang="en-US"/>
              <a:t> </a:t>
            </a:r>
          </a:p>
          <a:p>
            <a:pPr marL="457200" lvl="1" indent="0">
              <a:lnSpc>
                <a:spcPct val="160000"/>
              </a:lnSpc>
              <a:spcBef>
                <a:spcPts val="0"/>
              </a:spcBef>
              <a:spcAft>
                <a:spcPts val="0"/>
              </a:spcAft>
              <a:buNone/>
            </a:pPr>
            <a:r>
              <a:rPr lang="en-US">
                <a:hlinkClick r:id="rId4"/>
              </a:rPr>
              <a:t>ncademi@usu.edu</a:t>
            </a:r>
            <a:r>
              <a:rPr lang="en-US"/>
              <a:t>   </a:t>
            </a:r>
          </a:p>
          <a:p>
            <a:pPr marL="457200" lvl="1" indent="0">
              <a:lnSpc>
                <a:spcPct val="160000"/>
              </a:lnSpc>
              <a:spcBef>
                <a:spcPts val="0"/>
              </a:spcBef>
              <a:spcAft>
                <a:spcPts val="0"/>
              </a:spcAft>
              <a:buNone/>
            </a:pPr>
            <a:r>
              <a:rPr lang="en-US"/>
              <a:t>435.554.8213 (voice or text)</a:t>
            </a:r>
          </a:p>
          <a:p>
            <a:pPr marL="457200" lvl="1" indent="0">
              <a:lnSpc>
                <a:spcPct val="160000"/>
              </a:lnSpc>
              <a:spcBef>
                <a:spcPts val="0"/>
              </a:spcBef>
              <a:spcAft>
                <a:spcPts val="0"/>
              </a:spcAft>
              <a:buNone/>
            </a:pPr>
            <a:r>
              <a:rPr lang="en-US">
                <a:hlinkClick r:id="rId5"/>
              </a:rPr>
              <a:t>Follow us on LinkedIn</a:t>
            </a:r>
          </a:p>
        </p:txBody>
      </p:sp>
      <p:sp>
        <p:nvSpPr>
          <p:cNvPr id="6" name="Text Placeholder 5">
            <a:extLst>
              <a:ext uri="{FF2B5EF4-FFF2-40B4-BE49-F238E27FC236}">
                <a16:creationId xmlns:a16="http://schemas.microsoft.com/office/drawing/2014/main" id="{C19F8644-53A0-E79F-F374-0B9058B63E25}"/>
              </a:ext>
            </a:extLst>
          </p:cNvPr>
          <p:cNvSpPr>
            <a:spLocks noGrp="1"/>
          </p:cNvSpPr>
          <p:nvPr>
            <p:ph type="body" sz="quarter" idx="3"/>
          </p:nvPr>
        </p:nvSpPr>
        <p:spPr/>
        <p:txBody>
          <a:bodyPr/>
          <a:lstStyle/>
          <a:p>
            <a:r>
              <a:rPr lang="en-US" sz="2800"/>
              <a:t>Stay Informed</a:t>
            </a:r>
          </a:p>
        </p:txBody>
      </p:sp>
      <p:sp>
        <p:nvSpPr>
          <p:cNvPr id="9" name="TextBox 8">
            <a:extLst>
              <a:ext uri="{FF2B5EF4-FFF2-40B4-BE49-F238E27FC236}">
                <a16:creationId xmlns:a16="http://schemas.microsoft.com/office/drawing/2014/main" id="{B3A3C436-9239-5761-B819-0B12995A0F20}"/>
              </a:ext>
            </a:extLst>
          </p:cNvPr>
          <p:cNvSpPr txBox="1"/>
          <p:nvPr/>
        </p:nvSpPr>
        <p:spPr>
          <a:xfrm>
            <a:off x="6174205" y="2331619"/>
            <a:ext cx="409073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hlinkClick r:id="rId6"/>
              </a:rPr>
              <a:t>ncademi.org/newsletter</a:t>
            </a:r>
            <a:endParaRPr lang="en-US" sz="2400"/>
          </a:p>
        </p:txBody>
      </p:sp>
      <p:pic>
        <p:nvPicPr>
          <p:cNvPr id="13" name="Picture 12" descr="QR code to newsletter signup">
            <a:extLst>
              <a:ext uri="{FF2B5EF4-FFF2-40B4-BE49-F238E27FC236}">
                <a16:creationId xmlns:a16="http://schemas.microsoft.com/office/drawing/2014/main" id="{7AA8BF0D-ADBA-29CA-9016-07E4E1554746}"/>
              </a:ext>
            </a:extLst>
          </p:cNvPr>
          <p:cNvPicPr>
            <a:picLocks noChangeAspect="1"/>
          </p:cNvPicPr>
          <p:nvPr/>
        </p:nvPicPr>
        <p:blipFill>
          <a:blip r:embed="rId7"/>
          <a:srcRect l="7080" t="7550" r="7080" b="7149"/>
          <a:stretch>
            <a:fillRect/>
          </a:stretch>
        </p:blipFill>
        <p:spPr>
          <a:xfrm>
            <a:off x="6400112" y="2882146"/>
            <a:ext cx="2760524" cy="2743200"/>
          </a:xfrm>
          <a:prstGeom prst="rect">
            <a:avLst/>
          </a:prstGeom>
        </p:spPr>
      </p:pic>
    </p:spTree>
    <p:extLst>
      <p:ext uri="{BB962C8B-B14F-4D97-AF65-F5344CB8AC3E}">
        <p14:creationId xmlns:p14="http://schemas.microsoft.com/office/powerpoint/2010/main" val="26834321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CFCA7-E1FD-6294-15A6-1786D6C2CD78}"/>
              </a:ext>
            </a:extLst>
          </p:cNvPr>
          <p:cNvSpPr>
            <a:spLocks noGrp="1"/>
          </p:cNvSpPr>
          <p:nvPr>
            <p:ph type="title"/>
          </p:nvPr>
        </p:nvSpPr>
        <p:spPr/>
        <p:txBody>
          <a:bodyPr/>
          <a:lstStyle/>
          <a:p>
            <a:r>
              <a:rPr lang="en-US"/>
              <a:t>The Home of NCADEMI</a:t>
            </a:r>
          </a:p>
        </p:txBody>
      </p:sp>
      <p:sp>
        <p:nvSpPr>
          <p:cNvPr id="3" name="Content Placeholder 2" descr="Office of Special Education Programs IDEAs that Work logo.">
            <a:extLst>
              <a:ext uri="{FF2B5EF4-FFF2-40B4-BE49-F238E27FC236}">
                <a16:creationId xmlns:a16="http://schemas.microsoft.com/office/drawing/2014/main" id="{DC161F30-3D2C-0177-50AF-FF029D7C3F36}"/>
              </a:ext>
            </a:extLst>
          </p:cNvPr>
          <p:cNvSpPr>
            <a:spLocks noGrp="1"/>
          </p:cNvSpPr>
          <p:nvPr>
            <p:ph sz="half" idx="1"/>
          </p:nvPr>
        </p:nvSpPr>
        <p:spPr>
          <a:xfrm>
            <a:off x="838200" y="1589571"/>
            <a:ext cx="10515600" cy="1838146"/>
          </a:xfrm>
        </p:spPr>
        <p:txBody>
          <a:bodyPr vert="horz" lIns="91440" tIns="45720" rIns="91440" bIns="45720" rtlCol="0" anchor="t">
            <a:noAutofit/>
          </a:bodyPr>
          <a:lstStyle/>
          <a:p>
            <a:pPr marL="0" indent="0">
              <a:lnSpc>
                <a:spcPct val="113999"/>
              </a:lnSpc>
              <a:spcBef>
                <a:spcPts val="0"/>
              </a:spcBef>
              <a:spcAft>
                <a:spcPts val="1200"/>
              </a:spcAft>
              <a:buNone/>
            </a:pPr>
            <a:r>
              <a:rPr lang="en-US" sz="2400">
                <a:ea typeface="+mn-lt"/>
                <a:cs typeface="+mn-lt"/>
              </a:rPr>
              <a:t>Our project is housed at Utah State University (USU), administered within the Institute for Disability Research, Policy &amp; Practice (IDRPP), in partnership with Web Accessibility in Mind (WebAIM) and Technical Assistance for Excellence in Special Education (TAESE).</a:t>
            </a:r>
            <a:endParaRPr lang="en-US"/>
          </a:p>
        </p:txBody>
      </p:sp>
      <p:pic>
        <p:nvPicPr>
          <p:cNvPr id="16" name="Picture 15" descr="Emma Eccles Jones College of Education &amp; Human Services, Institute for Disability Research, Policy &amp; Practice, Utah State University logo.">
            <a:extLst>
              <a:ext uri="{FF2B5EF4-FFF2-40B4-BE49-F238E27FC236}">
                <a16:creationId xmlns:a16="http://schemas.microsoft.com/office/drawing/2014/main" id="{38A62E64-53EE-1147-5017-4B03BF46CE5E}"/>
              </a:ext>
            </a:extLst>
          </p:cNvPr>
          <p:cNvPicPr>
            <a:picLocks noChangeAspect="1"/>
          </p:cNvPicPr>
          <p:nvPr/>
        </p:nvPicPr>
        <p:blipFill>
          <a:blip r:embed="rId2"/>
          <a:stretch>
            <a:fillRect/>
          </a:stretch>
        </p:blipFill>
        <p:spPr>
          <a:xfrm>
            <a:off x="3986212" y="3107456"/>
            <a:ext cx="4219575" cy="1431642"/>
          </a:xfrm>
          <a:prstGeom prst="rect">
            <a:avLst/>
          </a:prstGeom>
        </p:spPr>
      </p:pic>
      <p:pic>
        <p:nvPicPr>
          <p:cNvPr id="15" name="Picture 14" descr="Web Accessibility in Mind (WebAIM) logo">
            <a:extLst>
              <a:ext uri="{FF2B5EF4-FFF2-40B4-BE49-F238E27FC236}">
                <a16:creationId xmlns:a16="http://schemas.microsoft.com/office/drawing/2014/main" id="{EA15B842-A083-9DDB-BEE4-3CA52EF412B9}"/>
              </a:ext>
            </a:extLst>
          </p:cNvPr>
          <p:cNvPicPr>
            <a:picLocks noChangeAspect="1"/>
          </p:cNvPicPr>
          <p:nvPr/>
        </p:nvPicPr>
        <p:blipFill>
          <a:blip r:embed="rId3"/>
          <a:stretch>
            <a:fillRect/>
          </a:stretch>
        </p:blipFill>
        <p:spPr>
          <a:xfrm>
            <a:off x="1566638" y="4845407"/>
            <a:ext cx="3171825" cy="846044"/>
          </a:xfrm>
          <a:prstGeom prst="rect">
            <a:avLst/>
          </a:prstGeom>
        </p:spPr>
      </p:pic>
      <p:pic>
        <p:nvPicPr>
          <p:cNvPr id="14" name="Picture 13" descr="Technical Assistance for Excellence in Special Education (TAESE) logo">
            <a:extLst>
              <a:ext uri="{FF2B5EF4-FFF2-40B4-BE49-F238E27FC236}">
                <a16:creationId xmlns:a16="http://schemas.microsoft.com/office/drawing/2014/main" id="{A43C9F67-06D4-30EE-961E-2C06A69E62E3}"/>
              </a:ext>
            </a:extLst>
          </p:cNvPr>
          <p:cNvPicPr>
            <a:picLocks noChangeAspect="1"/>
          </p:cNvPicPr>
          <p:nvPr/>
        </p:nvPicPr>
        <p:blipFill>
          <a:blip r:embed="rId4"/>
          <a:stretch>
            <a:fillRect/>
          </a:stretch>
        </p:blipFill>
        <p:spPr>
          <a:xfrm>
            <a:off x="7186837" y="4744554"/>
            <a:ext cx="3438525" cy="1047750"/>
          </a:xfrm>
          <a:prstGeom prst="rect">
            <a:avLst/>
          </a:prstGeom>
        </p:spPr>
      </p:pic>
    </p:spTree>
    <p:extLst>
      <p:ext uri="{BB962C8B-B14F-4D97-AF65-F5344CB8AC3E}">
        <p14:creationId xmlns:p14="http://schemas.microsoft.com/office/powerpoint/2010/main" val="26195365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CFCA7-E1FD-6294-15A6-1786D6C2CD78}"/>
              </a:ext>
            </a:extLst>
          </p:cNvPr>
          <p:cNvSpPr>
            <a:spLocks noGrp="1"/>
          </p:cNvSpPr>
          <p:nvPr>
            <p:ph type="title"/>
          </p:nvPr>
        </p:nvSpPr>
        <p:spPr/>
        <p:txBody>
          <a:bodyPr/>
          <a:lstStyle/>
          <a:p>
            <a:r>
              <a:rPr lang="en-US"/>
              <a:t>Disclaimers</a:t>
            </a:r>
          </a:p>
        </p:txBody>
      </p:sp>
      <p:sp>
        <p:nvSpPr>
          <p:cNvPr id="3" name="Content Placeholder 2" descr="Office of Special Education Programs IDEAs that Work logo.">
            <a:extLst>
              <a:ext uri="{FF2B5EF4-FFF2-40B4-BE49-F238E27FC236}">
                <a16:creationId xmlns:a16="http://schemas.microsoft.com/office/drawing/2014/main" id="{DC161F30-3D2C-0177-50AF-FF029D7C3F36}"/>
              </a:ext>
            </a:extLst>
          </p:cNvPr>
          <p:cNvSpPr>
            <a:spLocks noGrp="1"/>
          </p:cNvSpPr>
          <p:nvPr>
            <p:ph sz="half" idx="1"/>
          </p:nvPr>
        </p:nvSpPr>
        <p:spPr>
          <a:xfrm>
            <a:off x="838200" y="1589571"/>
            <a:ext cx="7162800" cy="3866971"/>
          </a:xfrm>
        </p:spPr>
        <p:txBody>
          <a:bodyPr vert="horz" lIns="91440" tIns="45720" rIns="91440" bIns="45720" rtlCol="0" anchor="t">
            <a:noAutofit/>
          </a:bodyPr>
          <a:lstStyle/>
          <a:p>
            <a:pPr marL="0" indent="0">
              <a:lnSpc>
                <a:spcPct val="100000"/>
              </a:lnSpc>
              <a:spcBef>
                <a:spcPts val="0"/>
              </a:spcBef>
              <a:buNone/>
            </a:pPr>
            <a:r>
              <a:rPr lang="en-US" sz="2400"/>
              <a:t>The contents of this slide deck were developed under a cooperative agreement with the U.S. Department of Education, Office of Special Education Programs, Award No. H327Z240007. However, those contents do not necessarily represent the policy of the Department of Education, and you should not assume endorsement by the Federal Government. Project Officer: Rebecca Sheffield, Ph.D.</a:t>
            </a:r>
            <a:endParaRPr lang="en-US"/>
          </a:p>
          <a:p>
            <a:pPr marL="0" indent="0">
              <a:lnSpc>
                <a:spcPct val="100000"/>
              </a:lnSpc>
              <a:spcBef>
                <a:spcPts val="0"/>
              </a:spcBef>
              <a:spcAft>
                <a:spcPts val="0"/>
              </a:spcAft>
              <a:buNone/>
            </a:pPr>
            <a:r>
              <a:rPr lang="en-US" sz="2400"/>
              <a:t>The contents of this slide deck are licensed under a </a:t>
            </a:r>
            <a:r>
              <a:rPr lang="en-US" sz="2400">
                <a:solidFill>
                  <a:srgbClr val="212121"/>
                </a:solidFill>
                <a:hlinkClick r:id="rId2"/>
              </a:rPr>
              <a:t>Creative Commons Attribution-ShareAlike 4.0 International License (CC BY-SA 4.0)</a:t>
            </a:r>
            <a:r>
              <a:rPr lang="en-US" sz="2400">
                <a:solidFill>
                  <a:srgbClr val="212121"/>
                </a:solidFill>
              </a:rPr>
              <a:t>.</a:t>
            </a:r>
            <a:endParaRPr lang="en-US" sz="2400"/>
          </a:p>
        </p:txBody>
      </p:sp>
      <p:pic>
        <p:nvPicPr>
          <p:cNvPr id="13" name="Picture 12" descr="Office of Special Education Programs IDEAs that Work logo.">
            <a:extLst>
              <a:ext uri="{FF2B5EF4-FFF2-40B4-BE49-F238E27FC236}">
                <a16:creationId xmlns:a16="http://schemas.microsoft.com/office/drawing/2014/main" id="{A8FEA2F3-3AD3-36C6-C263-5652F9C811FA}"/>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422659" y="1514475"/>
            <a:ext cx="2280882" cy="2362200"/>
          </a:xfrm>
          <a:prstGeom prst="rect">
            <a:avLst/>
          </a:prstGeom>
        </p:spPr>
      </p:pic>
      <p:pic>
        <p:nvPicPr>
          <p:cNvPr id="11" name="Content Placeholder 10">
            <a:extLst>
              <a:ext uri="{FF2B5EF4-FFF2-40B4-BE49-F238E27FC236}">
                <a16:creationId xmlns:a16="http://schemas.microsoft.com/office/drawing/2014/main" id="{7972FD4D-F5CB-12A3-5198-C59F5F750ED5}"/>
              </a:ext>
              <a:ext uri="{C183D7F6-B498-43B3-948B-1728B52AA6E4}">
                <adec:decorative xmlns:adec="http://schemas.microsoft.com/office/drawing/2017/decorative" val="1"/>
              </a:ext>
            </a:extLst>
          </p:cNvPr>
          <p:cNvPicPr>
            <a:picLocks noGrp="1" noChangeAspect="1"/>
          </p:cNvPicPr>
          <p:nvPr>
            <p:ph sz="half" idx="2"/>
          </p:nvPr>
        </p:nvPicPr>
        <p:blipFill>
          <a:blip r:embed="rId4"/>
          <a:stretch>
            <a:fillRect/>
          </a:stretch>
        </p:blipFill>
        <p:spPr>
          <a:xfrm>
            <a:off x="8663050" y="4242364"/>
            <a:ext cx="1962150" cy="657225"/>
          </a:xfrm>
        </p:spPr>
      </p:pic>
      <p:pic>
        <p:nvPicPr>
          <p:cNvPr id="4" name="Picture 3" descr="NCADEMI logo">
            <a:extLst>
              <a:ext uri="{FF2B5EF4-FFF2-40B4-BE49-F238E27FC236}">
                <a16:creationId xmlns:a16="http://schemas.microsoft.com/office/drawing/2014/main" id="{693BE6A3-8E80-6A0E-2006-C1A69B8F02D9}"/>
              </a:ext>
            </a:extLst>
          </p:cNvPr>
          <p:cNvPicPr>
            <a:picLocks noChangeAspect="1"/>
          </p:cNvPicPr>
          <p:nvPr/>
        </p:nvPicPr>
        <p:blipFill>
          <a:blip r:embed="rId5"/>
          <a:srcRect/>
          <a:stretch/>
        </p:blipFill>
        <p:spPr>
          <a:xfrm>
            <a:off x="637951" y="6183478"/>
            <a:ext cx="2514600" cy="502920"/>
          </a:xfrm>
          <a:prstGeom prst="rect">
            <a:avLst/>
          </a:prstGeom>
        </p:spPr>
      </p:pic>
      <p:sp>
        <p:nvSpPr>
          <p:cNvPr id="6" name="TextBox 5">
            <a:extLst>
              <a:ext uri="{FF2B5EF4-FFF2-40B4-BE49-F238E27FC236}">
                <a16:creationId xmlns:a16="http://schemas.microsoft.com/office/drawing/2014/main" id="{86CDE920-F5F8-8EA1-B0D5-A106C0814847}"/>
              </a:ext>
            </a:extLst>
          </p:cNvPr>
          <p:cNvSpPr txBox="1"/>
          <p:nvPr/>
        </p:nvSpPr>
        <p:spPr>
          <a:xfrm>
            <a:off x="7540259" y="6296438"/>
            <a:ext cx="5522614" cy="276999"/>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accent5"/>
                </a:solidFill>
                <a:latin typeface="Museo Slab 500" panose="02000000000000000000" pitchFamily="2" charset="77"/>
                <a:ea typeface="Aptos" panose="020B000402020202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ncademi.org</a:t>
            </a:r>
            <a:r>
              <a:rPr lang="en-US" sz="1200">
                <a:solidFill>
                  <a:schemeClr val="accent5"/>
                </a:solidFill>
                <a:latin typeface="Museo Slab 500" panose="02000000000000000000" pitchFamily="2" charset="77"/>
                <a:ea typeface="Aptos" panose="020B0004020202020204" pitchFamily="34" charset="0"/>
                <a:cs typeface="Times New Roman" panose="02020603050405020304" pitchFamily="18" charset="0"/>
              </a:rPr>
              <a:t>  |  </a:t>
            </a:r>
            <a:r>
              <a:rPr lang="en-US" sz="1200">
                <a:solidFill>
                  <a:schemeClr val="accent5"/>
                </a:solidFill>
                <a:latin typeface="Museo Slab 500" panose="02000000000000000000" pitchFamily="2" charset="77"/>
                <a:ea typeface="Aptos" panose="020B0004020202020204" pitchFamily="34" charset="0"/>
                <a:cs typeface="Times New Roman" panose="02020603050405020304" pitchFamily="18" charset="0"/>
                <a:hlinkClick r:id="rId7"/>
              </a:rPr>
              <a:t>ncademi@usu.edu</a:t>
            </a:r>
            <a:endParaRPr lang="en-US" sz="1200">
              <a:solidFill>
                <a:schemeClr val="accent5"/>
              </a:solidFill>
              <a:latin typeface="Museo Slab 500" panose="02000000000000000000" pitchFamily="2" charset="77"/>
            </a:endParaRPr>
          </a:p>
        </p:txBody>
      </p:sp>
    </p:spTree>
    <p:extLst>
      <p:ext uri="{BB962C8B-B14F-4D97-AF65-F5344CB8AC3E}">
        <p14:creationId xmlns:p14="http://schemas.microsoft.com/office/powerpoint/2010/main" val="6487232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317E6-3711-496E-A30C-D5F203A72DBE}"/>
              </a:ext>
            </a:extLst>
          </p:cNvPr>
          <p:cNvSpPr>
            <a:spLocks noGrp="1"/>
          </p:cNvSpPr>
          <p:nvPr>
            <p:ph type="title"/>
          </p:nvPr>
        </p:nvSpPr>
        <p:spPr>
          <a:xfrm>
            <a:off x="1475136" y="1961658"/>
            <a:ext cx="9241728" cy="2553620"/>
          </a:xfrm>
        </p:spPr>
        <p:txBody>
          <a:bodyPr/>
          <a:lstStyle/>
          <a:p>
            <a:r>
              <a:rPr lang="en-US"/>
              <a:t>Q&amp;A</a:t>
            </a:r>
          </a:p>
        </p:txBody>
      </p:sp>
    </p:spTree>
    <p:extLst>
      <p:ext uri="{BB962C8B-B14F-4D97-AF65-F5344CB8AC3E}">
        <p14:creationId xmlns:p14="http://schemas.microsoft.com/office/powerpoint/2010/main" val="4272032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B307C-D312-7BD2-F7E8-C5C6909FC4C1}"/>
              </a:ext>
            </a:extLst>
          </p:cNvPr>
          <p:cNvSpPr>
            <a:spLocks noGrp="1"/>
          </p:cNvSpPr>
          <p:nvPr>
            <p:ph type="title"/>
          </p:nvPr>
        </p:nvSpPr>
        <p:spPr/>
        <p:txBody>
          <a:bodyPr/>
          <a:lstStyle/>
          <a:p>
            <a:r>
              <a:rPr lang="en-US"/>
              <a:t>Webinar Communication</a:t>
            </a:r>
            <a:endParaRPr lang="en-US">
              <a:highlight>
                <a:srgbClr val="FFFF00"/>
              </a:highlight>
            </a:endParaRPr>
          </a:p>
        </p:txBody>
      </p:sp>
      <p:sp>
        <p:nvSpPr>
          <p:cNvPr id="3" name="Content Placeholder 2">
            <a:extLst>
              <a:ext uri="{FF2B5EF4-FFF2-40B4-BE49-F238E27FC236}">
                <a16:creationId xmlns:a16="http://schemas.microsoft.com/office/drawing/2014/main" id="{D7633E30-1926-03FF-4156-153743B4A821}"/>
              </a:ext>
            </a:extLst>
          </p:cNvPr>
          <p:cNvSpPr>
            <a:spLocks noGrp="1"/>
          </p:cNvSpPr>
          <p:nvPr>
            <p:ph idx="1"/>
          </p:nvPr>
        </p:nvSpPr>
        <p:spPr>
          <a:xfrm>
            <a:off x="838200" y="1780361"/>
            <a:ext cx="8721436" cy="4018584"/>
          </a:xfrm>
        </p:spPr>
        <p:txBody>
          <a:bodyPr vert="horz" lIns="91440" tIns="45720" rIns="91440" bIns="45720" rtlCol="0" anchor="t">
            <a:noAutofit/>
          </a:bodyPr>
          <a:lstStyle/>
          <a:p>
            <a:pPr marL="457200" indent="-457200">
              <a:lnSpc>
                <a:spcPct val="114000"/>
              </a:lnSpc>
              <a:spcBef>
                <a:spcPts val="0"/>
              </a:spcBef>
              <a:spcAft>
                <a:spcPts val="1400"/>
              </a:spcAft>
            </a:pPr>
            <a:r>
              <a:rPr lang="en-US" dirty="0"/>
              <a:t>Use </a:t>
            </a:r>
            <a:r>
              <a:rPr lang="en-US" b="1" dirty="0"/>
              <a:t>Zoom Chat</a:t>
            </a:r>
            <a:r>
              <a:rPr lang="en-US" dirty="0"/>
              <a:t> to respond to presenter prompts, communicate with other attendees, ask questions, and share resources. </a:t>
            </a:r>
          </a:p>
          <a:p>
            <a:pPr marL="457200" indent="-457200">
              <a:lnSpc>
                <a:spcPct val="114000"/>
              </a:lnSpc>
              <a:spcBef>
                <a:spcPts val="0"/>
              </a:spcBef>
              <a:spcAft>
                <a:spcPts val="1400"/>
              </a:spcAft>
            </a:pPr>
            <a:r>
              <a:rPr lang="en-US" dirty="0"/>
              <a:t>Use the </a:t>
            </a:r>
            <a:r>
              <a:rPr lang="en-US" b="1" dirty="0"/>
              <a:t>React button </a:t>
            </a:r>
            <a:r>
              <a:rPr lang="en-US" dirty="0"/>
              <a:t>to raise your hand and ask clarifying questions as we go. If we have time at the end, we will answer any remaining questions. Bring additional questions to next week’s office hours!</a:t>
            </a:r>
          </a:p>
        </p:txBody>
      </p:sp>
    </p:spTree>
    <p:extLst>
      <p:ext uri="{BB962C8B-B14F-4D97-AF65-F5344CB8AC3E}">
        <p14:creationId xmlns:p14="http://schemas.microsoft.com/office/powerpoint/2010/main" val="824401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9E92-C8BE-8656-1197-76377DB7CFBE}"/>
              </a:ext>
            </a:extLst>
          </p:cNvPr>
          <p:cNvSpPr>
            <a:spLocks noGrp="1"/>
          </p:cNvSpPr>
          <p:nvPr>
            <p:ph type="title"/>
          </p:nvPr>
        </p:nvSpPr>
        <p:spPr/>
        <p:txBody>
          <a:bodyPr/>
          <a:lstStyle/>
          <a:p>
            <a:r>
              <a:rPr lang="en-US"/>
              <a:t>Webinar Series Facilitators</a:t>
            </a:r>
          </a:p>
        </p:txBody>
      </p:sp>
      <p:sp>
        <p:nvSpPr>
          <p:cNvPr id="6" name="Content Placeholder 2">
            <a:extLst>
              <a:ext uri="{FF2B5EF4-FFF2-40B4-BE49-F238E27FC236}">
                <a16:creationId xmlns:a16="http://schemas.microsoft.com/office/drawing/2014/main" id="{31681EE0-F323-807F-299E-DD847D9B6E1C}"/>
              </a:ext>
            </a:extLst>
          </p:cNvPr>
          <p:cNvSpPr txBox="1">
            <a:spLocks/>
          </p:cNvSpPr>
          <p:nvPr/>
        </p:nvSpPr>
        <p:spPr>
          <a:xfrm>
            <a:off x="496605" y="1882540"/>
            <a:ext cx="2497643" cy="14774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b="1"/>
              <a:t>Jena Fahlbush</a:t>
            </a:r>
            <a:br>
              <a:rPr lang="en-US" sz="2000">
                <a:ea typeface="+mn-lt"/>
                <a:cs typeface="+mn-lt"/>
              </a:rPr>
            </a:br>
            <a:r>
              <a:rPr lang="en-US" sz="2000"/>
              <a:t>Technical Assistance Specialist</a:t>
            </a:r>
          </a:p>
        </p:txBody>
      </p:sp>
      <p:sp>
        <p:nvSpPr>
          <p:cNvPr id="4" name="Content Placeholder 2">
            <a:extLst>
              <a:ext uri="{FF2B5EF4-FFF2-40B4-BE49-F238E27FC236}">
                <a16:creationId xmlns:a16="http://schemas.microsoft.com/office/drawing/2014/main" id="{7B5FE44B-3CFD-D683-E5A2-DF17CC89E7DA}"/>
              </a:ext>
            </a:extLst>
          </p:cNvPr>
          <p:cNvSpPr txBox="1">
            <a:spLocks/>
          </p:cNvSpPr>
          <p:nvPr/>
        </p:nvSpPr>
        <p:spPr>
          <a:xfrm>
            <a:off x="2499670" y="4903716"/>
            <a:ext cx="3457808" cy="14774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b="1"/>
              <a:t>Christopher</a:t>
            </a:r>
            <a:r>
              <a:rPr lang="en-US" sz="2000" b="1">
                <a:ea typeface="+mn-lt"/>
                <a:cs typeface="+mn-lt"/>
              </a:rPr>
              <a:t> Phillips</a:t>
            </a:r>
            <a:r>
              <a:rPr lang="en-US" sz="2000">
                <a:ea typeface="+mn-lt"/>
                <a:cs typeface="+mn-lt"/>
              </a:rPr>
              <a:t> </a:t>
            </a:r>
            <a:br>
              <a:rPr lang="en-US" sz="2000">
                <a:ea typeface="+mn-lt"/>
                <a:cs typeface="+mn-lt"/>
              </a:rPr>
            </a:br>
            <a:r>
              <a:rPr lang="en-US" sz="2000"/>
              <a:t>Technical Assistance Specialist</a:t>
            </a:r>
          </a:p>
        </p:txBody>
      </p:sp>
      <p:sp>
        <p:nvSpPr>
          <p:cNvPr id="3" name="Content Placeholder 2">
            <a:extLst>
              <a:ext uri="{FF2B5EF4-FFF2-40B4-BE49-F238E27FC236}">
                <a16:creationId xmlns:a16="http://schemas.microsoft.com/office/drawing/2014/main" id="{FA2EC68C-F57D-11CF-5510-6C16C2CE1D48}"/>
              </a:ext>
            </a:extLst>
          </p:cNvPr>
          <p:cNvSpPr>
            <a:spLocks noGrp="1"/>
          </p:cNvSpPr>
          <p:nvPr>
            <p:ph idx="1"/>
          </p:nvPr>
        </p:nvSpPr>
        <p:spPr>
          <a:xfrm>
            <a:off x="4975761" y="3558265"/>
            <a:ext cx="2018806" cy="838201"/>
          </a:xfrm>
        </p:spPr>
        <p:txBody>
          <a:bodyPr vert="horz" lIns="91440" tIns="45720" rIns="91440" bIns="45720" rtlCol="0" anchor="t">
            <a:noAutofit/>
          </a:bodyPr>
          <a:lstStyle/>
          <a:p>
            <a:pPr marL="0" indent="0">
              <a:lnSpc>
                <a:spcPct val="100000"/>
              </a:lnSpc>
              <a:spcBef>
                <a:spcPts val="0"/>
              </a:spcBef>
              <a:spcAft>
                <a:spcPts val="1200"/>
              </a:spcAft>
              <a:buNone/>
            </a:pPr>
            <a:r>
              <a:rPr lang="en-US" sz="2000" b="1"/>
              <a:t>Cynthia Curry</a:t>
            </a:r>
            <a:br>
              <a:rPr lang="en-US" sz="2000" b="1"/>
            </a:br>
            <a:r>
              <a:rPr lang="en-US" sz="2000"/>
              <a:t>Project Director</a:t>
            </a:r>
          </a:p>
        </p:txBody>
      </p:sp>
      <p:sp>
        <p:nvSpPr>
          <p:cNvPr id="20" name="Content Placeholder 2">
            <a:extLst>
              <a:ext uri="{FF2B5EF4-FFF2-40B4-BE49-F238E27FC236}">
                <a16:creationId xmlns:a16="http://schemas.microsoft.com/office/drawing/2014/main" id="{F17D8392-C8F2-51E8-40E3-F7A032F76D5C}"/>
              </a:ext>
            </a:extLst>
          </p:cNvPr>
          <p:cNvSpPr txBox="1">
            <a:spLocks/>
          </p:cNvSpPr>
          <p:nvPr/>
        </p:nvSpPr>
        <p:spPr>
          <a:xfrm>
            <a:off x="7108731" y="4842641"/>
            <a:ext cx="3457808" cy="14774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b="1"/>
              <a:t>Kristen Perez-Rickels</a:t>
            </a:r>
            <a:br>
              <a:rPr lang="en-US" sz="2000">
                <a:ea typeface="+mn-lt"/>
                <a:cs typeface="+mn-lt"/>
              </a:rPr>
            </a:br>
            <a:r>
              <a:rPr lang="en-US" sz="2000"/>
              <a:t>Technical Assistance Specialist</a:t>
            </a:r>
          </a:p>
        </p:txBody>
      </p:sp>
      <p:sp>
        <p:nvSpPr>
          <p:cNvPr id="8" name="Content Placeholder 2">
            <a:extLst>
              <a:ext uri="{FF2B5EF4-FFF2-40B4-BE49-F238E27FC236}">
                <a16:creationId xmlns:a16="http://schemas.microsoft.com/office/drawing/2014/main" id="{9E84F0D6-B8A0-FBE2-80EC-9EE4E5FF6AD6}"/>
              </a:ext>
            </a:extLst>
          </p:cNvPr>
          <p:cNvSpPr txBox="1">
            <a:spLocks/>
          </p:cNvSpPr>
          <p:nvPr/>
        </p:nvSpPr>
        <p:spPr>
          <a:xfrm>
            <a:off x="9473704" y="1822297"/>
            <a:ext cx="2491922" cy="14774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b="1"/>
              <a:t>Rob Carr</a:t>
            </a:r>
            <a:br>
              <a:rPr lang="en-US" sz="2000">
                <a:ea typeface="+mn-lt"/>
                <a:cs typeface="+mn-lt"/>
              </a:rPr>
            </a:br>
            <a:r>
              <a:rPr lang="en-US" sz="2000"/>
              <a:t>Digital Accessibility Specialist</a:t>
            </a:r>
          </a:p>
        </p:txBody>
      </p:sp>
    </p:spTree>
    <p:extLst>
      <p:ext uri="{BB962C8B-B14F-4D97-AF65-F5344CB8AC3E}">
        <p14:creationId xmlns:p14="http://schemas.microsoft.com/office/powerpoint/2010/main" val="3039837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9B971-F694-696A-8E4A-DA5385B5AA15}"/>
              </a:ext>
            </a:extLst>
          </p:cNvPr>
          <p:cNvSpPr>
            <a:spLocks noGrp="1"/>
          </p:cNvSpPr>
          <p:nvPr>
            <p:ph type="title"/>
          </p:nvPr>
        </p:nvSpPr>
        <p:spPr/>
        <p:txBody>
          <a:bodyPr/>
          <a:lstStyle/>
          <a:p>
            <a:r>
              <a:rPr lang="en-US"/>
              <a:t>Webinar Series Goals</a:t>
            </a:r>
          </a:p>
        </p:txBody>
      </p:sp>
      <p:pic>
        <p:nvPicPr>
          <p:cNvPr id="5" name="Graphic 4" descr="Bullseye icon">
            <a:extLst>
              <a:ext uri="{FF2B5EF4-FFF2-40B4-BE49-F238E27FC236}">
                <a16:creationId xmlns:a16="http://schemas.microsoft.com/office/drawing/2014/main" id="{65CAD40A-833E-735F-1307-8715DEC28E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5268" y="2482246"/>
            <a:ext cx="2231134" cy="2231134"/>
          </a:xfrm>
          <a:prstGeom prst="rect">
            <a:avLst/>
          </a:prstGeom>
        </p:spPr>
      </p:pic>
      <p:sp>
        <p:nvSpPr>
          <p:cNvPr id="3" name="Content Placeholder 2">
            <a:extLst>
              <a:ext uri="{FF2B5EF4-FFF2-40B4-BE49-F238E27FC236}">
                <a16:creationId xmlns:a16="http://schemas.microsoft.com/office/drawing/2014/main" id="{681F80AF-EF7E-90D4-7FDF-06440E7AA6F3}"/>
              </a:ext>
            </a:extLst>
          </p:cNvPr>
          <p:cNvSpPr>
            <a:spLocks noGrp="1"/>
          </p:cNvSpPr>
          <p:nvPr>
            <p:ph idx="1"/>
          </p:nvPr>
        </p:nvSpPr>
        <p:spPr>
          <a:xfrm>
            <a:off x="3812344" y="1848815"/>
            <a:ext cx="7751299" cy="4088922"/>
          </a:xfrm>
        </p:spPr>
        <p:txBody>
          <a:bodyPr vert="horz" lIns="91440" tIns="45720" rIns="91440" bIns="45720" rtlCol="0" anchor="t">
            <a:noAutofit/>
          </a:bodyPr>
          <a:lstStyle/>
          <a:p>
            <a:r>
              <a:rPr lang="en-US"/>
              <a:t>Prepare state and local education teams to implement the Quality Indicators for the Provision and Use of Accessible Materials in PreK-12 Systems. </a:t>
            </a:r>
          </a:p>
          <a:p>
            <a:r>
              <a:rPr lang="en-US"/>
              <a:t>Build a foundation for NCADEMI's upcoming targeted technical assistance, launching in January 2026.</a:t>
            </a:r>
          </a:p>
        </p:txBody>
      </p:sp>
    </p:spTree>
    <p:extLst>
      <p:ext uri="{BB962C8B-B14F-4D97-AF65-F5344CB8AC3E}">
        <p14:creationId xmlns:p14="http://schemas.microsoft.com/office/powerpoint/2010/main" val="141073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3E7FF-65F9-5D6E-25DC-71F2A49A4F36}"/>
              </a:ext>
            </a:extLst>
          </p:cNvPr>
          <p:cNvSpPr>
            <a:spLocks noGrp="1"/>
          </p:cNvSpPr>
          <p:nvPr>
            <p:ph type="title"/>
          </p:nvPr>
        </p:nvSpPr>
        <p:spPr>
          <a:xfrm>
            <a:off x="778573" y="862648"/>
            <a:ext cx="10515600" cy="838200"/>
          </a:xfrm>
        </p:spPr>
        <p:txBody>
          <a:bodyPr/>
          <a:lstStyle/>
          <a:p>
            <a:r>
              <a:rPr lang="en-US" dirty="0"/>
              <a:t>Series Timeline</a:t>
            </a:r>
          </a:p>
        </p:txBody>
      </p:sp>
      <p:pic>
        <p:nvPicPr>
          <p:cNvPr id="15" name="Picture 14" descr="Illustration showing the growth of a plant in six stages: a hand placing a seed in a pot, a sprout, new leaves on the spout, a budding flower, a watering can watering one full flower, and finally a pot with multiple blooming flowers.">
            <a:extLst>
              <a:ext uri="{FF2B5EF4-FFF2-40B4-BE49-F238E27FC236}">
                <a16:creationId xmlns:a16="http://schemas.microsoft.com/office/drawing/2014/main" id="{9F706FCC-3866-8D73-D926-025017C8B591}"/>
              </a:ext>
            </a:extLst>
          </p:cNvPr>
          <p:cNvPicPr>
            <a:picLocks noChangeAspect="1"/>
          </p:cNvPicPr>
          <p:nvPr/>
        </p:nvPicPr>
        <p:blipFill>
          <a:blip r:embed="rId3"/>
          <a:stretch>
            <a:fillRect/>
          </a:stretch>
        </p:blipFill>
        <p:spPr>
          <a:xfrm>
            <a:off x="778573" y="700097"/>
            <a:ext cx="10895320" cy="3316810"/>
          </a:xfrm>
          <a:prstGeom prst="rect">
            <a:avLst/>
          </a:prstGeom>
        </p:spPr>
      </p:pic>
      <p:sp>
        <p:nvSpPr>
          <p:cNvPr id="9" name="TextBox 8">
            <a:extLst>
              <a:ext uri="{FF2B5EF4-FFF2-40B4-BE49-F238E27FC236}">
                <a16:creationId xmlns:a16="http://schemas.microsoft.com/office/drawing/2014/main" id="{B948ED98-1A3B-D69C-844A-49A9303FFC89}"/>
              </a:ext>
            </a:extLst>
          </p:cNvPr>
          <p:cNvSpPr txBox="1"/>
          <p:nvPr/>
        </p:nvSpPr>
        <p:spPr>
          <a:xfrm>
            <a:off x="1049458" y="3977454"/>
            <a:ext cx="1719176" cy="1200329"/>
          </a:xfrm>
          <a:prstGeom prst="rect">
            <a:avLst/>
          </a:prstGeom>
          <a:noFill/>
        </p:spPr>
        <p:txBody>
          <a:bodyPr wrap="square" rtlCol="0">
            <a:spAutoFit/>
          </a:bodyPr>
          <a:lstStyle/>
          <a:p>
            <a:pPr algn="ctr"/>
            <a:r>
              <a:rPr lang="en-US" sz="2400">
                <a:latin typeface="Dreaming Outloud Pro" panose="020F0502020204030204" pitchFamily="66" charset="0"/>
                <a:cs typeface="Dreaming Outloud Pro" panose="020F0502020204030204" pitchFamily="66" charset="0"/>
              </a:rPr>
              <a:t>Webinar 1: Overview &amp; Foundation</a:t>
            </a:r>
          </a:p>
        </p:txBody>
      </p:sp>
      <p:sp>
        <p:nvSpPr>
          <p:cNvPr id="10" name="TextBox 9">
            <a:extLst>
              <a:ext uri="{FF2B5EF4-FFF2-40B4-BE49-F238E27FC236}">
                <a16:creationId xmlns:a16="http://schemas.microsoft.com/office/drawing/2014/main" id="{52F770B6-DAF8-7CC1-9E98-9F4872918C75}"/>
              </a:ext>
            </a:extLst>
          </p:cNvPr>
          <p:cNvSpPr txBox="1"/>
          <p:nvPr/>
        </p:nvSpPr>
        <p:spPr>
          <a:xfrm>
            <a:off x="2768634" y="4056360"/>
            <a:ext cx="1720240" cy="1938992"/>
          </a:xfrm>
          <a:prstGeom prst="rect">
            <a:avLst/>
          </a:prstGeom>
          <a:noFill/>
        </p:spPr>
        <p:txBody>
          <a:bodyPr wrap="square" rtlCol="0">
            <a:spAutoFit/>
          </a:bodyPr>
          <a:lstStyle/>
          <a:p>
            <a:pPr algn="ctr"/>
            <a:r>
              <a:rPr lang="en-US" sz="2400">
                <a:latin typeface="Dreaming Outloud Pro" panose="020F0502020204030204" pitchFamily="66" charset="0"/>
                <a:cs typeface="Dreaming Outloud Pro" panose="020F0502020204030204" pitchFamily="66" charset="0"/>
              </a:rPr>
              <a:t>Webinar 2: Intro to Quality Indicators &amp; Readiness</a:t>
            </a:r>
          </a:p>
        </p:txBody>
      </p:sp>
      <p:sp>
        <p:nvSpPr>
          <p:cNvPr id="11" name="TextBox 10">
            <a:extLst>
              <a:ext uri="{FF2B5EF4-FFF2-40B4-BE49-F238E27FC236}">
                <a16:creationId xmlns:a16="http://schemas.microsoft.com/office/drawing/2014/main" id="{E19FDE1C-675B-C27B-54A7-422B6DA2E9A6}"/>
              </a:ext>
            </a:extLst>
          </p:cNvPr>
          <p:cNvSpPr txBox="1"/>
          <p:nvPr/>
        </p:nvSpPr>
        <p:spPr>
          <a:xfrm>
            <a:off x="4498699" y="3972127"/>
            <a:ext cx="1720240" cy="1200329"/>
          </a:xfrm>
          <a:prstGeom prst="rect">
            <a:avLst/>
          </a:prstGeom>
          <a:noFill/>
        </p:spPr>
        <p:txBody>
          <a:bodyPr wrap="square" rtlCol="0">
            <a:spAutoFit/>
          </a:bodyPr>
          <a:lstStyle/>
          <a:p>
            <a:pPr algn="ctr"/>
            <a:r>
              <a:rPr lang="en-US" sz="2400">
                <a:latin typeface="Dreaming Outloud Pro" panose="020F0502020204030204" pitchFamily="66" charset="0"/>
                <a:cs typeface="Dreaming Outloud Pro" panose="020F0502020204030204" pitchFamily="66" charset="0"/>
              </a:rPr>
              <a:t>Webinar 3: DM Indicators</a:t>
            </a:r>
          </a:p>
        </p:txBody>
      </p:sp>
      <p:sp>
        <p:nvSpPr>
          <p:cNvPr id="12" name="TextBox 11">
            <a:extLst>
              <a:ext uri="{FF2B5EF4-FFF2-40B4-BE49-F238E27FC236}">
                <a16:creationId xmlns:a16="http://schemas.microsoft.com/office/drawing/2014/main" id="{3C5805CC-DD1C-33E6-E588-B8BFBD67EF52}"/>
              </a:ext>
            </a:extLst>
          </p:cNvPr>
          <p:cNvSpPr txBox="1"/>
          <p:nvPr/>
        </p:nvSpPr>
        <p:spPr>
          <a:xfrm>
            <a:off x="6178889" y="4065323"/>
            <a:ext cx="1720240" cy="1200329"/>
          </a:xfrm>
          <a:prstGeom prst="rect">
            <a:avLst/>
          </a:prstGeom>
          <a:noFill/>
        </p:spPr>
        <p:txBody>
          <a:bodyPr wrap="square" rtlCol="0">
            <a:spAutoFit/>
          </a:bodyPr>
          <a:lstStyle/>
          <a:p>
            <a:pPr algn="ctr"/>
            <a:r>
              <a:rPr lang="en-US" sz="2400">
                <a:latin typeface="Dreaming Outloud Pro" panose="020F0502020204030204" pitchFamily="66" charset="0"/>
                <a:cs typeface="Dreaming Outloud Pro" panose="020F0502020204030204" pitchFamily="66" charset="0"/>
              </a:rPr>
              <a:t>Webinar 4: AF Indicators</a:t>
            </a:r>
          </a:p>
        </p:txBody>
      </p:sp>
      <p:sp>
        <p:nvSpPr>
          <p:cNvPr id="13" name="TextBox 12">
            <a:extLst>
              <a:ext uri="{FF2B5EF4-FFF2-40B4-BE49-F238E27FC236}">
                <a16:creationId xmlns:a16="http://schemas.microsoft.com/office/drawing/2014/main" id="{4D0F80A3-235B-179F-78F8-D037CEB29930}"/>
              </a:ext>
            </a:extLst>
          </p:cNvPr>
          <p:cNvSpPr txBox="1"/>
          <p:nvPr/>
        </p:nvSpPr>
        <p:spPr>
          <a:xfrm>
            <a:off x="7892332" y="3972126"/>
            <a:ext cx="1720240" cy="1200329"/>
          </a:xfrm>
          <a:prstGeom prst="rect">
            <a:avLst/>
          </a:prstGeom>
          <a:noFill/>
        </p:spPr>
        <p:txBody>
          <a:bodyPr wrap="square" rtlCol="0">
            <a:spAutoFit/>
          </a:bodyPr>
          <a:lstStyle/>
          <a:p>
            <a:pPr algn="ctr"/>
            <a:r>
              <a:rPr lang="en-US" sz="2400">
                <a:latin typeface="Dreaming Outloud Pro" panose="020F0502020204030204" pitchFamily="66" charset="0"/>
                <a:cs typeface="Dreaming Outloud Pro" panose="020F0502020204030204" pitchFamily="66" charset="0"/>
              </a:rPr>
              <a:t>Webinar 5: Self-Assessment</a:t>
            </a:r>
          </a:p>
        </p:txBody>
      </p:sp>
      <p:sp>
        <p:nvSpPr>
          <p:cNvPr id="14" name="TextBox 13">
            <a:extLst>
              <a:ext uri="{FF2B5EF4-FFF2-40B4-BE49-F238E27FC236}">
                <a16:creationId xmlns:a16="http://schemas.microsoft.com/office/drawing/2014/main" id="{0764A601-7D6B-DA05-E6D1-6A91097367E0}"/>
              </a:ext>
            </a:extLst>
          </p:cNvPr>
          <p:cNvSpPr txBox="1"/>
          <p:nvPr/>
        </p:nvSpPr>
        <p:spPr>
          <a:xfrm>
            <a:off x="9633559" y="4048697"/>
            <a:ext cx="1720240" cy="1200329"/>
          </a:xfrm>
          <a:prstGeom prst="rect">
            <a:avLst/>
          </a:prstGeom>
          <a:noFill/>
        </p:spPr>
        <p:txBody>
          <a:bodyPr wrap="square" rtlCol="0">
            <a:spAutoFit/>
          </a:bodyPr>
          <a:lstStyle/>
          <a:p>
            <a:pPr algn="ctr"/>
            <a:r>
              <a:rPr lang="en-US" sz="2400">
                <a:latin typeface="Dreaming Outloud Pro" panose="020F0502020204030204" pitchFamily="66" charset="0"/>
                <a:cs typeface="Dreaming Outloud Pro" panose="020F0502020204030204" pitchFamily="66" charset="0"/>
              </a:rPr>
              <a:t>Webinar 6: TTA Readiness</a:t>
            </a:r>
          </a:p>
        </p:txBody>
      </p:sp>
    </p:spTree>
    <p:extLst>
      <p:ext uri="{BB962C8B-B14F-4D97-AF65-F5344CB8AC3E}">
        <p14:creationId xmlns:p14="http://schemas.microsoft.com/office/powerpoint/2010/main" val="1218188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3CA8C-26DE-B117-D694-3C981F1690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46CFC1-7E53-B136-86FA-DCEBDAC304FE}"/>
              </a:ext>
            </a:extLst>
          </p:cNvPr>
          <p:cNvSpPr>
            <a:spLocks noGrp="1"/>
          </p:cNvSpPr>
          <p:nvPr>
            <p:ph type="title"/>
          </p:nvPr>
        </p:nvSpPr>
        <p:spPr/>
        <p:txBody>
          <a:bodyPr/>
          <a:lstStyle/>
          <a:p>
            <a:r>
              <a:rPr lang="en-US" dirty="0">
                <a:hlinkClick r:id="rId3"/>
              </a:rPr>
              <a:t>Webinar Series &amp; Resource Pages</a:t>
            </a:r>
            <a:endParaRPr lang="en-US" dirty="0"/>
          </a:p>
        </p:txBody>
      </p:sp>
      <p:pic>
        <p:nvPicPr>
          <p:cNvPr id="10" name="Picture 9" descr="Screenshot of webinar series webpage">
            <a:extLst>
              <a:ext uri="{FF2B5EF4-FFF2-40B4-BE49-F238E27FC236}">
                <a16:creationId xmlns:a16="http://schemas.microsoft.com/office/drawing/2014/main" id="{AA28B3E8-BA46-7AA3-D68D-A0DF68CF9634}"/>
              </a:ext>
            </a:extLst>
          </p:cNvPr>
          <p:cNvPicPr>
            <a:picLocks noChangeAspect="1"/>
          </p:cNvPicPr>
          <p:nvPr/>
        </p:nvPicPr>
        <p:blipFill>
          <a:blip r:embed="rId4"/>
          <a:srcRect t="6378"/>
          <a:stretch>
            <a:fillRect/>
          </a:stretch>
        </p:blipFill>
        <p:spPr>
          <a:xfrm>
            <a:off x="970403" y="1658373"/>
            <a:ext cx="6238139" cy="4118737"/>
          </a:xfrm>
          <a:prstGeom prst="rect">
            <a:avLst/>
          </a:prstGeom>
          <a:effectLst>
            <a:outerShdw blurRad="50800" dist="38100" dir="2700000" algn="tl" rotWithShape="0">
              <a:prstClr val="black">
                <a:alpha val="40000"/>
              </a:prstClr>
            </a:outerShdw>
          </a:effectLst>
        </p:spPr>
      </p:pic>
      <p:sp>
        <p:nvSpPr>
          <p:cNvPr id="11" name="Content Placeholder 10">
            <a:extLst>
              <a:ext uri="{FF2B5EF4-FFF2-40B4-BE49-F238E27FC236}">
                <a16:creationId xmlns:a16="http://schemas.microsoft.com/office/drawing/2014/main" id="{96230329-C200-BCA0-1198-6A044EFC837E}"/>
              </a:ext>
            </a:extLst>
          </p:cNvPr>
          <p:cNvSpPr>
            <a:spLocks noGrp="1"/>
          </p:cNvSpPr>
          <p:nvPr>
            <p:ph idx="1"/>
          </p:nvPr>
        </p:nvSpPr>
        <p:spPr>
          <a:xfrm>
            <a:off x="7505700" y="2007941"/>
            <a:ext cx="3848100" cy="3419600"/>
          </a:xfrm>
          <a:solidFill>
            <a:schemeClr val="bg1">
              <a:lumMod val="95000"/>
            </a:schemeClr>
          </a:solidFill>
        </p:spPr>
        <p:txBody>
          <a:bodyPr lIns="182880" tIns="91440"/>
          <a:lstStyle/>
          <a:p>
            <a:pPr marL="0" indent="0">
              <a:buNone/>
            </a:pPr>
            <a:r>
              <a:rPr lang="en-US" dirty="0"/>
              <a:t>Scroll down to find:</a:t>
            </a:r>
          </a:p>
          <a:p>
            <a:r>
              <a:rPr lang="en-US" sz="2700" dirty="0"/>
              <a:t>Links to all the webinar resource pages</a:t>
            </a:r>
          </a:p>
          <a:p>
            <a:r>
              <a:rPr lang="en-US" sz="2700" dirty="0"/>
              <a:t>YouTube Playlist of all the recordings</a:t>
            </a:r>
          </a:p>
        </p:txBody>
      </p:sp>
    </p:spTree>
    <p:extLst>
      <p:ext uri="{BB962C8B-B14F-4D97-AF65-F5344CB8AC3E}">
        <p14:creationId xmlns:p14="http://schemas.microsoft.com/office/powerpoint/2010/main" val="1403473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43AD7B-E629-FE52-582F-950266034F17}"/>
              </a:ext>
            </a:extLst>
          </p:cNvPr>
          <p:cNvSpPr>
            <a:spLocks noGrp="1"/>
          </p:cNvSpPr>
          <p:nvPr>
            <p:ph type="title"/>
          </p:nvPr>
        </p:nvSpPr>
        <p:spPr>
          <a:xfrm>
            <a:off x="1471961" y="1213512"/>
            <a:ext cx="8325180" cy="3127133"/>
          </a:xfrm>
        </p:spPr>
        <p:txBody>
          <a:bodyPr/>
          <a:lstStyle/>
          <a:p>
            <a:r>
              <a:rPr lang="en-US" dirty="0"/>
              <a:t>Webinar 4 Takeaways</a:t>
            </a:r>
          </a:p>
        </p:txBody>
      </p:sp>
    </p:spTree>
    <p:extLst>
      <p:ext uri="{BB962C8B-B14F-4D97-AF65-F5344CB8AC3E}">
        <p14:creationId xmlns:p14="http://schemas.microsoft.com/office/powerpoint/2010/main" val="1305999288"/>
      </p:ext>
    </p:extLst>
  </p:cSld>
  <p:clrMapOvr>
    <a:masterClrMapping/>
  </p:clrMapOvr>
</p:sld>
</file>

<file path=ppt/theme/theme1.xml><?xml version="1.0" encoding="utf-8"?>
<a:theme xmlns:a="http://schemas.openxmlformats.org/drawingml/2006/main" name="Office Theme">
  <a:themeElements>
    <a:clrScheme name="Custom 29">
      <a:dk1>
        <a:srgbClr val="000000"/>
      </a:dk1>
      <a:lt1>
        <a:srgbClr val="FFFFFF"/>
      </a:lt1>
      <a:dk2>
        <a:srgbClr val="0C2235"/>
      </a:dk2>
      <a:lt2>
        <a:srgbClr val="E8E8E8"/>
      </a:lt2>
      <a:accent1>
        <a:srgbClr val="FDBA55"/>
      </a:accent1>
      <a:accent2>
        <a:srgbClr val="D87D26"/>
      </a:accent2>
      <a:accent3>
        <a:srgbClr val="AB6527"/>
      </a:accent3>
      <a:accent4>
        <a:srgbClr val="0C2235"/>
      </a:accent4>
      <a:accent5>
        <a:srgbClr val="005191"/>
      </a:accent5>
      <a:accent6>
        <a:srgbClr val="7FBBE6"/>
      </a:accent6>
      <a:hlink>
        <a:srgbClr val="005191"/>
      </a:hlink>
      <a:folHlink>
        <a:srgbClr val="005191"/>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NCADEMI">
      <a:dk1>
        <a:srgbClr val="000000"/>
      </a:dk1>
      <a:lt1>
        <a:srgbClr val="FFFFFF"/>
      </a:lt1>
      <a:dk2>
        <a:srgbClr val="0C2235"/>
      </a:dk2>
      <a:lt2>
        <a:srgbClr val="E8E8E8"/>
      </a:lt2>
      <a:accent1>
        <a:srgbClr val="FDBA55"/>
      </a:accent1>
      <a:accent2>
        <a:srgbClr val="D87D26"/>
      </a:accent2>
      <a:accent3>
        <a:srgbClr val="AB6527"/>
      </a:accent3>
      <a:accent4>
        <a:srgbClr val="0C2235"/>
      </a:accent4>
      <a:accent5>
        <a:srgbClr val="005191"/>
      </a:accent5>
      <a:accent6>
        <a:srgbClr val="7FBBE6"/>
      </a:accent6>
      <a:hlink>
        <a:srgbClr val="005191"/>
      </a:hlink>
      <a:folHlink>
        <a:srgbClr val="AB6527"/>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1771</TotalTime>
  <Words>2158</Words>
  <Application>Microsoft Office PowerPoint</Application>
  <PresentationFormat>Widescreen</PresentationFormat>
  <Paragraphs>216</Paragraphs>
  <Slides>36</Slides>
  <Notes>26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36</vt:i4>
      </vt:variant>
    </vt:vector>
  </HeadingPairs>
  <TitlesOfParts>
    <vt:vector size="48" baseType="lpstr">
      <vt:lpstr>Aptos</vt:lpstr>
      <vt:lpstr>Aptos Display</vt:lpstr>
      <vt:lpstr>Arial</vt:lpstr>
      <vt:lpstr>Calibri</vt:lpstr>
      <vt:lpstr>Courier New</vt:lpstr>
      <vt:lpstr>Dreaming Outloud Pro</vt:lpstr>
      <vt:lpstr>Museo Slab 500</vt:lpstr>
      <vt:lpstr>Segoe UI</vt:lpstr>
      <vt:lpstr>Times New Roman</vt:lpstr>
      <vt:lpstr>Wingdings</vt:lpstr>
      <vt:lpstr>Office Theme</vt:lpstr>
      <vt:lpstr>Office Theme</vt:lpstr>
      <vt:lpstr>Welcome! The webinar will begin promptly at 2pm ET</vt:lpstr>
      <vt:lpstr>Powering Access Through Systemic Action</vt:lpstr>
      <vt:lpstr>Webinar Support &amp; Resources</vt:lpstr>
      <vt:lpstr>Webinar Communication</vt:lpstr>
      <vt:lpstr>Webinar Series Facilitators</vt:lpstr>
      <vt:lpstr>Webinar Series Goals</vt:lpstr>
      <vt:lpstr>Series Timeline</vt:lpstr>
      <vt:lpstr>Webinar Series &amp; Resource Pages</vt:lpstr>
      <vt:lpstr>Webinar 4 Takeaways</vt:lpstr>
      <vt:lpstr>Watering the Flower</vt:lpstr>
      <vt:lpstr>Webinar 5: Introduction to the Self-Assessment Tools</vt:lpstr>
      <vt:lpstr>Why Conduct Self-Assessments?</vt:lpstr>
      <vt:lpstr>About the Quality Indicator Self-Assessments</vt:lpstr>
      <vt:lpstr>Assumptions</vt:lpstr>
      <vt:lpstr>Where to Find the Self-Assessment Tools</vt:lpstr>
      <vt:lpstr>Overview: Self-Assessment Process</vt:lpstr>
      <vt:lpstr>DM1.1 Steering Committee</vt:lpstr>
      <vt:lpstr>Critical Component DM1.1 Matrix</vt:lpstr>
      <vt:lpstr>Sample Scenario</vt:lpstr>
      <vt:lpstr>Sample Scenario = Emerging</vt:lpstr>
      <vt:lpstr>DM5.1: Professional Development Includes Digital Accessibility</vt:lpstr>
      <vt:lpstr>Critical Component DM5.1 Matrix</vt:lpstr>
      <vt:lpstr>Poll</vt:lpstr>
      <vt:lpstr>Documenting the Discussion</vt:lpstr>
      <vt:lpstr>Rationale for Rating</vt:lpstr>
      <vt:lpstr>Action Items and Timeline</vt:lpstr>
      <vt:lpstr>Looking Ahead</vt:lpstr>
      <vt:lpstr>Before The Last Webinar (12/18)</vt:lpstr>
      <vt:lpstr>Accessibility Conversations</vt:lpstr>
      <vt:lpstr>Final Office Hours</vt:lpstr>
      <vt:lpstr>Webinar 6 Targeted Technical Assistance (TA) Readiness</vt:lpstr>
      <vt:lpstr>New on Our Website: TA Page for SEAs &amp; LEAs</vt:lpstr>
      <vt:lpstr>Contact, Connect, and Stay Informed</vt:lpstr>
      <vt:lpstr>The Home of NCADEMI</vt:lpstr>
      <vt:lpstr>Disclaimers</vt:lpstr>
      <vt:lpstr>Q&amp;A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
  <dc:creator>NCADEMI</dc:creator>
  <cp:keywords/>
  <dc:description/>
  <cp:lastModifiedBy>Jena Fahlbush</cp:lastModifiedBy>
  <cp:revision>6</cp:revision>
  <dcterms:created xsi:type="dcterms:W3CDTF">2024-09-20T19:53:30Z</dcterms:created>
  <dcterms:modified xsi:type="dcterms:W3CDTF">2025-12-04T18:10:27Z</dcterms:modified>
  <cp:category/>
</cp:coreProperties>
</file>