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91" r:id="rId5"/>
    <p:sldMasterId id="2147483712" r:id="rId6"/>
    <p:sldMasterId id="2147483698" r:id="rId7"/>
    <p:sldMasterId id="2147483697" r:id="rId8"/>
  </p:sldMasterIdLst>
  <p:notesMasterIdLst>
    <p:notesMasterId r:id="rId56"/>
  </p:notesMasterIdLst>
  <p:handoutMasterIdLst>
    <p:handoutMasterId r:id="rId57"/>
  </p:handoutMasterIdLst>
  <p:sldIdLst>
    <p:sldId id="257" r:id="rId9"/>
    <p:sldId id="493" r:id="rId10"/>
    <p:sldId id="284" r:id="rId11"/>
    <p:sldId id="287" r:id="rId12"/>
    <p:sldId id="288" r:id="rId13"/>
    <p:sldId id="294" r:id="rId14"/>
    <p:sldId id="274" r:id="rId15"/>
    <p:sldId id="297" r:id="rId16"/>
    <p:sldId id="299" r:id="rId17"/>
    <p:sldId id="352" r:id="rId18"/>
    <p:sldId id="402" r:id="rId19"/>
    <p:sldId id="312" r:id="rId20"/>
    <p:sldId id="358" r:id="rId21"/>
    <p:sldId id="353" r:id="rId22"/>
    <p:sldId id="345" r:id="rId23"/>
    <p:sldId id="412" r:id="rId24"/>
    <p:sldId id="354" r:id="rId25"/>
    <p:sldId id="355" r:id="rId26"/>
    <p:sldId id="494" r:id="rId27"/>
    <p:sldId id="495" r:id="rId28"/>
    <p:sldId id="356" r:id="rId29"/>
    <p:sldId id="357" r:id="rId30"/>
    <p:sldId id="359" r:id="rId31"/>
    <p:sldId id="300" r:id="rId32"/>
    <p:sldId id="413" r:id="rId33"/>
    <p:sldId id="414" r:id="rId34"/>
    <p:sldId id="415" r:id="rId35"/>
    <p:sldId id="416" r:id="rId36"/>
    <p:sldId id="417" r:id="rId37"/>
    <p:sldId id="307" r:id="rId38"/>
    <p:sldId id="401" r:id="rId39"/>
    <p:sldId id="418" r:id="rId40"/>
    <p:sldId id="308" r:id="rId41"/>
    <p:sldId id="309" r:id="rId42"/>
    <p:sldId id="420" r:id="rId43"/>
    <p:sldId id="310" r:id="rId44"/>
    <p:sldId id="411" r:id="rId45"/>
    <p:sldId id="403" r:id="rId46"/>
    <p:sldId id="421" r:id="rId47"/>
    <p:sldId id="423" r:id="rId48"/>
    <p:sldId id="311" r:id="rId49"/>
    <p:sldId id="351" r:id="rId50"/>
    <p:sldId id="306" r:id="rId51"/>
    <p:sldId id="303" r:id="rId52"/>
    <p:sldId id="286" r:id="rId53"/>
    <p:sldId id="302" r:id="rId54"/>
    <p:sldId id="422" r:id="rId55"/>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1987B3B-2D0A-EE0C-3070-4F1DB8354A66}" name="Rob Carr Jr." initials="RJ" userId="201Q0+gMlyZVAAAyUHjfhtrPRLFLJA9g2VookeHlwQM=" providerId="None"/>
  <p188:author id="{601E294C-11AF-F42F-272E-88986262C22B}" name="Christopher Phillips" initials="CP" userId="ilTjjj4i994XxAvW57ke5dyg67FVK0OyHqGn3kLk41g=" providerId="None"/>
  <p188:author id="{EE9878F7-72C0-A91C-4CFD-1B024229783E}" name="Jena Fahlbush" initials="JF" userId="Jena Fahlbush"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192"/>
    <a:srgbClr val="006BC4"/>
    <a:srgbClr val="0A93AE"/>
    <a:srgbClr val="03D3C9"/>
    <a:srgbClr val="009BDB"/>
    <a:srgbClr val="FFCC81"/>
    <a:srgbClr val="EFF7FB"/>
    <a:srgbClr val="F0F0F0"/>
    <a:srgbClr val="575856"/>
    <a:srgbClr val="007B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2" d="100"/>
          <a:sy n="132" d="100"/>
        </p:scale>
        <p:origin x="126" y="138"/>
      </p:cViewPr>
      <p:guideLst>
        <p:guide orient="horz" pos="1620"/>
        <p:guide pos="2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viewProps" Target="viewProp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handoutMaster" Target="handoutMasters/handoutMaster1.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DE6ACE6-3F5E-2804-EB1C-49B168D11F3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00E0925-D5BF-0BDE-8811-2D5F222EC60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A6C8E4A-B7BE-184A-AF2D-1E61CAB18FC1}" type="datetimeFigureOut">
              <a:rPr lang="en-US" smtClean="0"/>
              <a:t>8/18/2026</a:t>
            </a:fld>
            <a:endParaRPr lang="en-US"/>
          </a:p>
        </p:txBody>
      </p:sp>
      <p:sp>
        <p:nvSpPr>
          <p:cNvPr id="4" name="Footer Placeholder 3">
            <a:extLst>
              <a:ext uri="{FF2B5EF4-FFF2-40B4-BE49-F238E27FC236}">
                <a16:creationId xmlns:a16="http://schemas.microsoft.com/office/drawing/2014/main" id="{9BD87A90-6A70-B160-4C2C-26BD9DFFCA6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BBAB6AB-CEF0-9682-2FC2-FA307737940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9AEE144-E81F-DA4A-A961-EB5E1BA4AB64}" type="slidenum">
              <a:rPr lang="en-US" smtClean="0"/>
              <a:t>‹#›</a:t>
            </a:fld>
            <a:endParaRPr lang="en-US"/>
          </a:p>
        </p:txBody>
      </p:sp>
    </p:spTree>
    <p:extLst>
      <p:ext uri="{BB962C8B-B14F-4D97-AF65-F5344CB8AC3E}">
        <p14:creationId xmlns:p14="http://schemas.microsoft.com/office/powerpoint/2010/main" val="418443766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FCC442-35D6-3649-AB8F-E55D217A78A1}" type="datetimeFigureOut">
              <a:rPr lang="en-US" smtClean="0"/>
              <a:t>8/18/2026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A8B35C-7BB8-8D46-9259-9CC3781D5972}" type="slidenum">
              <a:rPr lang="en-US" smtClean="0"/>
              <a:t>‹#›</a:t>
            </a:fld>
            <a:endParaRPr lang="en-US"/>
          </a:p>
        </p:txBody>
      </p:sp>
    </p:spTree>
    <p:extLst>
      <p:ext uri="{BB962C8B-B14F-4D97-AF65-F5344CB8AC3E}">
        <p14:creationId xmlns:p14="http://schemas.microsoft.com/office/powerpoint/2010/main" val="182995442"/>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unsplash.com/photos/Wp7t4cWN-68"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unsplash.com/photos/Wp7t4cWN-68"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A8B35C-7BB8-8D46-9259-9CC3781D5972}" type="slidenum">
              <a:rPr lang="en-US" smtClean="0"/>
              <a:t>1</a:t>
            </a:fld>
            <a:endParaRPr lang="en-US"/>
          </a:p>
        </p:txBody>
      </p:sp>
    </p:spTree>
    <p:extLst>
      <p:ext uri="{BB962C8B-B14F-4D97-AF65-F5344CB8AC3E}">
        <p14:creationId xmlns:p14="http://schemas.microsoft.com/office/powerpoint/2010/main" val="1058918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A8B35C-7BB8-8D46-9259-9CC3781D5972}" type="slidenum">
              <a:rPr lang="en-US" smtClean="0"/>
              <a:t>3</a:t>
            </a:fld>
            <a:endParaRPr lang="en-US"/>
          </a:p>
        </p:txBody>
      </p:sp>
    </p:spTree>
    <p:extLst>
      <p:ext uri="{BB962C8B-B14F-4D97-AF65-F5344CB8AC3E}">
        <p14:creationId xmlns:p14="http://schemas.microsoft.com/office/powerpoint/2010/main" val="3736878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8348D-9903-B43E-DC7A-269564BE99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75E8A-B2A9-4897-A35F-55F2731B74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44D132-B1B2-6107-DB30-DED374F62B3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EE95C30-C597-EFEB-EF29-1BF6344E4241}"/>
              </a:ext>
            </a:extLst>
          </p:cNvPr>
          <p:cNvSpPr>
            <a:spLocks noGrp="1"/>
          </p:cNvSpPr>
          <p:nvPr>
            <p:ph type="sldNum" sz="quarter" idx="5"/>
          </p:nvPr>
        </p:nvSpPr>
        <p:spPr/>
        <p:txBody>
          <a:bodyPr/>
          <a:lstStyle/>
          <a:p>
            <a:fld id="{C3A8B35C-7BB8-8D46-9259-9CC3781D5972}" type="slidenum">
              <a:rPr lang="en-US" smtClean="0"/>
              <a:t>4</a:t>
            </a:fld>
            <a:endParaRPr lang="en-US"/>
          </a:p>
        </p:txBody>
      </p:sp>
    </p:spTree>
    <p:extLst>
      <p:ext uri="{BB962C8B-B14F-4D97-AF65-F5344CB8AC3E}">
        <p14:creationId xmlns:p14="http://schemas.microsoft.com/office/powerpoint/2010/main" val="3962508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C3075-A59A-87BD-1EE5-6145D21FDA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FBBF4E-D5D9-DF0D-E82B-721328BE53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81410D-D18E-670C-262D-9D465C59D9D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A8D7874-3A64-9B53-EE6E-AECF6C124A2B}"/>
              </a:ext>
            </a:extLst>
          </p:cNvPr>
          <p:cNvSpPr>
            <a:spLocks noGrp="1"/>
          </p:cNvSpPr>
          <p:nvPr>
            <p:ph type="sldNum" sz="quarter" idx="5"/>
          </p:nvPr>
        </p:nvSpPr>
        <p:spPr/>
        <p:txBody>
          <a:bodyPr/>
          <a:lstStyle/>
          <a:p>
            <a:fld id="{C3A8B35C-7BB8-8D46-9259-9CC3781D5972}" type="slidenum">
              <a:rPr lang="en-US" smtClean="0"/>
              <a:t>5</a:t>
            </a:fld>
            <a:endParaRPr lang="en-US"/>
          </a:p>
        </p:txBody>
      </p:sp>
    </p:spTree>
    <p:extLst>
      <p:ext uri="{BB962C8B-B14F-4D97-AF65-F5344CB8AC3E}">
        <p14:creationId xmlns:p14="http://schemas.microsoft.com/office/powerpoint/2010/main" val="2472033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A8B35C-7BB8-8D46-9259-9CC3781D5972}" type="slidenum">
              <a:rPr lang="en-US" smtClean="0"/>
              <a:t>7</a:t>
            </a:fld>
            <a:endParaRPr lang="en-US"/>
          </a:p>
        </p:txBody>
      </p:sp>
    </p:spTree>
    <p:extLst>
      <p:ext uri="{BB962C8B-B14F-4D97-AF65-F5344CB8AC3E}">
        <p14:creationId xmlns:p14="http://schemas.microsoft.com/office/powerpoint/2010/main" val="2912823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C3A8B35C-7BB8-8D46-9259-9CC3781D5972}" type="slidenum">
              <a:rPr lang="en-US" smtClean="0"/>
              <a:t>18</a:t>
            </a:fld>
            <a:endParaRPr lang="en-US"/>
          </a:p>
        </p:txBody>
      </p:sp>
    </p:spTree>
    <p:extLst>
      <p:ext uri="{BB962C8B-B14F-4D97-AF65-F5344CB8AC3E}">
        <p14:creationId xmlns:p14="http://schemas.microsoft.com/office/powerpoint/2010/main" val="1129628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2611F-B337-BECB-C8B7-27A33DCDEC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7FA0C9-624B-090E-577C-26A14221CA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9C8AEF-6266-16CB-0D93-014547630D0D}"/>
              </a:ext>
            </a:extLst>
          </p:cNvPr>
          <p:cNvSpPr>
            <a:spLocks noGrp="1"/>
          </p:cNvSpPr>
          <p:nvPr>
            <p:ph type="body" idx="1"/>
          </p:nvPr>
        </p:nvSpPr>
        <p:spPr/>
        <p:txBody>
          <a:bodyPr/>
          <a:lstStyle/>
          <a:p>
            <a:endParaRPr lang="en-US">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D365CB6D-6886-40AF-9809-2FF9E51EB7EB}"/>
              </a:ext>
            </a:extLst>
          </p:cNvPr>
          <p:cNvSpPr>
            <a:spLocks noGrp="1"/>
          </p:cNvSpPr>
          <p:nvPr>
            <p:ph type="sldNum" sz="quarter" idx="5"/>
          </p:nvPr>
        </p:nvSpPr>
        <p:spPr/>
        <p:txBody>
          <a:bodyPr/>
          <a:lstStyle/>
          <a:p>
            <a:fld id="{C3A8B35C-7BB8-8D46-9259-9CC3781D5972}" type="slidenum">
              <a:rPr lang="en-US" smtClean="0"/>
              <a:t>19</a:t>
            </a:fld>
            <a:endParaRPr lang="en-US"/>
          </a:p>
        </p:txBody>
      </p:sp>
    </p:spTree>
    <p:extLst>
      <p:ext uri="{BB962C8B-B14F-4D97-AF65-F5344CB8AC3E}">
        <p14:creationId xmlns:p14="http://schemas.microsoft.com/office/powerpoint/2010/main" val="965736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2D8C5-FEDD-DB0C-D861-EE96DD636A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FB2F44-7792-BA1A-FF4C-FC8B750982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734EA7-187C-C2C2-A45E-05DEA58D415B}"/>
              </a:ext>
            </a:extLst>
          </p:cNvPr>
          <p:cNvSpPr>
            <a:spLocks noGrp="1"/>
          </p:cNvSpPr>
          <p:nvPr>
            <p:ph type="body" idx="1"/>
          </p:nvPr>
        </p:nvSpPr>
        <p:spPr/>
        <p:txBody>
          <a:bodyPr/>
          <a:lstStyle/>
          <a:p>
            <a:endParaRPr lang="en-US">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6D09892D-BBC7-AA1C-D334-6EC15284C5D4}"/>
              </a:ext>
            </a:extLst>
          </p:cNvPr>
          <p:cNvSpPr>
            <a:spLocks noGrp="1"/>
          </p:cNvSpPr>
          <p:nvPr>
            <p:ph type="sldNum" sz="quarter" idx="5"/>
          </p:nvPr>
        </p:nvSpPr>
        <p:spPr/>
        <p:txBody>
          <a:bodyPr/>
          <a:lstStyle/>
          <a:p>
            <a:fld id="{C3A8B35C-7BB8-8D46-9259-9CC3781D5972}" type="slidenum">
              <a:rPr lang="en-US" smtClean="0"/>
              <a:t>20</a:t>
            </a:fld>
            <a:endParaRPr lang="en-US"/>
          </a:p>
        </p:txBody>
      </p:sp>
    </p:spTree>
    <p:extLst>
      <p:ext uri="{BB962C8B-B14F-4D97-AF65-F5344CB8AC3E}">
        <p14:creationId xmlns:p14="http://schemas.microsoft.com/office/powerpoint/2010/main" val="27005727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https://unsplash.com/photos/Wp7t4cWN-68</a:t>
            </a:r>
            <a:endParaRPr lang="en-US"/>
          </a:p>
        </p:txBody>
      </p:sp>
      <p:sp>
        <p:nvSpPr>
          <p:cNvPr id="4" name="Slide Number Placeholder 3"/>
          <p:cNvSpPr>
            <a:spLocks noGrp="1"/>
          </p:cNvSpPr>
          <p:nvPr>
            <p:ph type="sldNum" sz="quarter" idx="5"/>
          </p:nvPr>
        </p:nvSpPr>
        <p:spPr/>
        <p:txBody>
          <a:bodyPr/>
          <a:lstStyle/>
          <a:p>
            <a:fld id="{0ACA0094-E4DD-1A43-AD3B-C13FBCDA53B8}" type="slidenum">
              <a:rPr lang="en-US" smtClean="0"/>
              <a:t>25</a:t>
            </a:fld>
            <a:endParaRPr lang="en-US"/>
          </a:p>
        </p:txBody>
      </p:sp>
    </p:spTree>
    <p:extLst>
      <p:ext uri="{BB962C8B-B14F-4D97-AF65-F5344CB8AC3E}">
        <p14:creationId xmlns:p14="http://schemas.microsoft.com/office/powerpoint/2010/main" val="3443749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https://unsplash.com/photos/Wp7t4cWN-68</a:t>
            </a:r>
            <a:endParaRPr lang="en-US"/>
          </a:p>
        </p:txBody>
      </p:sp>
      <p:sp>
        <p:nvSpPr>
          <p:cNvPr id="4" name="Slide Number Placeholder 3"/>
          <p:cNvSpPr>
            <a:spLocks noGrp="1"/>
          </p:cNvSpPr>
          <p:nvPr>
            <p:ph type="sldNum" sz="quarter" idx="5"/>
          </p:nvPr>
        </p:nvSpPr>
        <p:spPr/>
        <p:txBody>
          <a:bodyPr/>
          <a:lstStyle/>
          <a:p>
            <a:fld id="{0ACA0094-E4DD-1A43-AD3B-C13FBCDA53B8}" type="slidenum">
              <a:rPr lang="en-US" smtClean="0"/>
              <a:t>26</a:t>
            </a:fld>
            <a:endParaRPr lang="en-US"/>
          </a:p>
        </p:txBody>
      </p:sp>
    </p:spTree>
    <p:extLst>
      <p:ext uri="{BB962C8B-B14F-4D97-AF65-F5344CB8AC3E}">
        <p14:creationId xmlns:p14="http://schemas.microsoft.com/office/powerpoint/2010/main" val="455153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Image source: </a:t>
            </a:r>
            <a:r>
              <a:rPr lang="en-US"/>
              <a:t>https://commons.wikimedia.org/wiki/File:Students_in_a_high_school_classroom_in_North_Carolina_03.jpg</a:t>
            </a:r>
            <a:endParaRPr lang="en-US">
              <a:ea typeface="Calibri"/>
              <a:cs typeface="Calibri"/>
            </a:endParaRPr>
          </a:p>
        </p:txBody>
      </p:sp>
      <p:sp>
        <p:nvSpPr>
          <p:cNvPr id="4" name="Slide Number Placeholder 3"/>
          <p:cNvSpPr>
            <a:spLocks noGrp="1"/>
          </p:cNvSpPr>
          <p:nvPr>
            <p:ph type="sldNum" sz="quarter" idx="5"/>
          </p:nvPr>
        </p:nvSpPr>
        <p:spPr/>
        <p:txBody>
          <a:bodyPr/>
          <a:lstStyle/>
          <a:p>
            <a:fld id="{C3A8B35C-7BB8-8D46-9259-9CC3781D5972}" type="slidenum">
              <a:rPr lang="en-US" smtClean="0"/>
              <a:t>38</a:t>
            </a:fld>
            <a:endParaRPr lang="en-US"/>
          </a:p>
        </p:txBody>
      </p:sp>
    </p:spTree>
    <p:extLst>
      <p:ext uri="{BB962C8B-B14F-4D97-AF65-F5344CB8AC3E}">
        <p14:creationId xmlns:p14="http://schemas.microsoft.com/office/powerpoint/2010/main" val="39905372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A8B35C-7BB8-8D46-9259-9CC3781D5972}" type="slidenum">
              <a:rPr lang="en-US" smtClean="0"/>
              <a:t>41</a:t>
            </a:fld>
            <a:endParaRPr lang="en-US"/>
          </a:p>
        </p:txBody>
      </p:sp>
    </p:spTree>
    <p:extLst>
      <p:ext uri="{BB962C8B-B14F-4D97-AF65-F5344CB8AC3E}">
        <p14:creationId xmlns:p14="http://schemas.microsoft.com/office/powerpoint/2010/main" val="4153902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815EFDA-263A-014D-97A0-E2CC50B3F237}" type="slidenum">
              <a:rPr lang="en-US" smtClean="0"/>
              <a:t>43</a:t>
            </a:fld>
            <a:endParaRPr lang="en-US"/>
          </a:p>
        </p:txBody>
      </p:sp>
    </p:spTree>
    <p:extLst>
      <p:ext uri="{BB962C8B-B14F-4D97-AF65-F5344CB8AC3E}">
        <p14:creationId xmlns:p14="http://schemas.microsoft.com/office/powerpoint/2010/main" val="766248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EFAD0-C24A-0AFE-749C-94684A34CF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CAA8A5-2F1D-83BB-B082-36A7EE0AD5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AC6DFA-5BE9-929A-68FB-A98CCC9430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7E976B3-CCED-324C-EC63-EBC838057563}"/>
              </a:ext>
            </a:extLst>
          </p:cNvPr>
          <p:cNvSpPr>
            <a:spLocks noGrp="1"/>
          </p:cNvSpPr>
          <p:nvPr>
            <p:ph type="sldNum" sz="quarter" idx="5"/>
          </p:nvPr>
        </p:nvSpPr>
        <p:spPr/>
        <p:txBody>
          <a:bodyPr/>
          <a:lstStyle/>
          <a:p>
            <a:fld id="{C3A8B35C-7BB8-8D46-9259-9CC3781D5972}" type="slidenum">
              <a:rPr lang="en-US" smtClean="0"/>
              <a:t>45</a:t>
            </a:fld>
            <a:endParaRPr lang="en-US"/>
          </a:p>
        </p:txBody>
      </p:sp>
    </p:spTree>
    <p:extLst>
      <p:ext uri="{BB962C8B-B14F-4D97-AF65-F5344CB8AC3E}">
        <p14:creationId xmlns:p14="http://schemas.microsoft.com/office/powerpoint/2010/main" val="31528763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A8B35C-7BB8-8D46-9259-9CC3781D5972}" type="slidenum">
              <a:rPr lang="en-US" smtClean="0"/>
              <a:t>46</a:t>
            </a:fld>
            <a:endParaRPr lang="en-US"/>
          </a:p>
        </p:txBody>
      </p:sp>
    </p:spTree>
    <p:extLst>
      <p:ext uri="{BB962C8B-B14F-4D97-AF65-F5344CB8AC3E}">
        <p14:creationId xmlns:p14="http://schemas.microsoft.com/office/powerpoint/2010/main" val="27544137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2" name="Picture 1" descr="ATIA 2026 Conference">
            <a:extLst>
              <a:ext uri="{FF2B5EF4-FFF2-40B4-BE49-F238E27FC236}">
                <a16:creationId xmlns:a16="http://schemas.microsoft.com/office/drawing/2014/main" id="{40CAA812-16B8-1AF3-201F-D476430FD8F9}"/>
              </a:ext>
            </a:extLst>
          </p:cNvPr>
          <p:cNvPicPr>
            <a:picLocks noChangeAspect="1"/>
          </p:cNvPicPr>
          <p:nvPr userDrawn="1"/>
        </p:nvPicPr>
        <p:blipFill>
          <a:blip r:embed="rId2"/>
          <a:stretch>
            <a:fillRect/>
          </a:stretch>
        </p:blipFill>
        <p:spPr>
          <a:xfrm>
            <a:off x="2468450" y="468200"/>
            <a:ext cx="4207100" cy="4207100"/>
          </a:xfrm>
          <a:prstGeom prst="rect">
            <a:avLst/>
          </a:prstGeom>
        </p:spPr>
      </p:pic>
      <p:pic>
        <p:nvPicPr>
          <p:cNvPr id="3" name="Picture 2">
            <a:extLst>
              <a:ext uri="{FF2B5EF4-FFF2-40B4-BE49-F238E27FC236}">
                <a16:creationId xmlns:a16="http://schemas.microsoft.com/office/drawing/2014/main" id="{ED53ACFC-FE83-1E25-E7F8-0270150AB031}"/>
              </a:ext>
            </a:extLst>
          </p:cNvPr>
          <p:cNvPicPr>
            <a:picLocks noChangeAspect="1"/>
          </p:cNvPicPr>
          <p:nvPr userDrawn="1"/>
        </p:nvPicPr>
        <p:blipFill>
          <a:blip r:embed="rId3"/>
          <a:stretch>
            <a:fillRect/>
          </a:stretch>
        </p:blipFill>
        <p:spPr>
          <a:xfrm>
            <a:off x="6748591" y="1777504"/>
            <a:ext cx="2212530" cy="1135555"/>
          </a:xfrm>
          <a:prstGeom prst="rect">
            <a:avLst/>
          </a:prstGeom>
        </p:spPr>
      </p:pic>
      <p:pic>
        <p:nvPicPr>
          <p:cNvPr id="4" name="Picture 3">
            <a:extLst>
              <a:ext uri="{FF2B5EF4-FFF2-40B4-BE49-F238E27FC236}">
                <a16:creationId xmlns:a16="http://schemas.microsoft.com/office/drawing/2014/main" id="{9CA0409B-A469-BA6C-2C47-021D8C1FBB6D}"/>
              </a:ext>
            </a:extLst>
          </p:cNvPr>
          <p:cNvPicPr>
            <a:picLocks noChangeAspect="1"/>
          </p:cNvPicPr>
          <p:nvPr userDrawn="1"/>
        </p:nvPicPr>
        <p:blipFill>
          <a:blip r:embed="rId3"/>
          <a:stretch>
            <a:fillRect/>
          </a:stretch>
        </p:blipFill>
        <p:spPr>
          <a:xfrm rot="10800000">
            <a:off x="182880" y="1777504"/>
            <a:ext cx="2212530" cy="1135555"/>
          </a:xfrm>
          <a:prstGeom prst="rect">
            <a:avLst/>
          </a:prstGeom>
        </p:spPr>
      </p:pic>
      <p:pic>
        <p:nvPicPr>
          <p:cNvPr id="5" name="Picture 4" descr="ATIA 2026 Conference">
            <a:extLst>
              <a:ext uri="{FF2B5EF4-FFF2-40B4-BE49-F238E27FC236}">
                <a16:creationId xmlns:a16="http://schemas.microsoft.com/office/drawing/2014/main" id="{6D20CD51-0131-59AA-E42B-8C544609CC14}"/>
              </a:ext>
            </a:extLst>
          </p:cNvPr>
          <p:cNvPicPr>
            <a:picLocks noChangeAspect="1"/>
          </p:cNvPicPr>
          <p:nvPr userDrawn="1"/>
        </p:nvPicPr>
        <p:blipFill>
          <a:blip r:embed="rId2"/>
          <a:stretch>
            <a:fillRect/>
          </a:stretch>
        </p:blipFill>
        <p:spPr>
          <a:xfrm>
            <a:off x="2468450" y="468200"/>
            <a:ext cx="4207100" cy="4207100"/>
          </a:xfrm>
          <a:prstGeom prst="rect">
            <a:avLst/>
          </a:prstGeom>
        </p:spPr>
      </p:pic>
    </p:spTree>
    <p:extLst>
      <p:ext uri="{BB962C8B-B14F-4D97-AF65-F5344CB8AC3E}">
        <p14:creationId xmlns:p14="http://schemas.microsoft.com/office/powerpoint/2010/main" val="175630269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403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0471512"/>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403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5_Blank - Im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004060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vider Slide - Text (Whit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E30E4D1E-F920-4137-092C-B85FCC1F73D5}"/>
              </a:ext>
            </a:extLst>
          </p:cNvPr>
          <p:cNvSpPr>
            <a:spLocks noGrp="1"/>
          </p:cNvSpPr>
          <p:nvPr>
            <p:ph type="title" hasCustomPrompt="1"/>
          </p:nvPr>
        </p:nvSpPr>
        <p:spPr>
          <a:xfrm>
            <a:off x="1143000" y="514350"/>
            <a:ext cx="6858000" cy="4114800"/>
          </a:xfrm>
          <a:prstGeom prst="rect">
            <a:avLst/>
          </a:prstGeom>
          <a:noFill/>
        </p:spPr>
        <p:txBody>
          <a:bodyPr lIns="457200" tIns="274320" rIns="457200" bIns="274320" anchor="ctr"/>
          <a:lstStyle>
            <a:lvl1pPr algn="ctr">
              <a:defRPr sz="3200"/>
            </a:lvl1pPr>
          </a:lstStyle>
          <a:p>
            <a:r>
              <a:rPr lang="en-US"/>
              <a:t>Divider slides can be helpful with organizing your presentation</a:t>
            </a:r>
          </a:p>
        </p:txBody>
      </p:sp>
    </p:spTree>
    <p:extLst>
      <p:ext uri="{BB962C8B-B14F-4D97-AF65-F5344CB8AC3E}">
        <p14:creationId xmlns:p14="http://schemas.microsoft.com/office/powerpoint/2010/main" val="245872698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vider Slide -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662507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Content - Header3">
    <p:spTree>
      <p:nvGrpSpPr>
        <p:cNvPr id="1" name=""/>
        <p:cNvGrpSpPr/>
        <p:nvPr/>
      </p:nvGrpSpPr>
      <p:grpSpPr>
        <a:xfrm>
          <a:off x="0" y="0"/>
          <a:ext cx="0" cy="0"/>
          <a:chOff x="0" y="0"/>
          <a:chExt cx="0" cy="0"/>
        </a:xfrm>
      </p:grpSpPr>
      <p:sp>
        <p:nvSpPr>
          <p:cNvPr id="13" name="Slide Title">
            <a:extLst>
              <a:ext uri="{FF2B5EF4-FFF2-40B4-BE49-F238E27FC236}">
                <a16:creationId xmlns:a16="http://schemas.microsoft.com/office/drawing/2014/main" id="{D550F672-3ED2-4BBE-28D8-F06517F0F437}"/>
              </a:ext>
            </a:extLst>
          </p:cNvPr>
          <p:cNvSpPr>
            <a:spLocks noGrp="1"/>
          </p:cNvSpPr>
          <p:nvPr>
            <p:ph type="ctrTitle" hasCustomPrompt="1"/>
          </p:nvPr>
        </p:nvSpPr>
        <p:spPr>
          <a:xfrm>
            <a:off x="305436" y="276383"/>
            <a:ext cx="6989807" cy="554835"/>
          </a:xfrm>
          <a:prstGeom prst="rect">
            <a:avLst/>
          </a:prstGeom>
        </p:spPr>
        <p:txBody>
          <a:bodyPr lIns="0" tIns="0" rIns="91440" bIns="0" anchor="ctr" anchorCtr="0"/>
          <a:lstStyle>
            <a:lvl1pPr algn="l">
              <a:defRPr sz="4000" b="0" i="0">
                <a:solidFill>
                  <a:srgbClr val="005192"/>
                </a:solidFill>
                <a:latin typeface="Calibri" panose="020F0502020204030204" pitchFamily="34" charset="0"/>
                <a:cs typeface="Calibri" panose="020F0502020204030204" pitchFamily="34" charset="0"/>
              </a:defRPr>
            </a:lvl1pPr>
          </a:lstStyle>
          <a:p>
            <a:r>
              <a:rPr lang="en-US"/>
              <a:t>Title Here (Calibri Regular, 24 PT)</a:t>
            </a:r>
          </a:p>
        </p:txBody>
      </p:sp>
      <p:sp>
        <p:nvSpPr>
          <p:cNvPr id="2" name="Rectangle 1">
            <a:extLst>
              <a:ext uri="{FF2B5EF4-FFF2-40B4-BE49-F238E27FC236}">
                <a16:creationId xmlns:a16="http://schemas.microsoft.com/office/drawing/2014/main" id="{3166A858-1921-5A82-C69D-D6DBE943F4AB}"/>
              </a:ext>
            </a:extLst>
          </p:cNvPr>
          <p:cNvSpPr/>
          <p:nvPr userDrawn="1"/>
        </p:nvSpPr>
        <p:spPr>
          <a:xfrm>
            <a:off x="1" y="0"/>
            <a:ext cx="9144000" cy="914400"/>
          </a:xfrm>
          <a:prstGeom prst="rect">
            <a:avLst/>
          </a:prstGeom>
          <a:gradFill>
            <a:gsLst>
              <a:gs pos="100000">
                <a:srgbClr val="007BBD">
                  <a:alpha val="4636"/>
                </a:srgbClr>
              </a:gs>
              <a:gs pos="0">
                <a:srgbClr val="007BBD">
                  <a:alpha val="10161"/>
                </a:srgb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409177D4-11EE-AA88-2EA5-DEE94E73DECD}"/>
              </a:ext>
            </a:extLst>
          </p:cNvPr>
          <p:cNvSpPr>
            <a:spLocks noGrp="1"/>
          </p:cNvSpPr>
          <p:nvPr>
            <p:ph type="body" sz="quarter" idx="10"/>
          </p:nvPr>
        </p:nvSpPr>
        <p:spPr>
          <a:xfrm>
            <a:off x="457200" y="1188720"/>
            <a:ext cx="3974951" cy="3383280"/>
          </a:xfrm>
          <a:prstGeom prst="rect">
            <a:avLst/>
          </a:prstGeom>
        </p:spPr>
        <p:txBody>
          <a:bodyPr lIns="0"/>
          <a:lstStyle>
            <a:lvl1pPr>
              <a:lnSpc>
                <a:spcPct val="110000"/>
              </a:lnSpc>
              <a:spcBef>
                <a:spcPts val="600"/>
              </a:spcBef>
              <a:spcAft>
                <a:spcPts val="600"/>
              </a:spcAft>
              <a:defRPr/>
            </a:lvl1pPr>
            <a:lvl2pPr>
              <a:lnSpc>
                <a:spcPct val="110000"/>
              </a:lnSpc>
              <a:spcBef>
                <a:spcPts val="600"/>
              </a:spcBef>
              <a:spcAft>
                <a:spcPts val="600"/>
              </a:spcAft>
              <a:defRPr/>
            </a:lvl2pPr>
            <a:lvl3pPr>
              <a:lnSpc>
                <a:spcPct val="110000"/>
              </a:lnSpc>
              <a:spcBef>
                <a:spcPts val="600"/>
              </a:spcBef>
              <a:spcAft>
                <a:spcPts val="600"/>
              </a:spcAft>
              <a:defRPr/>
            </a:lvl3pPr>
            <a:lvl4pPr>
              <a:lnSpc>
                <a:spcPct val="110000"/>
              </a:lnSpc>
              <a:spcBef>
                <a:spcPts val="600"/>
              </a:spcBef>
              <a:spcAft>
                <a:spcPts val="60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Picture Placeholder 3">
            <a:extLst>
              <a:ext uri="{FF2B5EF4-FFF2-40B4-BE49-F238E27FC236}">
                <a16:creationId xmlns:a16="http://schemas.microsoft.com/office/drawing/2014/main" id="{B601524B-5750-2A57-CE33-70C6F11CB394}"/>
              </a:ext>
            </a:extLst>
          </p:cNvPr>
          <p:cNvSpPr>
            <a:spLocks noGrp="1"/>
          </p:cNvSpPr>
          <p:nvPr>
            <p:ph type="pic" sz="quarter" idx="17" hasCustomPrompt="1"/>
          </p:nvPr>
        </p:nvSpPr>
        <p:spPr>
          <a:xfrm>
            <a:off x="4803291" y="1188720"/>
            <a:ext cx="3977639" cy="3383280"/>
          </a:xfrm>
          <a:prstGeom prst="rect">
            <a:avLst/>
          </a:prstGeom>
        </p:spPr>
        <p:txBody>
          <a:bodyPr/>
          <a:lstStyle>
            <a:lvl1pPr marL="0" indent="0">
              <a:buNone/>
              <a:defRPr sz="1800"/>
            </a:lvl1pPr>
          </a:lstStyle>
          <a:p>
            <a:r>
              <a:rPr lang="en-US"/>
              <a:t>Insert image here</a:t>
            </a:r>
          </a:p>
        </p:txBody>
      </p:sp>
      <p:grpSp>
        <p:nvGrpSpPr>
          <p:cNvPr id="8" name="Group 7">
            <a:extLst>
              <a:ext uri="{FF2B5EF4-FFF2-40B4-BE49-F238E27FC236}">
                <a16:creationId xmlns:a16="http://schemas.microsoft.com/office/drawing/2014/main" id="{721B7C2D-0A16-CC6A-28D0-2765DCD52ADF}"/>
              </a:ext>
            </a:extLst>
          </p:cNvPr>
          <p:cNvGrpSpPr/>
          <p:nvPr userDrawn="1"/>
        </p:nvGrpSpPr>
        <p:grpSpPr>
          <a:xfrm>
            <a:off x="7600677" y="276384"/>
            <a:ext cx="1310291" cy="404442"/>
            <a:chOff x="6567805" y="952748"/>
            <a:chExt cx="2103120" cy="626815"/>
          </a:xfrm>
        </p:grpSpPr>
        <p:pic>
          <p:nvPicPr>
            <p:cNvPr id="10" name="Picture 9">
              <a:extLst>
                <a:ext uri="{FF2B5EF4-FFF2-40B4-BE49-F238E27FC236}">
                  <a16:creationId xmlns:a16="http://schemas.microsoft.com/office/drawing/2014/main" id="{67A4650C-AADA-73CE-66D6-385E7A9BCDE0}"/>
                </a:ext>
              </a:extLst>
            </p:cNvPr>
            <p:cNvPicPr>
              <a:picLocks noChangeAspect="1"/>
            </p:cNvPicPr>
            <p:nvPr userDrawn="1"/>
          </p:nvPicPr>
          <p:blipFill>
            <a:blip r:embed="rId2"/>
            <a:srcRect t="26858" b="27146"/>
            <a:stretch/>
          </p:blipFill>
          <p:spPr>
            <a:xfrm>
              <a:off x="7308152" y="952748"/>
              <a:ext cx="1362773" cy="626815"/>
            </a:xfrm>
            <a:prstGeom prst="rect">
              <a:avLst/>
            </a:prstGeom>
          </p:spPr>
        </p:pic>
        <p:pic>
          <p:nvPicPr>
            <p:cNvPr id="12" name="Picture 11">
              <a:extLst>
                <a:ext uri="{FF2B5EF4-FFF2-40B4-BE49-F238E27FC236}">
                  <a16:creationId xmlns:a16="http://schemas.microsoft.com/office/drawing/2014/main" id="{D41DADF0-893A-9085-874C-BAE44B038F64}"/>
                </a:ext>
              </a:extLst>
            </p:cNvPr>
            <p:cNvPicPr>
              <a:picLocks noChangeAspect="1"/>
            </p:cNvPicPr>
            <p:nvPr userDrawn="1"/>
          </p:nvPicPr>
          <p:blipFill>
            <a:blip r:embed="rId3"/>
            <a:stretch>
              <a:fillRect/>
            </a:stretch>
          </p:blipFill>
          <p:spPr>
            <a:xfrm rot="10800000">
              <a:off x="6567805" y="1010846"/>
              <a:ext cx="716688" cy="367833"/>
            </a:xfrm>
            <a:prstGeom prst="rect">
              <a:avLst/>
            </a:prstGeom>
          </p:spPr>
        </p:pic>
      </p:grpSp>
    </p:spTree>
    <p:extLst>
      <p:ext uri="{BB962C8B-B14F-4D97-AF65-F5344CB8AC3E}">
        <p14:creationId xmlns:p14="http://schemas.microsoft.com/office/powerpoint/2010/main" val="1100689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Divider Slide - Text">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60E66366-2AD9-A825-D970-1DC5868BB734}"/>
              </a:ext>
            </a:extLst>
          </p:cNvPr>
          <p:cNvSpPr>
            <a:spLocks noGrp="1"/>
          </p:cNvSpPr>
          <p:nvPr>
            <p:ph type="title" hasCustomPrompt="1"/>
          </p:nvPr>
        </p:nvSpPr>
        <p:spPr>
          <a:xfrm>
            <a:off x="0" y="0"/>
            <a:ext cx="4572000" cy="5143500"/>
          </a:xfrm>
          <a:prstGeom prst="rect">
            <a:avLst/>
          </a:prstGeom>
          <a:solidFill>
            <a:schemeClr val="bg1"/>
          </a:solidFill>
        </p:spPr>
        <p:txBody>
          <a:bodyPr lIns="457200" tIns="274320" rIns="457200" bIns="274320" anchor="ctr"/>
          <a:lstStyle>
            <a:lvl1pPr>
              <a:defRPr sz="3200"/>
            </a:lvl1pPr>
          </a:lstStyle>
          <a:p>
            <a:r>
              <a:rPr lang="en-US"/>
              <a:t>Divider slides can be helpful with organizing your presentation</a:t>
            </a:r>
          </a:p>
        </p:txBody>
      </p:sp>
      <p:pic>
        <p:nvPicPr>
          <p:cNvPr id="6" name="Picture 5">
            <a:extLst>
              <a:ext uri="{FF2B5EF4-FFF2-40B4-BE49-F238E27FC236}">
                <a16:creationId xmlns:a16="http://schemas.microsoft.com/office/drawing/2014/main" id="{B688D5DE-195F-B93B-AFD5-84D8F4EEFB0C}"/>
              </a:ext>
            </a:extLst>
          </p:cNvPr>
          <p:cNvPicPr>
            <a:picLocks noChangeAspect="1"/>
          </p:cNvPicPr>
          <p:nvPr userDrawn="1"/>
        </p:nvPicPr>
        <p:blipFill>
          <a:blip r:embed="rId2"/>
          <a:srcRect t="26163" b="25000"/>
          <a:stretch/>
        </p:blipFill>
        <p:spPr>
          <a:xfrm>
            <a:off x="5404503" y="1510446"/>
            <a:ext cx="2995762" cy="1463040"/>
          </a:xfrm>
          <a:prstGeom prst="rect">
            <a:avLst/>
          </a:prstGeom>
        </p:spPr>
      </p:pic>
    </p:spTree>
    <p:extLst>
      <p:ext uri="{BB962C8B-B14F-4D97-AF65-F5344CB8AC3E}">
        <p14:creationId xmlns:p14="http://schemas.microsoft.com/office/powerpoint/2010/main" val="297700561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Divider Slide - Text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137013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vider Slide - Tex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B6C81-C4FC-AE87-B028-ECB288182BBF}"/>
              </a:ext>
            </a:extLst>
          </p:cNvPr>
          <p:cNvSpPr>
            <a:spLocks noGrp="1"/>
          </p:cNvSpPr>
          <p:nvPr>
            <p:ph type="title"/>
          </p:nvPr>
        </p:nvSpPr>
        <p:spPr>
          <a:xfrm>
            <a:off x="402336" y="1066396"/>
            <a:ext cx="3816096" cy="3010707"/>
          </a:xfrm>
          <a:prstGeom prst="rect">
            <a:avLst/>
          </a:prstGeom>
        </p:spPr>
        <p:txBody>
          <a:bodyPr anchor="ctr" anchorCtr="1"/>
          <a:lstStyle/>
          <a:p>
            <a:r>
              <a:rPr lang="en-US"/>
              <a:t>Click to edit Master title style</a:t>
            </a:r>
          </a:p>
        </p:txBody>
      </p:sp>
      <p:sp>
        <p:nvSpPr>
          <p:cNvPr id="4" name="Text Placeholder 3">
            <a:extLst>
              <a:ext uri="{FF2B5EF4-FFF2-40B4-BE49-F238E27FC236}">
                <a16:creationId xmlns:a16="http://schemas.microsoft.com/office/drawing/2014/main" id="{244523BD-6598-BBD9-D64A-258BBE060802}"/>
              </a:ext>
            </a:extLst>
          </p:cNvPr>
          <p:cNvSpPr>
            <a:spLocks noGrp="1"/>
          </p:cNvSpPr>
          <p:nvPr>
            <p:ph type="body" sz="quarter" idx="10"/>
          </p:nvPr>
        </p:nvSpPr>
        <p:spPr>
          <a:xfrm>
            <a:off x="5073650" y="501650"/>
            <a:ext cx="3514725" cy="3575050"/>
          </a:xfrm>
          <a:prstGeom prst="rect">
            <a:avLst/>
          </a:prstGeo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0036996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Divider Slide - Tex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B6C81-C4FC-AE87-B028-ECB288182BBF}"/>
              </a:ext>
            </a:extLst>
          </p:cNvPr>
          <p:cNvSpPr>
            <a:spLocks noGrp="1"/>
          </p:cNvSpPr>
          <p:nvPr>
            <p:ph type="title"/>
          </p:nvPr>
        </p:nvSpPr>
        <p:spPr>
          <a:xfrm>
            <a:off x="402336" y="1066396"/>
            <a:ext cx="3816096" cy="3010707"/>
          </a:xfrm>
          <a:prstGeom prst="rect">
            <a:avLst/>
          </a:prstGeom>
        </p:spPr>
        <p:txBody>
          <a:bodyPr anchor="ctr" anchorCtr="1"/>
          <a:lstStyle/>
          <a:p>
            <a:r>
              <a:rPr lang="en-US"/>
              <a:t>Click to edit Master title style</a:t>
            </a:r>
          </a:p>
        </p:txBody>
      </p:sp>
      <p:sp>
        <p:nvSpPr>
          <p:cNvPr id="4" name="Text Placeholder 3">
            <a:extLst>
              <a:ext uri="{FF2B5EF4-FFF2-40B4-BE49-F238E27FC236}">
                <a16:creationId xmlns:a16="http://schemas.microsoft.com/office/drawing/2014/main" id="{244523BD-6598-BBD9-D64A-258BBE060802}"/>
              </a:ext>
            </a:extLst>
          </p:cNvPr>
          <p:cNvSpPr>
            <a:spLocks noGrp="1"/>
          </p:cNvSpPr>
          <p:nvPr>
            <p:ph type="body" sz="quarter" idx="10"/>
          </p:nvPr>
        </p:nvSpPr>
        <p:spPr>
          <a:xfrm>
            <a:off x="5073650" y="501650"/>
            <a:ext cx="3514725" cy="35750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817364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ntent - Header2">
    <p:spTree>
      <p:nvGrpSpPr>
        <p:cNvPr id="1" name=""/>
        <p:cNvGrpSpPr/>
        <p:nvPr/>
      </p:nvGrpSpPr>
      <p:grpSpPr>
        <a:xfrm>
          <a:off x="0" y="0"/>
          <a:ext cx="0" cy="0"/>
          <a:chOff x="0" y="0"/>
          <a:chExt cx="0" cy="0"/>
        </a:xfrm>
      </p:grpSpPr>
      <p:sp>
        <p:nvSpPr>
          <p:cNvPr id="20" name="Slide Title">
            <a:extLst>
              <a:ext uri="{FF2B5EF4-FFF2-40B4-BE49-F238E27FC236}">
                <a16:creationId xmlns:a16="http://schemas.microsoft.com/office/drawing/2014/main" id="{F8E58A71-B8E3-42D1-2033-D98B17EBA4B3}"/>
              </a:ext>
            </a:extLst>
          </p:cNvPr>
          <p:cNvSpPr>
            <a:spLocks noGrp="1"/>
          </p:cNvSpPr>
          <p:nvPr>
            <p:ph type="ctrTitle" hasCustomPrompt="1"/>
          </p:nvPr>
        </p:nvSpPr>
        <p:spPr>
          <a:xfrm>
            <a:off x="305436" y="276383"/>
            <a:ext cx="6989807" cy="554835"/>
          </a:xfrm>
          <a:prstGeom prst="rect">
            <a:avLst/>
          </a:prstGeom>
        </p:spPr>
        <p:txBody>
          <a:bodyPr lIns="0" tIns="0" rIns="91440" bIns="0" anchor="ctr" anchorCtr="0"/>
          <a:lstStyle>
            <a:lvl1pPr algn="l">
              <a:defRPr sz="4000" b="0" i="0">
                <a:solidFill>
                  <a:srgbClr val="005192"/>
                </a:solidFill>
                <a:latin typeface="Calibri" panose="020F0502020204030204" pitchFamily="34" charset="0"/>
                <a:cs typeface="Calibri" panose="020F0502020204030204" pitchFamily="34" charset="0"/>
              </a:defRPr>
            </a:lvl1pPr>
          </a:lstStyle>
          <a:p>
            <a:r>
              <a:rPr lang="en-US"/>
              <a:t>Title Here (Calibri Regular, 24 PT)</a:t>
            </a:r>
          </a:p>
        </p:txBody>
      </p:sp>
      <p:sp>
        <p:nvSpPr>
          <p:cNvPr id="2" name="Rectangle 1">
            <a:extLst>
              <a:ext uri="{FF2B5EF4-FFF2-40B4-BE49-F238E27FC236}">
                <a16:creationId xmlns:a16="http://schemas.microsoft.com/office/drawing/2014/main" id="{CF64DCC2-783E-9A18-CCBF-636AEEB88C87}"/>
              </a:ext>
            </a:extLst>
          </p:cNvPr>
          <p:cNvSpPr/>
          <p:nvPr userDrawn="1"/>
        </p:nvSpPr>
        <p:spPr>
          <a:xfrm>
            <a:off x="1" y="0"/>
            <a:ext cx="9144000" cy="914400"/>
          </a:xfrm>
          <a:prstGeom prst="rect">
            <a:avLst/>
          </a:prstGeom>
          <a:gradFill>
            <a:gsLst>
              <a:gs pos="100000">
                <a:srgbClr val="007BBD">
                  <a:alpha val="4636"/>
                </a:srgbClr>
              </a:gs>
              <a:gs pos="0">
                <a:srgbClr val="007BBD">
                  <a:alpha val="10161"/>
                </a:srgb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409177D4-11EE-AA88-2EA5-DEE94E73DECD}"/>
              </a:ext>
            </a:extLst>
          </p:cNvPr>
          <p:cNvSpPr>
            <a:spLocks noGrp="1"/>
          </p:cNvSpPr>
          <p:nvPr>
            <p:ph type="body" sz="quarter" idx="10"/>
          </p:nvPr>
        </p:nvSpPr>
        <p:spPr>
          <a:xfrm>
            <a:off x="305436" y="1107601"/>
            <a:ext cx="8213725" cy="3383280"/>
          </a:xfrm>
          <a:prstGeom prst="rect">
            <a:avLst/>
          </a:prstGeom>
        </p:spPr>
        <p:txBody>
          <a:bodyPr lIns="0"/>
          <a:lstStyle>
            <a:lvl1pPr marL="228600" indent="-228600">
              <a:lnSpc>
                <a:spcPct val="110000"/>
              </a:lnSpc>
              <a:spcBef>
                <a:spcPts val="600"/>
              </a:spcBef>
              <a:spcAft>
                <a:spcPts val="600"/>
              </a:spcAft>
              <a:buFont typeface="Wingdings" panose="05000000000000000000" pitchFamily="2" charset="2"/>
              <a:buChar char="§"/>
              <a:defRPr/>
            </a:lvl1pPr>
            <a:lvl2pPr>
              <a:lnSpc>
                <a:spcPct val="110000"/>
              </a:lnSpc>
              <a:spcBef>
                <a:spcPts val="600"/>
              </a:spcBef>
              <a:spcAft>
                <a:spcPts val="600"/>
              </a:spcAft>
              <a:defRPr/>
            </a:lvl2pPr>
            <a:lvl3pPr>
              <a:lnSpc>
                <a:spcPct val="110000"/>
              </a:lnSpc>
              <a:spcBef>
                <a:spcPts val="600"/>
              </a:spcBef>
              <a:spcAft>
                <a:spcPts val="600"/>
              </a:spcAft>
              <a:defRPr/>
            </a:lvl3pPr>
            <a:lvl4pPr>
              <a:lnSpc>
                <a:spcPct val="110000"/>
              </a:lnSpc>
              <a:spcBef>
                <a:spcPts val="600"/>
              </a:spcBef>
              <a:spcAft>
                <a:spcPts val="60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17" name="Group 16">
            <a:extLst>
              <a:ext uri="{FF2B5EF4-FFF2-40B4-BE49-F238E27FC236}">
                <a16:creationId xmlns:a16="http://schemas.microsoft.com/office/drawing/2014/main" id="{0FF8902A-07B6-1337-5659-5421D9EC1601}"/>
              </a:ext>
            </a:extLst>
          </p:cNvPr>
          <p:cNvGrpSpPr/>
          <p:nvPr userDrawn="1"/>
        </p:nvGrpSpPr>
        <p:grpSpPr>
          <a:xfrm>
            <a:off x="7600677" y="276384"/>
            <a:ext cx="1310291" cy="404442"/>
            <a:chOff x="6567805" y="952748"/>
            <a:chExt cx="2103120" cy="626815"/>
          </a:xfrm>
        </p:grpSpPr>
        <p:pic>
          <p:nvPicPr>
            <p:cNvPr id="18" name="Picture 17">
              <a:extLst>
                <a:ext uri="{FF2B5EF4-FFF2-40B4-BE49-F238E27FC236}">
                  <a16:creationId xmlns:a16="http://schemas.microsoft.com/office/drawing/2014/main" id="{ED4F6F71-873E-70E1-18BE-911F4A7165C4}"/>
                </a:ext>
              </a:extLst>
            </p:cNvPr>
            <p:cNvPicPr>
              <a:picLocks noChangeAspect="1"/>
            </p:cNvPicPr>
            <p:nvPr userDrawn="1"/>
          </p:nvPicPr>
          <p:blipFill>
            <a:blip r:embed="rId2"/>
            <a:srcRect t="26858" b="27146"/>
            <a:stretch/>
          </p:blipFill>
          <p:spPr>
            <a:xfrm>
              <a:off x="7308152" y="952748"/>
              <a:ext cx="1362773" cy="626815"/>
            </a:xfrm>
            <a:prstGeom prst="rect">
              <a:avLst/>
            </a:prstGeom>
          </p:spPr>
        </p:pic>
        <p:pic>
          <p:nvPicPr>
            <p:cNvPr id="19" name="Picture 18">
              <a:extLst>
                <a:ext uri="{FF2B5EF4-FFF2-40B4-BE49-F238E27FC236}">
                  <a16:creationId xmlns:a16="http://schemas.microsoft.com/office/drawing/2014/main" id="{6DA87B9F-0875-8A2F-19AA-CE75017D1AB8}"/>
                </a:ext>
              </a:extLst>
            </p:cNvPr>
            <p:cNvPicPr>
              <a:picLocks noChangeAspect="1"/>
            </p:cNvPicPr>
            <p:nvPr userDrawn="1"/>
          </p:nvPicPr>
          <p:blipFill>
            <a:blip r:embed="rId3"/>
            <a:stretch>
              <a:fillRect/>
            </a:stretch>
          </p:blipFill>
          <p:spPr>
            <a:xfrm rot="10800000">
              <a:off x="6567805" y="1010846"/>
              <a:ext cx="716688" cy="367833"/>
            </a:xfrm>
            <a:prstGeom prst="rect">
              <a:avLst/>
            </a:prstGeom>
          </p:spPr>
        </p:pic>
      </p:grpSp>
    </p:spTree>
    <p:extLst>
      <p:ext uri="{BB962C8B-B14F-4D97-AF65-F5344CB8AC3E}">
        <p14:creationId xmlns:p14="http://schemas.microsoft.com/office/powerpoint/2010/main" val="6981372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Content - Header3">
    <p:spTree>
      <p:nvGrpSpPr>
        <p:cNvPr id="1" name=""/>
        <p:cNvGrpSpPr/>
        <p:nvPr/>
      </p:nvGrpSpPr>
      <p:grpSpPr>
        <a:xfrm>
          <a:off x="0" y="0"/>
          <a:ext cx="0" cy="0"/>
          <a:chOff x="0" y="0"/>
          <a:chExt cx="0" cy="0"/>
        </a:xfrm>
      </p:grpSpPr>
      <p:sp>
        <p:nvSpPr>
          <p:cNvPr id="13" name="Slide Title">
            <a:extLst>
              <a:ext uri="{FF2B5EF4-FFF2-40B4-BE49-F238E27FC236}">
                <a16:creationId xmlns:a16="http://schemas.microsoft.com/office/drawing/2014/main" id="{D550F672-3ED2-4BBE-28D8-F06517F0F437}"/>
              </a:ext>
            </a:extLst>
          </p:cNvPr>
          <p:cNvSpPr>
            <a:spLocks noGrp="1"/>
          </p:cNvSpPr>
          <p:nvPr>
            <p:ph type="ctrTitle" hasCustomPrompt="1"/>
          </p:nvPr>
        </p:nvSpPr>
        <p:spPr>
          <a:xfrm>
            <a:off x="305436" y="276383"/>
            <a:ext cx="6989807" cy="554835"/>
          </a:xfrm>
          <a:prstGeom prst="rect">
            <a:avLst/>
          </a:prstGeom>
        </p:spPr>
        <p:txBody>
          <a:bodyPr lIns="0" tIns="0" rIns="91440" bIns="0" anchor="ctr" anchorCtr="0"/>
          <a:lstStyle>
            <a:lvl1pPr algn="l">
              <a:defRPr sz="4000" b="0" i="0">
                <a:solidFill>
                  <a:srgbClr val="005192"/>
                </a:solidFill>
                <a:latin typeface="Calibri" panose="020F0502020204030204" pitchFamily="34" charset="0"/>
                <a:cs typeface="Calibri" panose="020F0502020204030204" pitchFamily="34" charset="0"/>
              </a:defRPr>
            </a:lvl1pPr>
          </a:lstStyle>
          <a:p>
            <a:r>
              <a:rPr lang="en-US"/>
              <a:t>Title Here (Calibri Regular, 24 PT)</a:t>
            </a:r>
          </a:p>
        </p:txBody>
      </p:sp>
      <p:sp>
        <p:nvSpPr>
          <p:cNvPr id="2" name="Rectangle 1">
            <a:extLst>
              <a:ext uri="{FF2B5EF4-FFF2-40B4-BE49-F238E27FC236}">
                <a16:creationId xmlns:a16="http://schemas.microsoft.com/office/drawing/2014/main" id="{3166A858-1921-5A82-C69D-D6DBE943F4AB}"/>
              </a:ext>
            </a:extLst>
          </p:cNvPr>
          <p:cNvSpPr/>
          <p:nvPr userDrawn="1"/>
        </p:nvSpPr>
        <p:spPr>
          <a:xfrm>
            <a:off x="1" y="0"/>
            <a:ext cx="9144000" cy="914400"/>
          </a:xfrm>
          <a:prstGeom prst="rect">
            <a:avLst/>
          </a:prstGeom>
          <a:gradFill>
            <a:gsLst>
              <a:gs pos="100000">
                <a:srgbClr val="007BBD">
                  <a:alpha val="4636"/>
                </a:srgbClr>
              </a:gs>
              <a:gs pos="0">
                <a:srgbClr val="007BBD">
                  <a:alpha val="10161"/>
                </a:srgb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409177D4-11EE-AA88-2EA5-DEE94E73DECD}"/>
              </a:ext>
            </a:extLst>
          </p:cNvPr>
          <p:cNvSpPr>
            <a:spLocks noGrp="1"/>
          </p:cNvSpPr>
          <p:nvPr>
            <p:ph type="body" sz="quarter" idx="10"/>
          </p:nvPr>
        </p:nvSpPr>
        <p:spPr>
          <a:xfrm>
            <a:off x="457200" y="1188720"/>
            <a:ext cx="3974951" cy="3383280"/>
          </a:xfrm>
          <a:prstGeom prst="rect">
            <a:avLst/>
          </a:prstGeom>
        </p:spPr>
        <p:txBody>
          <a:bodyPr lIns="0"/>
          <a:lstStyle>
            <a:lvl1pPr>
              <a:lnSpc>
                <a:spcPct val="110000"/>
              </a:lnSpc>
              <a:spcBef>
                <a:spcPts val="600"/>
              </a:spcBef>
              <a:spcAft>
                <a:spcPts val="600"/>
              </a:spcAft>
              <a:defRPr/>
            </a:lvl1pPr>
            <a:lvl2pPr>
              <a:lnSpc>
                <a:spcPct val="110000"/>
              </a:lnSpc>
              <a:spcBef>
                <a:spcPts val="600"/>
              </a:spcBef>
              <a:spcAft>
                <a:spcPts val="600"/>
              </a:spcAft>
              <a:defRPr/>
            </a:lvl2pPr>
            <a:lvl3pPr>
              <a:lnSpc>
                <a:spcPct val="110000"/>
              </a:lnSpc>
              <a:spcBef>
                <a:spcPts val="600"/>
              </a:spcBef>
              <a:spcAft>
                <a:spcPts val="600"/>
              </a:spcAft>
              <a:defRPr/>
            </a:lvl3pPr>
            <a:lvl4pPr>
              <a:lnSpc>
                <a:spcPct val="110000"/>
              </a:lnSpc>
              <a:spcBef>
                <a:spcPts val="600"/>
              </a:spcBef>
              <a:spcAft>
                <a:spcPts val="60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Picture Placeholder 3">
            <a:extLst>
              <a:ext uri="{FF2B5EF4-FFF2-40B4-BE49-F238E27FC236}">
                <a16:creationId xmlns:a16="http://schemas.microsoft.com/office/drawing/2014/main" id="{B601524B-5750-2A57-CE33-70C6F11CB394}"/>
              </a:ext>
            </a:extLst>
          </p:cNvPr>
          <p:cNvSpPr>
            <a:spLocks noGrp="1"/>
          </p:cNvSpPr>
          <p:nvPr>
            <p:ph type="pic" sz="quarter" idx="17" hasCustomPrompt="1"/>
          </p:nvPr>
        </p:nvSpPr>
        <p:spPr>
          <a:xfrm>
            <a:off x="4803291" y="1188720"/>
            <a:ext cx="3977639" cy="3383280"/>
          </a:xfrm>
          <a:prstGeom prst="rect">
            <a:avLst/>
          </a:prstGeom>
        </p:spPr>
        <p:txBody>
          <a:bodyPr/>
          <a:lstStyle>
            <a:lvl1pPr marL="0" indent="0">
              <a:buNone/>
              <a:defRPr sz="1800"/>
            </a:lvl1pPr>
          </a:lstStyle>
          <a:p>
            <a:r>
              <a:rPr lang="en-US"/>
              <a:t>Insert image here</a:t>
            </a:r>
          </a:p>
        </p:txBody>
      </p:sp>
      <p:grpSp>
        <p:nvGrpSpPr>
          <p:cNvPr id="8" name="Group 7">
            <a:extLst>
              <a:ext uri="{FF2B5EF4-FFF2-40B4-BE49-F238E27FC236}">
                <a16:creationId xmlns:a16="http://schemas.microsoft.com/office/drawing/2014/main" id="{721B7C2D-0A16-CC6A-28D0-2765DCD52ADF}"/>
              </a:ext>
            </a:extLst>
          </p:cNvPr>
          <p:cNvGrpSpPr/>
          <p:nvPr userDrawn="1"/>
        </p:nvGrpSpPr>
        <p:grpSpPr>
          <a:xfrm>
            <a:off x="7600677" y="276384"/>
            <a:ext cx="1310291" cy="404442"/>
            <a:chOff x="6567805" y="952748"/>
            <a:chExt cx="2103120" cy="626815"/>
          </a:xfrm>
        </p:grpSpPr>
        <p:pic>
          <p:nvPicPr>
            <p:cNvPr id="10" name="Picture 9">
              <a:extLst>
                <a:ext uri="{FF2B5EF4-FFF2-40B4-BE49-F238E27FC236}">
                  <a16:creationId xmlns:a16="http://schemas.microsoft.com/office/drawing/2014/main" id="{67A4650C-AADA-73CE-66D6-385E7A9BCDE0}"/>
                </a:ext>
              </a:extLst>
            </p:cNvPr>
            <p:cNvPicPr>
              <a:picLocks noChangeAspect="1"/>
            </p:cNvPicPr>
            <p:nvPr userDrawn="1"/>
          </p:nvPicPr>
          <p:blipFill>
            <a:blip r:embed="rId2"/>
            <a:srcRect t="26858" b="27146"/>
            <a:stretch/>
          </p:blipFill>
          <p:spPr>
            <a:xfrm>
              <a:off x="7308152" y="952748"/>
              <a:ext cx="1362773" cy="626815"/>
            </a:xfrm>
            <a:prstGeom prst="rect">
              <a:avLst/>
            </a:prstGeom>
          </p:spPr>
        </p:pic>
        <p:pic>
          <p:nvPicPr>
            <p:cNvPr id="12" name="Picture 11">
              <a:extLst>
                <a:ext uri="{FF2B5EF4-FFF2-40B4-BE49-F238E27FC236}">
                  <a16:creationId xmlns:a16="http://schemas.microsoft.com/office/drawing/2014/main" id="{D41DADF0-893A-9085-874C-BAE44B038F64}"/>
                </a:ext>
              </a:extLst>
            </p:cNvPr>
            <p:cNvPicPr>
              <a:picLocks noChangeAspect="1"/>
            </p:cNvPicPr>
            <p:nvPr userDrawn="1"/>
          </p:nvPicPr>
          <p:blipFill>
            <a:blip r:embed="rId3"/>
            <a:stretch>
              <a:fillRect/>
            </a:stretch>
          </p:blipFill>
          <p:spPr>
            <a:xfrm rot="10800000">
              <a:off x="6567805" y="1010846"/>
              <a:ext cx="716688" cy="367833"/>
            </a:xfrm>
            <a:prstGeom prst="rect">
              <a:avLst/>
            </a:prstGeom>
          </p:spPr>
        </p:pic>
      </p:grpSp>
    </p:spTree>
    <p:extLst>
      <p:ext uri="{BB962C8B-B14F-4D97-AF65-F5344CB8AC3E}">
        <p14:creationId xmlns:p14="http://schemas.microsoft.com/office/powerpoint/2010/main" val="19083587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Content - Header3">
    <p:spTree>
      <p:nvGrpSpPr>
        <p:cNvPr id="1" name=""/>
        <p:cNvGrpSpPr/>
        <p:nvPr/>
      </p:nvGrpSpPr>
      <p:grpSpPr>
        <a:xfrm>
          <a:off x="0" y="0"/>
          <a:ext cx="0" cy="0"/>
          <a:chOff x="0" y="0"/>
          <a:chExt cx="0" cy="0"/>
        </a:xfrm>
      </p:grpSpPr>
      <p:sp>
        <p:nvSpPr>
          <p:cNvPr id="13" name="Slide Title">
            <a:extLst>
              <a:ext uri="{FF2B5EF4-FFF2-40B4-BE49-F238E27FC236}">
                <a16:creationId xmlns:a16="http://schemas.microsoft.com/office/drawing/2014/main" id="{D550F672-3ED2-4BBE-28D8-F06517F0F437}"/>
              </a:ext>
            </a:extLst>
          </p:cNvPr>
          <p:cNvSpPr>
            <a:spLocks noGrp="1"/>
          </p:cNvSpPr>
          <p:nvPr>
            <p:ph type="ctrTitle" hasCustomPrompt="1"/>
          </p:nvPr>
        </p:nvSpPr>
        <p:spPr>
          <a:xfrm>
            <a:off x="305436" y="276383"/>
            <a:ext cx="6989807" cy="554835"/>
          </a:xfrm>
          <a:prstGeom prst="rect">
            <a:avLst/>
          </a:prstGeom>
        </p:spPr>
        <p:txBody>
          <a:bodyPr lIns="0" tIns="0" rIns="91440" bIns="0" anchor="ctr" anchorCtr="0"/>
          <a:lstStyle>
            <a:lvl1pPr algn="l">
              <a:defRPr sz="4000" b="0" i="0">
                <a:solidFill>
                  <a:srgbClr val="005192"/>
                </a:solidFill>
                <a:latin typeface="Calibri" panose="020F0502020204030204" pitchFamily="34" charset="0"/>
                <a:cs typeface="Calibri" panose="020F0502020204030204" pitchFamily="34" charset="0"/>
              </a:defRPr>
            </a:lvl1pPr>
          </a:lstStyle>
          <a:p>
            <a:r>
              <a:rPr lang="en-US"/>
              <a:t>Title Here (Calibri Regular, 24 PT)</a:t>
            </a:r>
          </a:p>
        </p:txBody>
      </p:sp>
      <p:sp>
        <p:nvSpPr>
          <p:cNvPr id="2" name="Rectangle 1">
            <a:extLst>
              <a:ext uri="{FF2B5EF4-FFF2-40B4-BE49-F238E27FC236}">
                <a16:creationId xmlns:a16="http://schemas.microsoft.com/office/drawing/2014/main" id="{3166A858-1921-5A82-C69D-D6DBE943F4AB}"/>
              </a:ext>
            </a:extLst>
          </p:cNvPr>
          <p:cNvSpPr/>
          <p:nvPr userDrawn="1"/>
        </p:nvSpPr>
        <p:spPr>
          <a:xfrm>
            <a:off x="1" y="0"/>
            <a:ext cx="9144000" cy="914400"/>
          </a:xfrm>
          <a:prstGeom prst="rect">
            <a:avLst/>
          </a:prstGeom>
          <a:gradFill>
            <a:gsLst>
              <a:gs pos="100000">
                <a:srgbClr val="007BBD">
                  <a:alpha val="4636"/>
                </a:srgbClr>
              </a:gs>
              <a:gs pos="0">
                <a:srgbClr val="007BBD">
                  <a:alpha val="10161"/>
                </a:srgb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409177D4-11EE-AA88-2EA5-DEE94E73DECD}"/>
              </a:ext>
            </a:extLst>
          </p:cNvPr>
          <p:cNvSpPr>
            <a:spLocks noGrp="1"/>
          </p:cNvSpPr>
          <p:nvPr>
            <p:ph type="body" sz="quarter" idx="10"/>
          </p:nvPr>
        </p:nvSpPr>
        <p:spPr>
          <a:xfrm>
            <a:off x="457200" y="1188720"/>
            <a:ext cx="3974951" cy="3383280"/>
          </a:xfrm>
          <a:prstGeom prst="rect">
            <a:avLst/>
          </a:prstGeom>
        </p:spPr>
        <p:txBody>
          <a:bodyPr lIns="0"/>
          <a:lstStyle>
            <a:lvl1pPr>
              <a:lnSpc>
                <a:spcPct val="110000"/>
              </a:lnSpc>
              <a:spcBef>
                <a:spcPts val="600"/>
              </a:spcBef>
              <a:spcAft>
                <a:spcPts val="600"/>
              </a:spcAft>
              <a:defRPr/>
            </a:lvl1pPr>
            <a:lvl2pPr>
              <a:lnSpc>
                <a:spcPct val="110000"/>
              </a:lnSpc>
              <a:spcBef>
                <a:spcPts val="600"/>
              </a:spcBef>
              <a:spcAft>
                <a:spcPts val="600"/>
              </a:spcAft>
              <a:defRPr/>
            </a:lvl2pPr>
            <a:lvl3pPr>
              <a:lnSpc>
                <a:spcPct val="110000"/>
              </a:lnSpc>
              <a:spcBef>
                <a:spcPts val="600"/>
              </a:spcBef>
              <a:spcAft>
                <a:spcPts val="600"/>
              </a:spcAft>
              <a:defRPr/>
            </a:lvl3pPr>
            <a:lvl4pPr>
              <a:lnSpc>
                <a:spcPct val="110000"/>
              </a:lnSpc>
              <a:spcBef>
                <a:spcPts val="600"/>
              </a:spcBef>
              <a:spcAft>
                <a:spcPts val="60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8" name="Group 7">
            <a:extLst>
              <a:ext uri="{FF2B5EF4-FFF2-40B4-BE49-F238E27FC236}">
                <a16:creationId xmlns:a16="http://schemas.microsoft.com/office/drawing/2014/main" id="{721B7C2D-0A16-CC6A-28D0-2765DCD52ADF}"/>
              </a:ext>
            </a:extLst>
          </p:cNvPr>
          <p:cNvGrpSpPr/>
          <p:nvPr userDrawn="1"/>
        </p:nvGrpSpPr>
        <p:grpSpPr>
          <a:xfrm>
            <a:off x="7600677" y="276384"/>
            <a:ext cx="1310291" cy="404442"/>
            <a:chOff x="6567805" y="952748"/>
            <a:chExt cx="2103120" cy="626815"/>
          </a:xfrm>
        </p:grpSpPr>
        <p:pic>
          <p:nvPicPr>
            <p:cNvPr id="10" name="Picture 9">
              <a:extLst>
                <a:ext uri="{FF2B5EF4-FFF2-40B4-BE49-F238E27FC236}">
                  <a16:creationId xmlns:a16="http://schemas.microsoft.com/office/drawing/2014/main" id="{67A4650C-AADA-73CE-66D6-385E7A9BCDE0}"/>
                </a:ext>
              </a:extLst>
            </p:cNvPr>
            <p:cNvPicPr>
              <a:picLocks noChangeAspect="1"/>
            </p:cNvPicPr>
            <p:nvPr userDrawn="1"/>
          </p:nvPicPr>
          <p:blipFill>
            <a:blip r:embed="rId2"/>
            <a:srcRect t="26858" b="27146"/>
            <a:stretch/>
          </p:blipFill>
          <p:spPr>
            <a:xfrm>
              <a:off x="7308152" y="952748"/>
              <a:ext cx="1362773" cy="626815"/>
            </a:xfrm>
            <a:prstGeom prst="rect">
              <a:avLst/>
            </a:prstGeom>
          </p:spPr>
        </p:pic>
        <p:pic>
          <p:nvPicPr>
            <p:cNvPr id="12" name="Picture 11">
              <a:extLst>
                <a:ext uri="{FF2B5EF4-FFF2-40B4-BE49-F238E27FC236}">
                  <a16:creationId xmlns:a16="http://schemas.microsoft.com/office/drawing/2014/main" id="{D41DADF0-893A-9085-874C-BAE44B038F64}"/>
                </a:ext>
              </a:extLst>
            </p:cNvPr>
            <p:cNvPicPr>
              <a:picLocks noChangeAspect="1"/>
            </p:cNvPicPr>
            <p:nvPr userDrawn="1"/>
          </p:nvPicPr>
          <p:blipFill>
            <a:blip r:embed="rId3"/>
            <a:stretch>
              <a:fillRect/>
            </a:stretch>
          </p:blipFill>
          <p:spPr>
            <a:xfrm rot="10800000">
              <a:off x="6567805" y="1010846"/>
              <a:ext cx="716688" cy="367833"/>
            </a:xfrm>
            <a:prstGeom prst="rect">
              <a:avLst/>
            </a:prstGeom>
          </p:spPr>
        </p:pic>
      </p:grpSp>
      <p:sp>
        <p:nvSpPr>
          <p:cNvPr id="3" name="Text Placeholder 10">
            <a:extLst>
              <a:ext uri="{FF2B5EF4-FFF2-40B4-BE49-F238E27FC236}">
                <a16:creationId xmlns:a16="http://schemas.microsoft.com/office/drawing/2014/main" id="{13F06A6E-28EA-D4BA-D04A-ECCA0ACB3FC5}"/>
              </a:ext>
            </a:extLst>
          </p:cNvPr>
          <p:cNvSpPr>
            <a:spLocks noGrp="1"/>
          </p:cNvSpPr>
          <p:nvPr>
            <p:ph type="body" sz="quarter" idx="11"/>
          </p:nvPr>
        </p:nvSpPr>
        <p:spPr>
          <a:xfrm>
            <a:off x="4711851" y="1188720"/>
            <a:ext cx="3974951" cy="3383280"/>
          </a:xfrm>
          <a:prstGeom prst="rect">
            <a:avLst/>
          </a:prstGeom>
        </p:spPr>
        <p:txBody>
          <a:bodyPr lIns="0"/>
          <a:lstStyle>
            <a:lvl1pPr>
              <a:lnSpc>
                <a:spcPct val="110000"/>
              </a:lnSpc>
              <a:spcBef>
                <a:spcPts val="600"/>
              </a:spcBef>
              <a:spcAft>
                <a:spcPts val="600"/>
              </a:spcAft>
              <a:defRPr/>
            </a:lvl1pPr>
            <a:lvl2pPr>
              <a:lnSpc>
                <a:spcPct val="110000"/>
              </a:lnSpc>
              <a:spcBef>
                <a:spcPts val="600"/>
              </a:spcBef>
              <a:spcAft>
                <a:spcPts val="600"/>
              </a:spcAft>
              <a:defRPr/>
            </a:lvl2pPr>
            <a:lvl3pPr>
              <a:lnSpc>
                <a:spcPct val="110000"/>
              </a:lnSpc>
              <a:spcBef>
                <a:spcPts val="600"/>
              </a:spcBef>
              <a:spcAft>
                <a:spcPts val="600"/>
              </a:spcAft>
              <a:defRPr/>
            </a:lvl3pPr>
            <a:lvl4pPr>
              <a:lnSpc>
                <a:spcPct val="110000"/>
              </a:lnSpc>
              <a:spcBef>
                <a:spcPts val="600"/>
              </a:spcBef>
              <a:spcAft>
                <a:spcPts val="60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7078767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 Header3">
    <p:spTree>
      <p:nvGrpSpPr>
        <p:cNvPr id="1" name=""/>
        <p:cNvGrpSpPr/>
        <p:nvPr/>
      </p:nvGrpSpPr>
      <p:grpSpPr>
        <a:xfrm>
          <a:off x="0" y="0"/>
          <a:ext cx="0" cy="0"/>
          <a:chOff x="0" y="0"/>
          <a:chExt cx="0" cy="0"/>
        </a:xfrm>
      </p:grpSpPr>
      <p:sp>
        <p:nvSpPr>
          <p:cNvPr id="13" name="Slide Title">
            <a:extLst>
              <a:ext uri="{FF2B5EF4-FFF2-40B4-BE49-F238E27FC236}">
                <a16:creationId xmlns:a16="http://schemas.microsoft.com/office/drawing/2014/main" id="{D550F672-3ED2-4BBE-28D8-F06517F0F437}"/>
              </a:ext>
            </a:extLst>
          </p:cNvPr>
          <p:cNvSpPr>
            <a:spLocks noGrp="1"/>
          </p:cNvSpPr>
          <p:nvPr>
            <p:ph type="ctrTitle" hasCustomPrompt="1"/>
          </p:nvPr>
        </p:nvSpPr>
        <p:spPr>
          <a:xfrm>
            <a:off x="305436" y="276383"/>
            <a:ext cx="6989807" cy="554835"/>
          </a:xfrm>
          <a:prstGeom prst="rect">
            <a:avLst/>
          </a:prstGeom>
        </p:spPr>
        <p:txBody>
          <a:bodyPr lIns="0" tIns="0" rIns="91440" bIns="0" anchor="ctr" anchorCtr="0"/>
          <a:lstStyle>
            <a:lvl1pPr algn="l">
              <a:defRPr sz="4000" b="0" i="0">
                <a:solidFill>
                  <a:srgbClr val="005192"/>
                </a:solidFill>
                <a:latin typeface="Calibri" panose="020F0502020204030204" pitchFamily="34" charset="0"/>
                <a:cs typeface="Calibri" panose="020F0502020204030204" pitchFamily="34" charset="0"/>
              </a:defRPr>
            </a:lvl1pPr>
          </a:lstStyle>
          <a:p>
            <a:r>
              <a:rPr lang="en-US"/>
              <a:t>Title Here (Calibri Regular, 24 PT)</a:t>
            </a:r>
          </a:p>
        </p:txBody>
      </p:sp>
      <p:sp>
        <p:nvSpPr>
          <p:cNvPr id="2" name="Rectangle 1">
            <a:extLst>
              <a:ext uri="{FF2B5EF4-FFF2-40B4-BE49-F238E27FC236}">
                <a16:creationId xmlns:a16="http://schemas.microsoft.com/office/drawing/2014/main" id="{3166A858-1921-5A82-C69D-D6DBE943F4AB}"/>
              </a:ext>
            </a:extLst>
          </p:cNvPr>
          <p:cNvSpPr/>
          <p:nvPr userDrawn="1"/>
        </p:nvSpPr>
        <p:spPr>
          <a:xfrm>
            <a:off x="1" y="0"/>
            <a:ext cx="9144000" cy="914400"/>
          </a:xfrm>
          <a:prstGeom prst="rect">
            <a:avLst/>
          </a:prstGeom>
          <a:gradFill>
            <a:gsLst>
              <a:gs pos="100000">
                <a:srgbClr val="007BBD">
                  <a:alpha val="4636"/>
                </a:srgbClr>
              </a:gs>
              <a:gs pos="0">
                <a:srgbClr val="007BBD">
                  <a:alpha val="10161"/>
                </a:srgb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409177D4-11EE-AA88-2EA5-DEE94E73DECD}"/>
              </a:ext>
            </a:extLst>
          </p:cNvPr>
          <p:cNvSpPr>
            <a:spLocks noGrp="1"/>
          </p:cNvSpPr>
          <p:nvPr>
            <p:ph type="body" sz="quarter" idx="10"/>
          </p:nvPr>
        </p:nvSpPr>
        <p:spPr>
          <a:xfrm>
            <a:off x="457200" y="1188720"/>
            <a:ext cx="3974951" cy="3383280"/>
          </a:xfrm>
          <a:prstGeom prst="rect">
            <a:avLst/>
          </a:prstGeom>
        </p:spPr>
        <p:txBody>
          <a:bodyPr lIns="0"/>
          <a:lstStyle>
            <a:lvl1pPr>
              <a:lnSpc>
                <a:spcPct val="110000"/>
              </a:lnSpc>
              <a:spcBef>
                <a:spcPts val="600"/>
              </a:spcBef>
              <a:spcAft>
                <a:spcPts val="600"/>
              </a:spcAft>
              <a:defRPr/>
            </a:lvl1pPr>
            <a:lvl2pPr>
              <a:lnSpc>
                <a:spcPct val="110000"/>
              </a:lnSpc>
              <a:spcBef>
                <a:spcPts val="600"/>
              </a:spcBef>
              <a:spcAft>
                <a:spcPts val="600"/>
              </a:spcAft>
              <a:defRPr/>
            </a:lvl2pPr>
            <a:lvl3pPr>
              <a:lnSpc>
                <a:spcPct val="110000"/>
              </a:lnSpc>
              <a:spcBef>
                <a:spcPts val="600"/>
              </a:spcBef>
              <a:spcAft>
                <a:spcPts val="600"/>
              </a:spcAft>
              <a:defRPr/>
            </a:lvl3pPr>
            <a:lvl4pPr>
              <a:lnSpc>
                <a:spcPct val="110000"/>
              </a:lnSpc>
              <a:spcBef>
                <a:spcPts val="600"/>
              </a:spcBef>
              <a:spcAft>
                <a:spcPts val="60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8" name="Group 7">
            <a:extLst>
              <a:ext uri="{FF2B5EF4-FFF2-40B4-BE49-F238E27FC236}">
                <a16:creationId xmlns:a16="http://schemas.microsoft.com/office/drawing/2014/main" id="{721B7C2D-0A16-CC6A-28D0-2765DCD52ADF}"/>
              </a:ext>
            </a:extLst>
          </p:cNvPr>
          <p:cNvGrpSpPr/>
          <p:nvPr userDrawn="1"/>
        </p:nvGrpSpPr>
        <p:grpSpPr>
          <a:xfrm>
            <a:off x="7600677" y="276384"/>
            <a:ext cx="1310291" cy="404442"/>
            <a:chOff x="6567805" y="952748"/>
            <a:chExt cx="2103120" cy="626815"/>
          </a:xfrm>
        </p:grpSpPr>
        <p:pic>
          <p:nvPicPr>
            <p:cNvPr id="10" name="Picture 9">
              <a:extLst>
                <a:ext uri="{FF2B5EF4-FFF2-40B4-BE49-F238E27FC236}">
                  <a16:creationId xmlns:a16="http://schemas.microsoft.com/office/drawing/2014/main" id="{67A4650C-AADA-73CE-66D6-385E7A9BCDE0}"/>
                </a:ext>
              </a:extLst>
            </p:cNvPr>
            <p:cNvPicPr>
              <a:picLocks noChangeAspect="1"/>
            </p:cNvPicPr>
            <p:nvPr userDrawn="1"/>
          </p:nvPicPr>
          <p:blipFill>
            <a:blip r:embed="rId2"/>
            <a:srcRect t="26858" b="27146"/>
            <a:stretch/>
          </p:blipFill>
          <p:spPr>
            <a:xfrm>
              <a:off x="7308152" y="952748"/>
              <a:ext cx="1362773" cy="626815"/>
            </a:xfrm>
            <a:prstGeom prst="rect">
              <a:avLst/>
            </a:prstGeom>
          </p:spPr>
        </p:pic>
        <p:pic>
          <p:nvPicPr>
            <p:cNvPr id="12" name="Picture 11">
              <a:extLst>
                <a:ext uri="{FF2B5EF4-FFF2-40B4-BE49-F238E27FC236}">
                  <a16:creationId xmlns:a16="http://schemas.microsoft.com/office/drawing/2014/main" id="{D41DADF0-893A-9085-874C-BAE44B038F64}"/>
                </a:ext>
              </a:extLst>
            </p:cNvPr>
            <p:cNvPicPr>
              <a:picLocks noChangeAspect="1"/>
            </p:cNvPicPr>
            <p:nvPr userDrawn="1"/>
          </p:nvPicPr>
          <p:blipFill>
            <a:blip r:embed="rId3"/>
            <a:stretch>
              <a:fillRect/>
            </a:stretch>
          </p:blipFill>
          <p:spPr>
            <a:xfrm rot="10800000">
              <a:off x="6567805" y="1010846"/>
              <a:ext cx="716688" cy="367833"/>
            </a:xfrm>
            <a:prstGeom prst="rect">
              <a:avLst/>
            </a:prstGeom>
          </p:spPr>
        </p:pic>
      </p:grpSp>
      <p:sp>
        <p:nvSpPr>
          <p:cNvPr id="3" name="Text Placeholder 10">
            <a:extLst>
              <a:ext uri="{FF2B5EF4-FFF2-40B4-BE49-F238E27FC236}">
                <a16:creationId xmlns:a16="http://schemas.microsoft.com/office/drawing/2014/main" id="{13F06A6E-28EA-D4BA-D04A-ECCA0ACB3FC5}"/>
              </a:ext>
            </a:extLst>
          </p:cNvPr>
          <p:cNvSpPr>
            <a:spLocks noGrp="1"/>
          </p:cNvSpPr>
          <p:nvPr>
            <p:ph type="body" sz="quarter" idx="11"/>
          </p:nvPr>
        </p:nvSpPr>
        <p:spPr>
          <a:xfrm>
            <a:off x="4711851" y="1188720"/>
            <a:ext cx="3974951" cy="3383280"/>
          </a:xfrm>
          <a:prstGeom prst="rect">
            <a:avLst/>
          </a:prstGeom>
        </p:spPr>
        <p:txBody>
          <a:bodyPr lIns="0"/>
          <a:lstStyle>
            <a:lvl1pPr>
              <a:lnSpc>
                <a:spcPct val="110000"/>
              </a:lnSpc>
              <a:spcBef>
                <a:spcPts val="600"/>
              </a:spcBef>
              <a:spcAft>
                <a:spcPts val="600"/>
              </a:spcAft>
              <a:defRPr/>
            </a:lvl1pPr>
            <a:lvl2pPr>
              <a:lnSpc>
                <a:spcPct val="110000"/>
              </a:lnSpc>
              <a:spcBef>
                <a:spcPts val="600"/>
              </a:spcBef>
              <a:spcAft>
                <a:spcPts val="600"/>
              </a:spcAft>
              <a:defRPr/>
            </a:lvl2pPr>
            <a:lvl3pPr>
              <a:lnSpc>
                <a:spcPct val="110000"/>
              </a:lnSpc>
              <a:spcBef>
                <a:spcPts val="600"/>
              </a:spcBef>
              <a:spcAft>
                <a:spcPts val="600"/>
              </a:spcAft>
              <a:defRPr/>
            </a:lvl3pPr>
            <a:lvl4pPr>
              <a:lnSpc>
                <a:spcPct val="110000"/>
              </a:lnSpc>
              <a:spcBef>
                <a:spcPts val="600"/>
              </a:spcBef>
              <a:spcAft>
                <a:spcPts val="60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Oval 3">
            <a:extLst>
              <a:ext uri="{FF2B5EF4-FFF2-40B4-BE49-F238E27FC236}">
                <a16:creationId xmlns:a16="http://schemas.microsoft.com/office/drawing/2014/main" id="{195C80FD-97C9-7ACE-71E4-1AF4331D398D}"/>
              </a:ext>
              <a:ext uri="{C183D7F6-B498-43B3-948B-1728B52AA6E4}">
                <adec:decorative xmlns:adec="http://schemas.microsoft.com/office/drawing/2017/decorative" val="1"/>
              </a:ext>
            </a:extLst>
          </p:cNvPr>
          <p:cNvSpPr/>
          <p:nvPr userDrawn="1"/>
        </p:nvSpPr>
        <p:spPr>
          <a:xfrm>
            <a:off x="5196445" y="1289285"/>
            <a:ext cx="3146400" cy="3146400"/>
          </a:xfrm>
          <a:prstGeom prst="ellipse">
            <a:avLst/>
          </a:prstGeom>
          <a:solidFill>
            <a:srgbClr val="0051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3561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Slide Title">
            <a:extLst>
              <a:ext uri="{FF2B5EF4-FFF2-40B4-BE49-F238E27FC236}">
                <a16:creationId xmlns:a16="http://schemas.microsoft.com/office/drawing/2014/main" id="{D550F672-3ED2-4BBE-28D8-F06517F0F437}"/>
              </a:ext>
            </a:extLst>
          </p:cNvPr>
          <p:cNvSpPr>
            <a:spLocks noGrp="1"/>
          </p:cNvSpPr>
          <p:nvPr>
            <p:ph type="ctrTitle" hasCustomPrompt="1"/>
          </p:nvPr>
        </p:nvSpPr>
        <p:spPr>
          <a:xfrm>
            <a:off x="305436" y="276383"/>
            <a:ext cx="6989807" cy="554835"/>
          </a:xfrm>
          <a:prstGeom prst="rect">
            <a:avLst/>
          </a:prstGeom>
        </p:spPr>
        <p:txBody>
          <a:bodyPr lIns="0" tIns="0" rIns="91440" bIns="0" anchor="ctr" anchorCtr="0"/>
          <a:lstStyle>
            <a:lvl1pPr algn="l">
              <a:defRPr sz="4000" b="0" i="0">
                <a:solidFill>
                  <a:srgbClr val="005192"/>
                </a:solidFill>
                <a:latin typeface="Calibri" panose="020F0502020204030204" pitchFamily="34" charset="0"/>
                <a:cs typeface="Calibri" panose="020F0502020204030204" pitchFamily="34" charset="0"/>
              </a:defRPr>
            </a:lvl1pPr>
          </a:lstStyle>
          <a:p>
            <a:r>
              <a:rPr lang="en-US"/>
              <a:t>Title Here (Calibri Regular, 24 PT)</a:t>
            </a:r>
          </a:p>
        </p:txBody>
      </p:sp>
      <p:sp>
        <p:nvSpPr>
          <p:cNvPr id="2" name="Rectangle 1">
            <a:extLst>
              <a:ext uri="{FF2B5EF4-FFF2-40B4-BE49-F238E27FC236}">
                <a16:creationId xmlns:a16="http://schemas.microsoft.com/office/drawing/2014/main" id="{3166A858-1921-5A82-C69D-D6DBE943F4AB}"/>
              </a:ext>
            </a:extLst>
          </p:cNvPr>
          <p:cNvSpPr/>
          <p:nvPr userDrawn="1"/>
        </p:nvSpPr>
        <p:spPr>
          <a:xfrm>
            <a:off x="1" y="0"/>
            <a:ext cx="9144000" cy="914400"/>
          </a:xfrm>
          <a:prstGeom prst="rect">
            <a:avLst/>
          </a:prstGeom>
          <a:gradFill>
            <a:gsLst>
              <a:gs pos="100000">
                <a:srgbClr val="007BBD">
                  <a:alpha val="4636"/>
                </a:srgbClr>
              </a:gs>
              <a:gs pos="0">
                <a:srgbClr val="007BBD">
                  <a:alpha val="10161"/>
                </a:srgb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8401B265-379E-4CD1-92FF-D07A17762219}"/>
              </a:ext>
            </a:extLst>
          </p:cNvPr>
          <p:cNvSpPr>
            <a:spLocks noGrp="1"/>
          </p:cNvSpPr>
          <p:nvPr>
            <p:ph type="body" sz="quarter" idx="12"/>
          </p:nvPr>
        </p:nvSpPr>
        <p:spPr>
          <a:xfrm>
            <a:off x="457200" y="1004888"/>
            <a:ext cx="3975100" cy="434975"/>
          </a:xfrm>
        </p:spPr>
        <p:txBody>
          <a:bodyPr/>
          <a:lstStyle>
            <a:lvl1pPr marL="0" indent="0">
              <a:buNone/>
              <a:defRPr/>
            </a:lvl1pPr>
          </a:lstStyle>
          <a:p>
            <a:pPr lvl="0"/>
            <a:r>
              <a:rPr lang="en-US"/>
              <a:t>Click to edit Master text</a:t>
            </a:r>
          </a:p>
        </p:txBody>
      </p:sp>
      <p:sp>
        <p:nvSpPr>
          <p:cNvPr id="11" name="Text Placeholder 10">
            <a:extLst>
              <a:ext uri="{FF2B5EF4-FFF2-40B4-BE49-F238E27FC236}">
                <a16:creationId xmlns:a16="http://schemas.microsoft.com/office/drawing/2014/main" id="{409177D4-11EE-AA88-2EA5-DEE94E73DECD}"/>
              </a:ext>
            </a:extLst>
          </p:cNvPr>
          <p:cNvSpPr>
            <a:spLocks noGrp="1"/>
          </p:cNvSpPr>
          <p:nvPr>
            <p:ph type="body" sz="quarter" idx="10"/>
          </p:nvPr>
        </p:nvSpPr>
        <p:spPr>
          <a:xfrm>
            <a:off x="457200" y="1548142"/>
            <a:ext cx="3974951" cy="3023857"/>
          </a:xfrm>
          <a:prstGeom prst="rect">
            <a:avLst/>
          </a:prstGeom>
        </p:spPr>
        <p:txBody>
          <a:bodyPr lIns="0"/>
          <a:lstStyle>
            <a:lvl1pPr>
              <a:lnSpc>
                <a:spcPct val="110000"/>
              </a:lnSpc>
              <a:defRPr/>
            </a:lvl1pPr>
            <a:lvl2pPr>
              <a:lnSpc>
                <a:spcPct val="110000"/>
              </a:lnSpc>
              <a:defRPr/>
            </a:lvl2pPr>
            <a:lvl3pPr>
              <a:lnSpc>
                <a:spcPct val="110000"/>
              </a:lnSpc>
              <a:defRPr/>
            </a:lvl3pPr>
            <a:lvl4pPr>
              <a:lnSpc>
                <a:spcPct val="110000"/>
              </a:lnSpc>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4">
            <a:extLst>
              <a:ext uri="{FF2B5EF4-FFF2-40B4-BE49-F238E27FC236}">
                <a16:creationId xmlns:a16="http://schemas.microsoft.com/office/drawing/2014/main" id="{4E60CFDE-5EFC-8051-032C-AE9B8853F133}"/>
              </a:ext>
            </a:extLst>
          </p:cNvPr>
          <p:cNvSpPr>
            <a:spLocks noGrp="1"/>
          </p:cNvSpPr>
          <p:nvPr>
            <p:ph type="body" sz="quarter" idx="13"/>
          </p:nvPr>
        </p:nvSpPr>
        <p:spPr>
          <a:xfrm>
            <a:off x="4711851" y="1021281"/>
            <a:ext cx="3975100" cy="434975"/>
          </a:xfrm>
        </p:spPr>
        <p:txBody>
          <a:bodyPr/>
          <a:lstStyle>
            <a:lvl1pPr marL="1588" indent="-1588">
              <a:buNone/>
              <a:defRPr/>
            </a:lvl1pPr>
          </a:lstStyle>
          <a:p>
            <a:pPr lvl="0"/>
            <a:r>
              <a:rPr lang="en-US"/>
              <a:t>Click to edit Master text</a:t>
            </a:r>
          </a:p>
        </p:txBody>
      </p:sp>
      <p:sp>
        <p:nvSpPr>
          <p:cNvPr id="3" name="Text Placeholder 10">
            <a:extLst>
              <a:ext uri="{FF2B5EF4-FFF2-40B4-BE49-F238E27FC236}">
                <a16:creationId xmlns:a16="http://schemas.microsoft.com/office/drawing/2014/main" id="{13F06A6E-28EA-D4BA-D04A-ECCA0ACB3FC5}"/>
              </a:ext>
            </a:extLst>
          </p:cNvPr>
          <p:cNvSpPr>
            <a:spLocks noGrp="1"/>
          </p:cNvSpPr>
          <p:nvPr>
            <p:ph type="body" sz="quarter" idx="11"/>
          </p:nvPr>
        </p:nvSpPr>
        <p:spPr>
          <a:xfrm>
            <a:off x="4711851" y="1548142"/>
            <a:ext cx="3974951" cy="3023858"/>
          </a:xfrm>
          <a:prstGeom prst="rect">
            <a:avLst/>
          </a:prstGeom>
        </p:spPr>
        <p:txBody>
          <a:bodyPr lIns="0"/>
          <a:lstStyle>
            <a:lvl1pPr>
              <a:lnSpc>
                <a:spcPct val="110000"/>
              </a:lnSpc>
              <a:defRPr/>
            </a:lvl1pPr>
            <a:lvl2pPr>
              <a:lnSpc>
                <a:spcPct val="110000"/>
              </a:lnSpc>
              <a:defRPr/>
            </a:lvl2pPr>
            <a:lvl3pPr>
              <a:lnSpc>
                <a:spcPct val="110000"/>
              </a:lnSpc>
              <a:defRPr/>
            </a:lvl3pPr>
            <a:lvl4pPr>
              <a:lnSpc>
                <a:spcPct val="110000"/>
              </a:lnSpc>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8" name="Group 7">
            <a:extLst>
              <a:ext uri="{FF2B5EF4-FFF2-40B4-BE49-F238E27FC236}">
                <a16:creationId xmlns:a16="http://schemas.microsoft.com/office/drawing/2014/main" id="{721B7C2D-0A16-CC6A-28D0-2765DCD52ADF}"/>
              </a:ext>
            </a:extLst>
          </p:cNvPr>
          <p:cNvGrpSpPr/>
          <p:nvPr userDrawn="1"/>
        </p:nvGrpSpPr>
        <p:grpSpPr>
          <a:xfrm>
            <a:off x="7600677" y="276384"/>
            <a:ext cx="1310291" cy="404442"/>
            <a:chOff x="6567805" y="952748"/>
            <a:chExt cx="2103120" cy="626815"/>
          </a:xfrm>
        </p:grpSpPr>
        <p:pic>
          <p:nvPicPr>
            <p:cNvPr id="10" name="Picture 9">
              <a:extLst>
                <a:ext uri="{FF2B5EF4-FFF2-40B4-BE49-F238E27FC236}">
                  <a16:creationId xmlns:a16="http://schemas.microsoft.com/office/drawing/2014/main" id="{67A4650C-AADA-73CE-66D6-385E7A9BCDE0}"/>
                </a:ext>
              </a:extLst>
            </p:cNvPr>
            <p:cNvPicPr>
              <a:picLocks noChangeAspect="1"/>
            </p:cNvPicPr>
            <p:nvPr userDrawn="1"/>
          </p:nvPicPr>
          <p:blipFill>
            <a:blip r:embed="rId2"/>
            <a:srcRect t="26858" b="27146"/>
            <a:stretch/>
          </p:blipFill>
          <p:spPr>
            <a:xfrm>
              <a:off x="7308152" y="952748"/>
              <a:ext cx="1362773" cy="626815"/>
            </a:xfrm>
            <a:prstGeom prst="rect">
              <a:avLst/>
            </a:prstGeom>
          </p:spPr>
        </p:pic>
        <p:pic>
          <p:nvPicPr>
            <p:cNvPr id="12" name="Picture 11">
              <a:extLst>
                <a:ext uri="{FF2B5EF4-FFF2-40B4-BE49-F238E27FC236}">
                  <a16:creationId xmlns:a16="http://schemas.microsoft.com/office/drawing/2014/main" id="{D41DADF0-893A-9085-874C-BAE44B038F64}"/>
                </a:ext>
              </a:extLst>
            </p:cNvPr>
            <p:cNvPicPr>
              <a:picLocks noChangeAspect="1"/>
            </p:cNvPicPr>
            <p:nvPr userDrawn="1"/>
          </p:nvPicPr>
          <p:blipFill>
            <a:blip r:embed="rId3"/>
            <a:stretch>
              <a:fillRect/>
            </a:stretch>
          </p:blipFill>
          <p:spPr>
            <a:xfrm rot="10800000">
              <a:off x="6567805" y="1010846"/>
              <a:ext cx="716688" cy="367833"/>
            </a:xfrm>
            <a:prstGeom prst="rect">
              <a:avLst/>
            </a:prstGeom>
          </p:spPr>
        </p:pic>
      </p:grpSp>
    </p:spTree>
    <p:extLst>
      <p:ext uri="{BB962C8B-B14F-4D97-AF65-F5344CB8AC3E}">
        <p14:creationId xmlns:p14="http://schemas.microsoft.com/office/powerpoint/2010/main" val="8586266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ontent - Header1">
    <p:spTree>
      <p:nvGrpSpPr>
        <p:cNvPr id="1" name=""/>
        <p:cNvGrpSpPr/>
        <p:nvPr/>
      </p:nvGrpSpPr>
      <p:grpSpPr>
        <a:xfrm>
          <a:off x="0" y="0"/>
          <a:ext cx="0" cy="0"/>
          <a:chOff x="0" y="0"/>
          <a:chExt cx="0" cy="0"/>
        </a:xfrm>
      </p:grpSpPr>
      <p:sp>
        <p:nvSpPr>
          <p:cNvPr id="9" name="Slide Title">
            <a:extLst>
              <a:ext uri="{FF2B5EF4-FFF2-40B4-BE49-F238E27FC236}">
                <a16:creationId xmlns:a16="http://schemas.microsoft.com/office/drawing/2014/main" id="{BBFC146C-8EDA-5FB3-D2D6-FF4B4499838B}"/>
              </a:ext>
            </a:extLst>
          </p:cNvPr>
          <p:cNvSpPr>
            <a:spLocks noGrp="1"/>
          </p:cNvSpPr>
          <p:nvPr>
            <p:ph type="ctrTitle" hasCustomPrompt="1"/>
          </p:nvPr>
        </p:nvSpPr>
        <p:spPr>
          <a:xfrm>
            <a:off x="305436" y="276383"/>
            <a:ext cx="6989807" cy="554835"/>
          </a:xfrm>
          <a:prstGeom prst="rect">
            <a:avLst/>
          </a:prstGeom>
        </p:spPr>
        <p:txBody>
          <a:bodyPr lIns="0" tIns="0" rIns="91440" bIns="0" anchor="ctr" anchorCtr="0"/>
          <a:lstStyle>
            <a:lvl1pPr algn="l">
              <a:defRPr sz="4000" b="0" i="0">
                <a:solidFill>
                  <a:srgbClr val="005192"/>
                </a:solidFill>
                <a:latin typeface="Calibri" panose="020F0502020204030204" pitchFamily="34" charset="0"/>
                <a:cs typeface="Calibri" panose="020F0502020204030204" pitchFamily="34" charset="0"/>
              </a:defRPr>
            </a:lvl1pPr>
          </a:lstStyle>
          <a:p>
            <a:r>
              <a:rPr lang="en-US"/>
              <a:t>Title Here (Calibri Regular, 24 PT)</a:t>
            </a:r>
          </a:p>
        </p:txBody>
      </p:sp>
      <p:sp>
        <p:nvSpPr>
          <p:cNvPr id="2" name="Rectangle 1">
            <a:extLst>
              <a:ext uri="{FF2B5EF4-FFF2-40B4-BE49-F238E27FC236}">
                <a16:creationId xmlns:a16="http://schemas.microsoft.com/office/drawing/2014/main" id="{ABF3369E-D815-1E65-D3F4-D04651BF67BC}"/>
              </a:ext>
            </a:extLst>
          </p:cNvPr>
          <p:cNvSpPr/>
          <p:nvPr userDrawn="1"/>
        </p:nvSpPr>
        <p:spPr>
          <a:xfrm>
            <a:off x="1" y="0"/>
            <a:ext cx="9144000" cy="914400"/>
          </a:xfrm>
          <a:prstGeom prst="rect">
            <a:avLst/>
          </a:prstGeom>
          <a:gradFill>
            <a:gsLst>
              <a:gs pos="100000">
                <a:srgbClr val="007BBD">
                  <a:alpha val="4636"/>
                </a:srgbClr>
              </a:gs>
              <a:gs pos="0">
                <a:srgbClr val="007BBD">
                  <a:alpha val="10161"/>
                </a:srgb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409177D4-11EE-AA88-2EA5-DEE94E73DECD}"/>
              </a:ext>
            </a:extLst>
          </p:cNvPr>
          <p:cNvSpPr>
            <a:spLocks noGrp="1"/>
          </p:cNvSpPr>
          <p:nvPr>
            <p:ph type="body" sz="quarter" idx="10"/>
          </p:nvPr>
        </p:nvSpPr>
        <p:spPr>
          <a:xfrm>
            <a:off x="457201" y="1188720"/>
            <a:ext cx="3473938" cy="3383280"/>
          </a:xfrm>
          <a:prstGeom prst="rect">
            <a:avLst/>
          </a:prstGeom>
        </p:spPr>
        <p:txBody>
          <a:bodyPr lIns="0"/>
          <a:lstStyle>
            <a:lvl1pPr>
              <a:lnSpc>
                <a:spcPct val="110000"/>
              </a:lnSpc>
              <a:defRPr/>
            </a:lvl1pPr>
            <a:lvl2pPr>
              <a:lnSpc>
                <a:spcPct val="110000"/>
              </a:lnSpc>
              <a:defRPr/>
            </a:lvl2pPr>
            <a:lvl3pPr>
              <a:lnSpc>
                <a:spcPct val="110000"/>
              </a:lnSpc>
              <a:defRPr/>
            </a:lvl3pPr>
            <a:lvl4pPr>
              <a:lnSpc>
                <a:spcPct val="110000"/>
              </a:lnSpc>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3" name="Picture 12">
            <a:extLst>
              <a:ext uri="{FF2B5EF4-FFF2-40B4-BE49-F238E27FC236}">
                <a16:creationId xmlns:a16="http://schemas.microsoft.com/office/drawing/2014/main" id="{BFA9AD40-159C-6163-FE02-B4CDCB3AFC44}"/>
              </a:ext>
            </a:extLst>
          </p:cNvPr>
          <p:cNvPicPr>
            <a:picLocks noChangeAspect="1"/>
          </p:cNvPicPr>
          <p:nvPr userDrawn="1"/>
        </p:nvPicPr>
        <p:blipFill>
          <a:blip r:embed="rId2"/>
          <a:stretch>
            <a:fillRect/>
          </a:stretch>
        </p:blipFill>
        <p:spPr>
          <a:xfrm>
            <a:off x="6400800" y="178096"/>
            <a:ext cx="0" cy="0"/>
          </a:xfrm>
          <a:prstGeom prst="rect">
            <a:avLst/>
          </a:prstGeom>
        </p:spPr>
      </p:pic>
      <p:grpSp>
        <p:nvGrpSpPr>
          <p:cNvPr id="10" name="Group 9">
            <a:extLst>
              <a:ext uri="{FF2B5EF4-FFF2-40B4-BE49-F238E27FC236}">
                <a16:creationId xmlns:a16="http://schemas.microsoft.com/office/drawing/2014/main" id="{3543B3A1-2415-03A6-2A9E-C27BEBBB0BC9}"/>
              </a:ext>
            </a:extLst>
          </p:cNvPr>
          <p:cNvGrpSpPr/>
          <p:nvPr userDrawn="1"/>
        </p:nvGrpSpPr>
        <p:grpSpPr>
          <a:xfrm>
            <a:off x="7600677" y="276384"/>
            <a:ext cx="1310291" cy="404442"/>
            <a:chOff x="6567805" y="952748"/>
            <a:chExt cx="2103120" cy="626815"/>
          </a:xfrm>
        </p:grpSpPr>
        <p:pic>
          <p:nvPicPr>
            <p:cNvPr id="3" name="Picture 2">
              <a:extLst>
                <a:ext uri="{FF2B5EF4-FFF2-40B4-BE49-F238E27FC236}">
                  <a16:creationId xmlns:a16="http://schemas.microsoft.com/office/drawing/2014/main" id="{7B4D912A-3B91-AA3C-995A-BD9C36E51973}"/>
                </a:ext>
              </a:extLst>
            </p:cNvPr>
            <p:cNvPicPr>
              <a:picLocks noChangeAspect="1"/>
            </p:cNvPicPr>
            <p:nvPr userDrawn="1"/>
          </p:nvPicPr>
          <p:blipFill>
            <a:blip r:embed="rId3"/>
            <a:srcRect t="26858" b="27146"/>
            <a:stretch/>
          </p:blipFill>
          <p:spPr>
            <a:xfrm>
              <a:off x="7308152" y="952748"/>
              <a:ext cx="1362773" cy="626815"/>
            </a:xfrm>
            <a:prstGeom prst="rect">
              <a:avLst/>
            </a:prstGeom>
          </p:spPr>
        </p:pic>
        <p:pic>
          <p:nvPicPr>
            <p:cNvPr id="5" name="Picture 4">
              <a:extLst>
                <a:ext uri="{FF2B5EF4-FFF2-40B4-BE49-F238E27FC236}">
                  <a16:creationId xmlns:a16="http://schemas.microsoft.com/office/drawing/2014/main" id="{9AFD7D93-66C7-8D18-E355-636041ED8348}"/>
                </a:ext>
              </a:extLst>
            </p:cNvPr>
            <p:cNvPicPr>
              <a:picLocks noChangeAspect="1"/>
            </p:cNvPicPr>
            <p:nvPr userDrawn="1"/>
          </p:nvPicPr>
          <p:blipFill>
            <a:blip r:embed="rId2"/>
            <a:stretch>
              <a:fillRect/>
            </a:stretch>
          </p:blipFill>
          <p:spPr>
            <a:xfrm rot="10800000">
              <a:off x="6567805" y="1010846"/>
              <a:ext cx="716688" cy="367833"/>
            </a:xfrm>
            <a:prstGeom prst="rect">
              <a:avLst/>
            </a:prstGeom>
          </p:spPr>
        </p:pic>
      </p:grpSp>
      <p:sp>
        <p:nvSpPr>
          <p:cNvPr id="4" name="Rectangle 3">
            <a:extLst>
              <a:ext uri="{FF2B5EF4-FFF2-40B4-BE49-F238E27FC236}">
                <a16:creationId xmlns:a16="http://schemas.microsoft.com/office/drawing/2014/main" id="{47FF7599-E669-2D5D-E7BA-01BA546D1420}"/>
              </a:ext>
            </a:extLst>
          </p:cNvPr>
          <p:cNvSpPr/>
          <p:nvPr userDrawn="1"/>
        </p:nvSpPr>
        <p:spPr>
          <a:xfrm>
            <a:off x="4470400" y="1107601"/>
            <a:ext cx="4440568" cy="3804224"/>
          </a:xfrm>
          <a:prstGeom prst="rect">
            <a:avLst/>
          </a:prstGeom>
          <a:solidFill>
            <a:srgbClr val="EFF7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73192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Divider Slide - Text">
    <p:spTree>
      <p:nvGrpSpPr>
        <p:cNvPr id="1" name=""/>
        <p:cNvGrpSpPr/>
        <p:nvPr/>
      </p:nvGrpSpPr>
      <p:grpSpPr>
        <a:xfrm>
          <a:off x="0" y="0"/>
          <a:ext cx="0" cy="0"/>
          <a:chOff x="0" y="0"/>
          <a:chExt cx="0" cy="0"/>
        </a:xfrm>
      </p:grpSpPr>
      <p:pic>
        <p:nvPicPr>
          <p:cNvPr id="2" name="Picture 1" descr="A white surface with small ripples&#10;&#10;AI-generated content may be incorrect.">
            <a:extLst>
              <a:ext uri="{FF2B5EF4-FFF2-40B4-BE49-F238E27FC236}">
                <a16:creationId xmlns:a16="http://schemas.microsoft.com/office/drawing/2014/main" id="{FCD7F50E-1F04-E1E7-C914-650CFF8939CE}"/>
              </a:ext>
            </a:extLst>
          </p:cNvPr>
          <p:cNvPicPr>
            <a:picLocks noChangeAspect="1"/>
          </p:cNvPicPr>
          <p:nvPr userDrawn="1"/>
        </p:nvPicPr>
        <p:blipFill>
          <a:blip r:embed="rId2"/>
          <a:stretch>
            <a:fillRect/>
          </a:stretch>
        </p:blipFill>
        <p:spPr>
          <a:xfrm>
            <a:off x="4572000" y="4393"/>
            <a:ext cx="4572000" cy="5145023"/>
          </a:xfrm>
          <a:prstGeom prst="rect">
            <a:avLst/>
          </a:prstGeom>
        </p:spPr>
      </p:pic>
      <p:sp>
        <p:nvSpPr>
          <p:cNvPr id="4" name="Title 2">
            <a:extLst>
              <a:ext uri="{FF2B5EF4-FFF2-40B4-BE49-F238E27FC236}">
                <a16:creationId xmlns:a16="http://schemas.microsoft.com/office/drawing/2014/main" id="{60E66366-2AD9-A825-D970-1DC5868BB734}"/>
              </a:ext>
            </a:extLst>
          </p:cNvPr>
          <p:cNvSpPr>
            <a:spLocks noGrp="1"/>
          </p:cNvSpPr>
          <p:nvPr>
            <p:ph type="title" hasCustomPrompt="1"/>
          </p:nvPr>
        </p:nvSpPr>
        <p:spPr>
          <a:xfrm>
            <a:off x="0" y="1469292"/>
            <a:ext cx="4572000" cy="2602523"/>
          </a:xfrm>
          <a:prstGeom prst="rect">
            <a:avLst/>
          </a:prstGeom>
          <a:solidFill>
            <a:schemeClr val="bg1"/>
          </a:solidFill>
        </p:spPr>
        <p:txBody>
          <a:bodyPr lIns="457200" tIns="274320" rIns="457200" bIns="274320" anchor="ctr"/>
          <a:lstStyle>
            <a:lvl1pPr>
              <a:defRPr sz="4000"/>
            </a:lvl1pPr>
          </a:lstStyle>
          <a:p>
            <a:r>
              <a:rPr lang="en-US"/>
              <a:t>Divider slides can be helpful with organizing your presentation</a:t>
            </a:r>
          </a:p>
        </p:txBody>
      </p:sp>
      <p:grpSp>
        <p:nvGrpSpPr>
          <p:cNvPr id="3" name="Group 2">
            <a:extLst>
              <a:ext uri="{FF2B5EF4-FFF2-40B4-BE49-F238E27FC236}">
                <a16:creationId xmlns:a16="http://schemas.microsoft.com/office/drawing/2014/main" id="{DC4FAD05-0FE4-95E0-DF77-DD7A820BE030}"/>
              </a:ext>
            </a:extLst>
          </p:cNvPr>
          <p:cNvGrpSpPr/>
          <p:nvPr userDrawn="1"/>
        </p:nvGrpSpPr>
        <p:grpSpPr>
          <a:xfrm>
            <a:off x="3028677" y="4551742"/>
            <a:ext cx="1310291" cy="404442"/>
            <a:chOff x="6567805" y="952748"/>
            <a:chExt cx="2103120" cy="626815"/>
          </a:xfrm>
        </p:grpSpPr>
        <p:pic>
          <p:nvPicPr>
            <p:cNvPr id="5" name="Picture 4">
              <a:extLst>
                <a:ext uri="{FF2B5EF4-FFF2-40B4-BE49-F238E27FC236}">
                  <a16:creationId xmlns:a16="http://schemas.microsoft.com/office/drawing/2014/main" id="{4235913F-BE37-0EDF-7702-FBE52C1A0592}"/>
                </a:ext>
              </a:extLst>
            </p:cNvPr>
            <p:cNvPicPr>
              <a:picLocks noChangeAspect="1"/>
            </p:cNvPicPr>
            <p:nvPr userDrawn="1"/>
          </p:nvPicPr>
          <p:blipFill>
            <a:blip r:embed="rId3"/>
            <a:srcRect t="26858" b="27146"/>
            <a:stretch/>
          </p:blipFill>
          <p:spPr>
            <a:xfrm>
              <a:off x="7308152" y="952748"/>
              <a:ext cx="1362773" cy="626815"/>
            </a:xfrm>
            <a:prstGeom prst="rect">
              <a:avLst/>
            </a:prstGeom>
          </p:spPr>
        </p:pic>
        <p:pic>
          <p:nvPicPr>
            <p:cNvPr id="7" name="Picture 6">
              <a:extLst>
                <a:ext uri="{FF2B5EF4-FFF2-40B4-BE49-F238E27FC236}">
                  <a16:creationId xmlns:a16="http://schemas.microsoft.com/office/drawing/2014/main" id="{EF2AD483-2B27-18DC-698E-793C1EB1348E}"/>
                </a:ext>
              </a:extLst>
            </p:cNvPr>
            <p:cNvPicPr>
              <a:picLocks noChangeAspect="1"/>
            </p:cNvPicPr>
            <p:nvPr userDrawn="1"/>
          </p:nvPicPr>
          <p:blipFill>
            <a:blip r:embed="rId4"/>
            <a:stretch>
              <a:fillRect/>
            </a:stretch>
          </p:blipFill>
          <p:spPr>
            <a:xfrm rot="10800000">
              <a:off x="6567805" y="1010846"/>
              <a:ext cx="716688" cy="367833"/>
            </a:xfrm>
            <a:prstGeom prst="rect">
              <a:avLst/>
            </a:prstGeom>
          </p:spPr>
        </p:pic>
      </p:grpSp>
      <p:sp>
        <p:nvSpPr>
          <p:cNvPr id="9" name="Content Placeholder 8">
            <a:extLst>
              <a:ext uri="{FF2B5EF4-FFF2-40B4-BE49-F238E27FC236}">
                <a16:creationId xmlns:a16="http://schemas.microsoft.com/office/drawing/2014/main" id="{BFB47BF9-64F4-AFAD-21EC-43D822A73790}"/>
              </a:ext>
            </a:extLst>
          </p:cNvPr>
          <p:cNvSpPr>
            <a:spLocks noGrp="1"/>
          </p:cNvSpPr>
          <p:nvPr>
            <p:ph sz="quarter" idx="10"/>
          </p:nvPr>
        </p:nvSpPr>
        <p:spPr>
          <a:xfrm>
            <a:off x="5002213" y="476250"/>
            <a:ext cx="3735387" cy="4113213"/>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939526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Divider Slide - Tex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B6C81-C4FC-AE87-B028-ECB288182BBF}"/>
              </a:ext>
            </a:extLst>
          </p:cNvPr>
          <p:cNvSpPr>
            <a:spLocks noGrp="1"/>
          </p:cNvSpPr>
          <p:nvPr>
            <p:ph type="title"/>
          </p:nvPr>
        </p:nvSpPr>
        <p:spPr>
          <a:xfrm>
            <a:off x="402336" y="1066396"/>
            <a:ext cx="2962656" cy="3010707"/>
          </a:xfrm>
          <a:prstGeom prst="rect">
            <a:avLst/>
          </a:prstGeom>
        </p:spPr>
        <p:txBody>
          <a:bodyPr anchor="ctr" anchorCtr="1"/>
          <a:lstStyle/>
          <a:p>
            <a:r>
              <a:rPr lang="en-US"/>
              <a:t>Click to edit Master title style</a:t>
            </a:r>
          </a:p>
        </p:txBody>
      </p:sp>
      <p:sp>
        <p:nvSpPr>
          <p:cNvPr id="4" name="Text Placeholder 3">
            <a:extLst>
              <a:ext uri="{FF2B5EF4-FFF2-40B4-BE49-F238E27FC236}">
                <a16:creationId xmlns:a16="http://schemas.microsoft.com/office/drawing/2014/main" id="{244523BD-6598-BBD9-D64A-258BBE060802}"/>
              </a:ext>
            </a:extLst>
          </p:cNvPr>
          <p:cNvSpPr>
            <a:spLocks noGrp="1"/>
          </p:cNvSpPr>
          <p:nvPr>
            <p:ph type="body" sz="quarter" idx="10"/>
          </p:nvPr>
        </p:nvSpPr>
        <p:spPr>
          <a:xfrm>
            <a:off x="5073650" y="501650"/>
            <a:ext cx="3514725" cy="3575050"/>
          </a:xfrm>
          <a:prstGeom prst="rect">
            <a:avLst/>
          </a:prstGeo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descr="A white surface with small ripples&#10;&#10;AI-generated content may be incorrect.">
            <a:extLst>
              <a:ext uri="{FF2B5EF4-FFF2-40B4-BE49-F238E27FC236}">
                <a16:creationId xmlns:a16="http://schemas.microsoft.com/office/drawing/2014/main" id="{F944F771-85B1-A739-64FF-729DADAE130A}"/>
              </a:ext>
            </a:extLst>
          </p:cNvPr>
          <p:cNvPicPr>
            <a:picLocks noChangeAspect="1"/>
          </p:cNvPicPr>
          <p:nvPr userDrawn="1"/>
        </p:nvPicPr>
        <p:blipFill>
          <a:blip r:embed="rId2"/>
          <a:stretch>
            <a:fillRect/>
          </a:stretch>
        </p:blipFill>
        <p:spPr>
          <a:xfrm>
            <a:off x="3742944" y="4393"/>
            <a:ext cx="5401056" cy="5145023"/>
          </a:xfrm>
          <a:prstGeom prst="rect">
            <a:avLst/>
          </a:prstGeom>
        </p:spPr>
      </p:pic>
      <p:grpSp>
        <p:nvGrpSpPr>
          <p:cNvPr id="5" name="Group 4">
            <a:extLst>
              <a:ext uri="{FF2B5EF4-FFF2-40B4-BE49-F238E27FC236}">
                <a16:creationId xmlns:a16="http://schemas.microsoft.com/office/drawing/2014/main" id="{CD1BD2AE-73A2-CCD7-CAE2-60B2F29D9B29}"/>
              </a:ext>
            </a:extLst>
          </p:cNvPr>
          <p:cNvGrpSpPr/>
          <p:nvPr userDrawn="1"/>
        </p:nvGrpSpPr>
        <p:grpSpPr>
          <a:xfrm>
            <a:off x="4572000" y="4434840"/>
            <a:ext cx="3916324" cy="521261"/>
            <a:chOff x="5039275" y="4434840"/>
            <a:chExt cx="3916324" cy="521261"/>
          </a:xfrm>
        </p:grpSpPr>
        <p:pic>
          <p:nvPicPr>
            <p:cNvPr id="6" name="Picture 5">
              <a:extLst>
                <a:ext uri="{FF2B5EF4-FFF2-40B4-BE49-F238E27FC236}">
                  <a16:creationId xmlns:a16="http://schemas.microsoft.com/office/drawing/2014/main" id="{8698658F-7050-30EC-3F82-7EB42A45416A}"/>
                </a:ext>
              </a:extLst>
            </p:cNvPr>
            <p:cNvPicPr>
              <a:picLocks noChangeAspect="1"/>
            </p:cNvPicPr>
            <p:nvPr userDrawn="1"/>
          </p:nvPicPr>
          <p:blipFill>
            <a:blip r:embed="rId3"/>
            <a:stretch>
              <a:fillRect/>
            </a:stretch>
          </p:blipFill>
          <p:spPr>
            <a:xfrm>
              <a:off x="5039275" y="4434840"/>
              <a:ext cx="1015634" cy="521261"/>
            </a:xfrm>
            <a:prstGeom prst="rect">
              <a:avLst/>
            </a:prstGeom>
          </p:spPr>
        </p:pic>
        <p:pic>
          <p:nvPicPr>
            <p:cNvPr id="7" name="Picture 6">
              <a:extLst>
                <a:ext uri="{FF2B5EF4-FFF2-40B4-BE49-F238E27FC236}">
                  <a16:creationId xmlns:a16="http://schemas.microsoft.com/office/drawing/2014/main" id="{DCCC3EFD-59E7-7857-AA05-70C1E89E7B30}"/>
                </a:ext>
              </a:extLst>
            </p:cNvPr>
            <p:cNvPicPr>
              <a:picLocks noChangeAspect="1"/>
            </p:cNvPicPr>
            <p:nvPr userDrawn="1"/>
          </p:nvPicPr>
          <p:blipFill>
            <a:blip r:embed="rId3"/>
            <a:stretch>
              <a:fillRect/>
            </a:stretch>
          </p:blipFill>
          <p:spPr>
            <a:xfrm>
              <a:off x="6006172" y="4434840"/>
              <a:ext cx="1015634" cy="521261"/>
            </a:xfrm>
            <a:prstGeom prst="rect">
              <a:avLst/>
            </a:prstGeom>
          </p:spPr>
        </p:pic>
        <p:pic>
          <p:nvPicPr>
            <p:cNvPr id="8" name="Picture 7">
              <a:extLst>
                <a:ext uri="{FF2B5EF4-FFF2-40B4-BE49-F238E27FC236}">
                  <a16:creationId xmlns:a16="http://schemas.microsoft.com/office/drawing/2014/main" id="{50A31FDF-8917-86A7-BF74-75032F2D0027}"/>
                </a:ext>
              </a:extLst>
            </p:cNvPr>
            <p:cNvPicPr>
              <a:picLocks noChangeAspect="1"/>
            </p:cNvPicPr>
            <p:nvPr userDrawn="1"/>
          </p:nvPicPr>
          <p:blipFill>
            <a:blip r:embed="rId3"/>
            <a:stretch>
              <a:fillRect/>
            </a:stretch>
          </p:blipFill>
          <p:spPr>
            <a:xfrm>
              <a:off x="6973068" y="4434840"/>
              <a:ext cx="1015634" cy="521261"/>
            </a:xfrm>
            <a:prstGeom prst="rect">
              <a:avLst/>
            </a:prstGeom>
          </p:spPr>
        </p:pic>
        <p:pic>
          <p:nvPicPr>
            <p:cNvPr id="9" name="Picture 8">
              <a:extLst>
                <a:ext uri="{FF2B5EF4-FFF2-40B4-BE49-F238E27FC236}">
                  <a16:creationId xmlns:a16="http://schemas.microsoft.com/office/drawing/2014/main" id="{DDCEF32B-59AC-5961-2E3D-9141AE39C38C}"/>
                </a:ext>
              </a:extLst>
            </p:cNvPr>
            <p:cNvPicPr>
              <a:picLocks noChangeAspect="1"/>
            </p:cNvPicPr>
            <p:nvPr userDrawn="1"/>
          </p:nvPicPr>
          <p:blipFill>
            <a:blip r:embed="rId3"/>
            <a:stretch>
              <a:fillRect/>
            </a:stretch>
          </p:blipFill>
          <p:spPr>
            <a:xfrm>
              <a:off x="7939965" y="4434840"/>
              <a:ext cx="1015634" cy="521261"/>
            </a:xfrm>
            <a:prstGeom prst="rect">
              <a:avLst/>
            </a:prstGeom>
          </p:spPr>
        </p:pic>
      </p:grpSp>
      <p:sp>
        <p:nvSpPr>
          <p:cNvPr id="11" name="Text Placeholder 10">
            <a:extLst>
              <a:ext uri="{FF2B5EF4-FFF2-40B4-BE49-F238E27FC236}">
                <a16:creationId xmlns:a16="http://schemas.microsoft.com/office/drawing/2014/main" id="{9EC68154-701E-A924-7901-E80162290408}"/>
              </a:ext>
            </a:extLst>
          </p:cNvPr>
          <p:cNvSpPr>
            <a:spLocks noGrp="1"/>
          </p:cNvSpPr>
          <p:nvPr>
            <p:ph type="body" sz="quarter" idx="11"/>
          </p:nvPr>
        </p:nvSpPr>
        <p:spPr>
          <a:xfrm>
            <a:off x="4254500" y="501650"/>
            <a:ext cx="4333875" cy="3575050"/>
          </a:xfrm>
          <a:solidFill>
            <a:schemeClr val="bg1"/>
          </a:solidFill>
        </p:spPr>
        <p:txBody>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321130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ivider Slide - Tex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B6C81-C4FC-AE87-B028-ECB288182BBF}"/>
              </a:ext>
            </a:extLst>
          </p:cNvPr>
          <p:cNvSpPr>
            <a:spLocks noGrp="1"/>
          </p:cNvSpPr>
          <p:nvPr>
            <p:ph type="title"/>
          </p:nvPr>
        </p:nvSpPr>
        <p:spPr>
          <a:xfrm>
            <a:off x="402336" y="1066396"/>
            <a:ext cx="2962656" cy="3010707"/>
          </a:xfrm>
          <a:prstGeom prst="rect">
            <a:avLst/>
          </a:prstGeom>
        </p:spPr>
        <p:txBody>
          <a:bodyPr anchor="ctr" anchorCtr="1"/>
          <a:lstStyle/>
          <a:p>
            <a:r>
              <a:rPr lang="en-US"/>
              <a:t>Click to edit Master title style</a:t>
            </a:r>
          </a:p>
        </p:txBody>
      </p:sp>
      <p:sp>
        <p:nvSpPr>
          <p:cNvPr id="4" name="Text Placeholder 3">
            <a:extLst>
              <a:ext uri="{FF2B5EF4-FFF2-40B4-BE49-F238E27FC236}">
                <a16:creationId xmlns:a16="http://schemas.microsoft.com/office/drawing/2014/main" id="{244523BD-6598-BBD9-D64A-258BBE060802}"/>
              </a:ext>
            </a:extLst>
          </p:cNvPr>
          <p:cNvSpPr>
            <a:spLocks noGrp="1"/>
          </p:cNvSpPr>
          <p:nvPr>
            <p:ph type="body" sz="quarter" idx="10"/>
          </p:nvPr>
        </p:nvSpPr>
        <p:spPr>
          <a:xfrm>
            <a:off x="5073650" y="501650"/>
            <a:ext cx="3514725" cy="3575050"/>
          </a:xfrm>
          <a:prstGeom prst="rect">
            <a:avLst/>
          </a:prstGeo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descr="A white surface with small ripples&#10;&#10;AI-generated content may be incorrect.">
            <a:extLst>
              <a:ext uri="{FF2B5EF4-FFF2-40B4-BE49-F238E27FC236}">
                <a16:creationId xmlns:a16="http://schemas.microsoft.com/office/drawing/2014/main" id="{F944F771-85B1-A739-64FF-729DADAE130A}"/>
              </a:ext>
            </a:extLst>
          </p:cNvPr>
          <p:cNvPicPr>
            <a:picLocks noChangeAspect="1"/>
          </p:cNvPicPr>
          <p:nvPr userDrawn="1"/>
        </p:nvPicPr>
        <p:blipFill>
          <a:blip r:embed="rId2"/>
          <a:stretch>
            <a:fillRect/>
          </a:stretch>
        </p:blipFill>
        <p:spPr>
          <a:xfrm>
            <a:off x="3742944" y="4393"/>
            <a:ext cx="5401056" cy="5145023"/>
          </a:xfrm>
          <a:prstGeom prst="rect">
            <a:avLst/>
          </a:prstGeom>
        </p:spPr>
      </p:pic>
      <p:grpSp>
        <p:nvGrpSpPr>
          <p:cNvPr id="5" name="Group 4">
            <a:extLst>
              <a:ext uri="{FF2B5EF4-FFF2-40B4-BE49-F238E27FC236}">
                <a16:creationId xmlns:a16="http://schemas.microsoft.com/office/drawing/2014/main" id="{CD1BD2AE-73A2-CCD7-CAE2-60B2F29D9B29}"/>
              </a:ext>
            </a:extLst>
          </p:cNvPr>
          <p:cNvGrpSpPr/>
          <p:nvPr userDrawn="1"/>
        </p:nvGrpSpPr>
        <p:grpSpPr>
          <a:xfrm>
            <a:off x="4572000" y="4434840"/>
            <a:ext cx="3916324" cy="521261"/>
            <a:chOff x="5039275" y="4434840"/>
            <a:chExt cx="3916324" cy="521261"/>
          </a:xfrm>
        </p:grpSpPr>
        <p:pic>
          <p:nvPicPr>
            <p:cNvPr id="6" name="Picture 5">
              <a:extLst>
                <a:ext uri="{FF2B5EF4-FFF2-40B4-BE49-F238E27FC236}">
                  <a16:creationId xmlns:a16="http://schemas.microsoft.com/office/drawing/2014/main" id="{8698658F-7050-30EC-3F82-7EB42A45416A}"/>
                </a:ext>
              </a:extLst>
            </p:cNvPr>
            <p:cNvPicPr>
              <a:picLocks noChangeAspect="1"/>
            </p:cNvPicPr>
            <p:nvPr userDrawn="1"/>
          </p:nvPicPr>
          <p:blipFill>
            <a:blip r:embed="rId3"/>
            <a:stretch>
              <a:fillRect/>
            </a:stretch>
          </p:blipFill>
          <p:spPr>
            <a:xfrm>
              <a:off x="5039275" y="4434840"/>
              <a:ext cx="1015634" cy="521261"/>
            </a:xfrm>
            <a:prstGeom prst="rect">
              <a:avLst/>
            </a:prstGeom>
          </p:spPr>
        </p:pic>
        <p:pic>
          <p:nvPicPr>
            <p:cNvPr id="7" name="Picture 6">
              <a:extLst>
                <a:ext uri="{FF2B5EF4-FFF2-40B4-BE49-F238E27FC236}">
                  <a16:creationId xmlns:a16="http://schemas.microsoft.com/office/drawing/2014/main" id="{DCCC3EFD-59E7-7857-AA05-70C1E89E7B30}"/>
                </a:ext>
              </a:extLst>
            </p:cNvPr>
            <p:cNvPicPr>
              <a:picLocks noChangeAspect="1"/>
            </p:cNvPicPr>
            <p:nvPr userDrawn="1"/>
          </p:nvPicPr>
          <p:blipFill>
            <a:blip r:embed="rId3"/>
            <a:stretch>
              <a:fillRect/>
            </a:stretch>
          </p:blipFill>
          <p:spPr>
            <a:xfrm>
              <a:off x="6006172" y="4434840"/>
              <a:ext cx="1015634" cy="521261"/>
            </a:xfrm>
            <a:prstGeom prst="rect">
              <a:avLst/>
            </a:prstGeom>
          </p:spPr>
        </p:pic>
        <p:pic>
          <p:nvPicPr>
            <p:cNvPr id="8" name="Picture 7">
              <a:extLst>
                <a:ext uri="{FF2B5EF4-FFF2-40B4-BE49-F238E27FC236}">
                  <a16:creationId xmlns:a16="http://schemas.microsoft.com/office/drawing/2014/main" id="{50A31FDF-8917-86A7-BF74-75032F2D0027}"/>
                </a:ext>
              </a:extLst>
            </p:cNvPr>
            <p:cNvPicPr>
              <a:picLocks noChangeAspect="1"/>
            </p:cNvPicPr>
            <p:nvPr userDrawn="1"/>
          </p:nvPicPr>
          <p:blipFill>
            <a:blip r:embed="rId3"/>
            <a:stretch>
              <a:fillRect/>
            </a:stretch>
          </p:blipFill>
          <p:spPr>
            <a:xfrm>
              <a:off x="6973068" y="4434840"/>
              <a:ext cx="1015634" cy="521261"/>
            </a:xfrm>
            <a:prstGeom prst="rect">
              <a:avLst/>
            </a:prstGeom>
          </p:spPr>
        </p:pic>
        <p:pic>
          <p:nvPicPr>
            <p:cNvPr id="9" name="Picture 8">
              <a:extLst>
                <a:ext uri="{FF2B5EF4-FFF2-40B4-BE49-F238E27FC236}">
                  <a16:creationId xmlns:a16="http://schemas.microsoft.com/office/drawing/2014/main" id="{DDCEF32B-59AC-5961-2E3D-9141AE39C38C}"/>
                </a:ext>
              </a:extLst>
            </p:cNvPr>
            <p:cNvPicPr>
              <a:picLocks noChangeAspect="1"/>
            </p:cNvPicPr>
            <p:nvPr userDrawn="1"/>
          </p:nvPicPr>
          <p:blipFill>
            <a:blip r:embed="rId3"/>
            <a:stretch>
              <a:fillRect/>
            </a:stretch>
          </p:blipFill>
          <p:spPr>
            <a:xfrm>
              <a:off x="7939965" y="4434840"/>
              <a:ext cx="1015634" cy="521261"/>
            </a:xfrm>
            <a:prstGeom prst="rect">
              <a:avLst/>
            </a:prstGeom>
          </p:spPr>
        </p:pic>
      </p:grpSp>
      <p:sp>
        <p:nvSpPr>
          <p:cNvPr id="11" name="Text Placeholder 10">
            <a:extLst>
              <a:ext uri="{FF2B5EF4-FFF2-40B4-BE49-F238E27FC236}">
                <a16:creationId xmlns:a16="http://schemas.microsoft.com/office/drawing/2014/main" id="{9EC68154-701E-A924-7901-E80162290408}"/>
              </a:ext>
            </a:extLst>
          </p:cNvPr>
          <p:cNvSpPr>
            <a:spLocks noGrp="1"/>
          </p:cNvSpPr>
          <p:nvPr>
            <p:ph type="body" sz="quarter" idx="11"/>
          </p:nvPr>
        </p:nvSpPr>
        <p:spPr>
          <a:xfrm>
            <a:off x="4254500" y="501650"/>
            <a:ext cx="4333875" cy="3575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4401962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Blank - Im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61340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 H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F8A84-FCFA-3E4F-BC0E-F87B18F6B6EB}"/>
              </a:ext>
            </a:extLst>
          </p:cNvPr>
          <p:cNvSpPr>
            <a:spLocks noGrp="1"/>
          </p:cNvSpPr>
          <p:nvPr>
            <p:ph type="title"/>
          </p:nvPr>
        </p:nvSpPr>
        <p:spPr>
          <a:xfrm>
            <a:off x="628650" y="615130"/>
            <a:ext cx="7886700" cy="628650"/>
          </a:xfrm>
        </p:spPr>
        <p:txBody>
          <a:bodyPr/>
          <a:lstStyle>
            <a:lvl1pPr>
              <a:defRPr>
                <a:solidFill>
                  <a:schemeClr val="accent5"/>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069AF5D-A130-29DC-77F1-AAB26A9A022E}"/>
              </a:ext>
            </a:extLst>
          </p:cNvPr>
          <p:cNvSpPr>
            <a:spLocks noGrp="1"/>
          </p:cNvSpPr>
          <p:nvPr>
            <p:ph idx="1"/>
          </p:nvPr>
        </p:nvSpPr>
        <p:spPr>
          <a:xfrm>
            <a:off x="628650" y="1335271"/>
            <a:ext cx="7886700" cy="301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085C76A2-FDA9-1288-96FC-5798A2EC50AA}"/>
              </a:ext>
              <a:ext uri="{C183D7F6-B498-43B3-948B-1728B52AA6E4}">
                <adec:decorative xmlns:adec="http://schemas.microsoft.com/office/drawing/2017/decorative" val="1"/>
              </a:ext>
            </a:extLst>
          </p:cNvPr>
          <p:cNvCxnSpPr/>
          <p:nvPr userDrawn="1"/>
        </p:nvCxnSpPr>
        <p:spPr>
          <a:xfrm>
            <a:off x="628651" y="518458"/>
            <a:ext cx="7886699" cy="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03866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To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E3F50-6AD0-424E-90EA-F077EED23FB1}"/>
              </a:ext>
            </a:extLst>
          </p:cNvPr>
          <p:cNvSpPr>
            <a:spLocks noGrp="1"/>
          </p:cNvSpPr>
          <p:nvPr>
            <p:ph type="title"/>
          </p:nvPr>
        </p:nvSpPr>
        <p:spPr>
          <a:xfrm>
            <a:off x="496062" y="256703"/>
            <a:ext cx="8151877" cy="994172"/>
          </a:xfrm>
        </p:spPr>
        <p:txBody>
          <a:bodyPr>
            <a:normAutofit/>
          </a:bodyPr>
          <a:lstStyle>
            <a:lvl1pPr algn="ctr">
              <a:defRPr sz="4650"/>
            </a:lvl1pPr>
          </a:lstStyle>
          <a:p>
            <a:r>
              <a:rPr lang="en-US"/>
              <a:t>Click to edit Master title style</a:t>
            </a:r>
          </a:p>
        </p:txBody>
      </p:sp>
    </p:spTree>
    <p:extLst>
      <p:ext uri="{BB962C8B-B14F-4D97-AF65-F5344CB8AC3E}">
        <p14:creationId xmlns:p14="http://schemas.microsoft.com/office/powerpoint/2010/main" val="27990013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Blank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75548-91F2-4444-B02E-FB83D98B866C}"/>
              </a:ext>
            </a:extLst>
          </p:cNvPr>
          <p:cNvSpPr>
            <a:spLocks noGrp="1"/>
          </p:cNvSpPr>
          <p:nvPr>
            <p:ph type="title"/>
          </p:nvPr>
        </p:nvSpPr>
        <p:spPr>
          <a:xfrm>
            <a:off x="1291248" y="2268354"/>
            <a:ext cx="6561504" cy="606791"/>
          </a:xfrm>
          <a:prstGeom prst="rect">
            <a:avLst/>
          </a:prstGeom>
        </p:spPr>
        <p:txBody>
          <a:bodyPr/>
          <a:lstStyle>
            <a:lvl1pPr algn="ctr">
              <a:defRPr/>
            </a:lvl1pPr>
          </a:lstStyle>
          <a:p>
            <a:r>
              <a:rPr lang="en-US"/>
              <a:t>Click to edit Master title style</a:t>
            </a:r>
          </a:p>
        </p:txBody>
      </p:sp>
    </p:spTree>
    <p:extLst>
      <p:ext uri="{BB962C8B-B14F-4D97-AF65-F5344CB8AC3E}">
        <p14:creationId xmlns:p14="http://schemas.microsoft.com/office/powerpoint/2010/main" val="40688162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170980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ontent - Header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F64DCC2-783E-9A18-CCBF-636AEEB88C87}"/>
              </a:ext>
            </a:extLst>
          </p:cNvPr>
          <p:cNvSpPr/>
          <p:nvPr userDrawn="1"/>
        </p:nvSpPr>
        <p:spPr>
          <a:xfrm>
            <a:off x="1" y="0"/>
            <a:ext cx="9144000" cy="914400"/>
          </a:xfrm>
          <a:prstGeom prst="rect">
            <a:avLst/>
          </a:prstGeom>
          <a:gradFill>
            <a:gsLst>
              <a:gs pos="100000">
                <a:srgbClr val="007BBD">
                  <a:alpha val="4636"/>
                </a:srgbClr>
              </a:gs>
              <a:gs pos="0">
                <a:srgbClr val="007BBD">
                  <a:alpha val="10161"/>
                </a:srgb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409177D4-11EE-AA88-2EA5-DEE94E73DECD}"/>
              </a:ext>
            </a:extLst>
          </p:cNvPr>
          <p:cNvSpPr>
            <a:spLocks noGrp="1"/>
          </p:cNvSpPr>
          <p:nvPr>
            <p:ph type="body" sz="quarter" idx="10"/>
          </p:nvPr>
        </p:nvSpPr>
        <p:spPr>
          <a:xfrm>
            <a:off x="305436" y="1107601"/>
            <a:ext cx="8213725" cy="3383280"/>
          </a:xfrm>
          <a:prstGeom prst="rect">
            <a:avLst/>
          </a:prstGeom>
        </p:spPr>
        <p:txBody>
          <a:bodyPr lIns="0"/>
          <a:lstStyle>
            <a:lvl1pPr marL="0" indent="0">
              <a:lnSpc>
                <a:spcPct val="110000"/>
              </a:lnSpc>
              <a:buNone/>
              <a:defRPr/>
            </a:lvl1pPr>
          </a:lstStyle>
          <a:p>
            <a:pPr lvl="0"/>
            <a:r>
              <a:rPr lang="en-US"/>
              <a:t>Click to edit Master text styles</a:t>
            </a:r>
          </a:p>
        </p:txBody>
      </p:sp>
      <p:grpSp>
        <p:nvGrpSpPr>
          <p:cNvPr id="17" name="Group 16">
            <a:extLst>
              <a:ext uri="{FF2B5EF4-FFF2-40B4-BE49-F238E27FC236}">
                <a16:creationId xmlns:a16="http://schemas.microsoft.com/office/drawing/2014/main" id="{0FF8902A-07B6-1337-5659-5421D9EC1601}"/>
              </a:ext>
            </a:extLst>
          </p:cNvPr>
          <p:cNvGrpSpPr/>
          <p:nvPr userDrawn="1"/>
        </p:nvGrpSpPr>
        <p:grpSpPr>
          <a:xfrm>
            <a:off x="7600677" y="276384"/>
            <a:ext cx="1310291" cy="404442"/>
            <a:chOff x="6567805" y="952748"/>
            <a:chExt cx="2103120" cy="626815"/>
          </a:xfrm>
        </p:grpSpPr>
        <p:pic>
          <p:nvPicPr>
            <p:cNvPr id="18" name="Picture 17">
              <a:extLst>
                <a:ext uri="{FF2B5EF4-FFF2-40B4-BE49-F238E27FC236}">
                  <a16:creationId xmlns:a16="http://schemas.microsoft.com/office/drawing/2014/main" id="{ED4F6F71-873E-70E1-18BE-911F4A7165C4}"/>
                </a:ext>
              </a:extLst>
            </p:cNvPr>
            <p:cNvPicPr>
              <a:picLocks noChangeAspect="1"/>
            </p:cNvPicPr>
            <p:nvPr userDrawn="1"/>
          </p:nvPicPr>
          <p:blipFill>
            <a:blip r:embed="rId2"/>
            <a:srcRect t="26858" b="27146"/>
            <a:stretch/>
          </p:blipFill>
          <p:spPr>
            <a:xfrm>
              <a:off x="7308152" y="952748"/>
              <a:ext cx="1362773" cy="626815"/>
            </a:xfrm>
            <a:prstGeom prst="rect">
              <a:avLst/>
            </a:prstGeom>
          </p:spPr>
        </p:pic>
        <p:pic>
          <p:nvPicPr>
            <p:cNvPr id="19" name="Picture 18">
              <a:extLst>
                <a:ext uri="{FF2B5EF4-FFF2-40B4-BE49-F238E27FC236}">
                  <a16:creationId xmlns:a16="http://schemas.microsoft.com/office/drawing/2014/main" id="{6DA87B9F-0875-8A2F-19AA-CE75017D1AB8}"/>
                </a:ext>
              </a:extLst>
            </p:cNvPr>
            <p:cNvPicPr>
              <a:picLocks noChangeAspect="1"/>
            </p:cNvPicPr>
            <p:nvPr userDrawn="1"/>
          </p:nvPicPr>
          <p:blipFill>
            <a:blip r:embed="rId3"/>
            <a:stretch>
              <a:fillRect/>
            </a:stretch>
          </p:blipFill>
          <p:spPr>
            <a:xfrm rot="10800000">
              <a:off x="6567805" y="1010846"/>
              <a:ext cx="716688" cy="367833"/>
            </a:xfrm>
            <a:prstGeom prst="rect">
              <a:avLst/>
            </a:prstGeom>
          </p:spPr>
        </p:pic>
      </p:grpSp>
      <p:sp>
        <p:nvSpPr>
          <p:cNvPr id="20" name="Slide Title">
            <a:extLst>
              <a:ext uri="{FF2B5EF4-FFF2-40B4-BE49-F238E27FC236}">
                <a16:creationId xmlns:a16="http://schemas.microsoft.com/office/drawing/2014/main" id="{F8E58A71-B8E3-42D1-2033-D98B17EBA4B3}"/>
              </a:ext>
            </a:extLst>
          </p:cNvPr>
          <p:cNvSpPr>
            <a:spLocks noGrp="1"/>
          </p:cNvSpPr>
          <p:nvPr>
            <p:ph type="ctrTitle" hasCustomPrompt="1"/>
          </p:nvPr>
        </p:nvSpPr>
        <p:spPr>
          <a:xfrm>
            <a:off x="305436" y="276383"/>
            <a:ext cx="6989807" cy="554835"/>
          </a:xfrm>
          <a:prstGeom prst="rect">
            <a:avLst/>
          </a:prstGeom>
        </p:spPr>
        <p:txBody>
          <a:bodyPr lIns="0" tIns="0" rIns="91440" bIns="0" anchor="ctr" anchorCtr="0"/>
          <a:lstStyle>
            <a:lvl1pPr algn="l">
              <a:defRPr sz="4000" b="0" i="0">
                <a:solidFill>
                  <a:srgbClr val="005192"/>
                </a:solidFill>
                <a:latin typeface="Calibri" panose="020F0502020204030204" pitchFamily="34" charset="0"/>
                <a:cs typeface="Calibri" panose="020F0502020204030204" pitchFamily="34" charset="0"/>
              </a:defRPr>
            </a:lvl1pPr>
          </a:lstStyle>
          <a:p>
            <a:r>
              <a:rPr lang="en-US"/>
              <a:t>Title Here (Calibri Regular, 24 PT)</a:t>
            </a:r>
          </a:p>
        </p:txBody>
      </p:sp>
    </p:spTree>
    <p:extLst>
      <p:ext uri="{BB962C8B-B14F-4D97-AF65-F5344CB8AC3E}">
        <p14:creationId xmlns:p14="http://schemas.microsoft.com/office/powerpoint/2010/main" val="98743196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3.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2.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theme" Target="../theme/theme3.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4.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3.jpeg"/><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534FF1-9C50-5E97-3E3B-569BC81C287C}"/>
              </a:ext>
            </a:extLst>
          </p:cNvPr>
          <p:cNvSpPr/>
          <p:nvPr userDrawn="1"/>
        </p:nvSpPr>
        <p:spPr>
          <a:xfrm>
            <a:off x="0" y="0"/>
            <a:ext cx="9144000" cy="5143500"/>
          </a:xfrm>
          <a:prstGeom prst="rect">
            <a:avLst/>
          </a:prstGeom>
          <a:gradFill>
            <a:gsLst>
              <a:gs pos="100000">
                <a:srgbClr val="007BBD">
                  <a:alpha val="4636"/>
                </a:srgbClr>
              </a:gs>
              <a:gs pos="0">
                <a:srgbClr val="007BBD">
                  <a:alpha val="10161"/>
                </a:srgb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23704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725" r:id="rId3"/>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A white surface with small ripples&#10;&#10;AI-generated content may be incorrect.">
            <a:extLst>
              <a:ext uri="{FF2B5EF4-FFF2-40B4-BE49-F238E27FC236}">
                <a16:creationId xmlns:a16="http://schemas.microsoft.com/office/drawing/2014/main" id="{2EC5546B-D7AD-4C50-9C62-66D70C7C66A1}"/>
              </a:ext>
            </a:extLst>
          </p:cNvPr>
          <p:cNvPicPr>
            <a:picLocks noChangeAspect="1"/>
          </p:cNvPicPr>
          <p:nvPr userDrawn="1"/>
        </p:nvPicPr>
        <p:blipFill>
          <a:blip r:embed="rId5"/>
          <a:stretch>
            <a:fillRect/>
          </a:stretch>
        </p:blipFill>
        <p:spPr>
          <a:xfrm>
            <a:off x="0" y="-1523"/>
            <a:ext cx="9144000" cy="5145023"/>
          </a:xfrm>
          <a:prstGeom prst="rect">
            <a:avLst/>
          </a:prstGeom>
        </p:spPr>
      </p:pic>
      <p:grpSp>
        <p:nvGrpSpPr>
          <p:cNvPr id="14" name="Group 13">
            <a:extLst>
              <a:ext uri="{FF2B5EF4-FFF2-40B4-BE49-F238E27FC236}">
                <a16:creationId xmlns:a16="http://schemas.microsoft.com/office/drawing/2014/main" id="{3737E518-235C-B4CA-EBAD-5DFEE678569A}"/>
              </a:ext>
            </a:extLst>
          </p:cNvPr>
          <p:cNvGrpSpPr>
            <a:grpSpLocks noChangeAspect="1"/>
          </p:cNvGrpSpPr>
          <p:nvPr userDrawn="1"/>
        </p:nvGrpSpPr>
        <p:grpSpPr>
          <a:xfrm>
            <a:off x="680045" y="4434840"/>
            <a:ext cx="7783911" cy="521261"/>
            <a:chOff x="1163789" y="4389120"/>
            <a:chExt cx="8192761" cy="548640"/>
          </a:xfrm>
        </p:grpSpPr>
        <p:pic>
          <p:nvPicPr>
            <p:cNvPr id="16" name="Picture 15">
              <a:extLst>
                <a:ext uri="{FF2B5EF4-FFF2-40B4-BE49-F238E27FC236}">
                  <a16:creationId xmlns:a16="http://schemas.microsoft.com/office/drawing/2014/main" id="{DEDAF710-5DFF-714E-10B6-D4D0AEABB77F}"/>
                </a:ext>
              </a:extLst>
            </p:cNvPr>
            <p:cNvPicPr>
              <a:picLocks noChangeAspect="1"/>
            </p:cNvPicPr>
            <p:nvPr userDrawn="1"/>
          </p:nvPicPr>
          <p:blipFill>
            <a:blip r:embed="rId6"/>
            <a:stretch>
              <a:fillRect/>
            </a:stretch>
          </p:blipFill>
          <p:spPr>
            <a:xfrm>
              <a:off x="1163789" y="4389120"/>
              <a:ext cx="1068980" cy="548640"/>
            </a:xfrm>
            <a:prstGeom prst="rect">
              <a:avLst/>
            </a:prstGeom>
          </p:spPr>
        </p:pic>
        <p:pic>
          <p:nvPicPr>
            <p:cNvPr id="17" name="Picture 16">
              <a:extLst>
                <a:ext uri="{FF2B5EF4-FFF2-40B4-BE49-F238E27FC236}">
                  <a16:creationId xmlns:a16="http://schemas.microsoft.com/office/drawing/2014/main" id="{141E6454-89AD-8DEB-28AA-877B7F9ACF18}"/>
                </a:ext>
              </a:extLst>
            </p:cNvPr>
            <p:cNvPicPr>
              <a:picLocks noChangeAspect="1"/>
            </p:cNvPicPr>
            <p:nvPr userDrawn="1"/>
          </p:nvPicPr>
          <p:blipFill>
            <a:blip r:embed="rId6"/>
            <a:stretch>
              <a:fillRect/>
            </a:stretch>
          </p:blipFill>
          <p:spPr>
            <a:xfrm>
              <a:off x="2181472" y="4389120"/>
              <a:ext cx="1068980" cy="548640"/>
            </a:xfrm>
            <a:prstGeom prst="rect">
              <a:avLst/>
            </a:prstGeom>
          </p:spPr>
        </p:pic>
        <p:pic>
          <p:nvPicPr>
            <p:cNvPr id="2" name="Picture 1">
              <a:extLst>
                <a:ext uri="{FF2B5EF4-FFF2-40B4-BE49-F238E27FC236}">
                  <a16:creationId xmlns:a16="http://schemas.microsoft.com/office/drawing/2014/main" id="{33E3F333-3F6E-D2BF-F5C5-C1B5B9A60768}"/>
                </a:ext>
              </a:extLst>
            </p:cNvPr>
            <p:cNvPicPr>
              <a:picLocks noChangeAspect="1"/>
            </p:cNvPicPr>
            <p:nvPr userDrawn="1"/>
          </p:nvPicPr>
          <p:blipFill>
            <a:blip r:embed="rId6"/>
            <a:stretch>
              <a:fillRect/>
            </a:stretch>
          </p:blipFill>
          <p:spPr>
            <a:xfrm>
              <a:off x="3199155" y="4389120"/>
              <a:ext cx="1068980" cy="548640"/>
            </a:xfrm>
            <a:prstGeom prst="rect">
              <a:avLst/>
            </a:prstGeom>
          </p:spPr>
        </p:pic>
        <p:pic>
          <p:nvPicPr>
            <p:cNvPr id="7" name="Picture 6">
              <a:extLst>
                <a:ext uri="{FF2B5EF4-FFF2-40B4-BE49-F238E27FC236}">
                  <a16:creationId xmlns:a16="http://schemas.microsoft.com/office/drawing/2014/main" id="{D76B88F8-521A-68CF-9D4A-F2412FA25FF2}"/>
                </a:ext>
              </a:extLst>
            </p:cNvPr>
            <p:cNvPicPr>
              <a:picLocks noChangeAspect="1"/>
            </p:cNvPicPr>
            <p:nvPr userDrawn="1"/>
          </p:nvPicPr>
          <p:blipFill>
            <a:blip r:embed="rId6"/>
            <a:stretch>
              <a:fillRect/>
            </a:stretch>
          </p:blipFill>
          <p:spPr>
            <a:xfrm>
              <a:off x="4216838" y="4389120"/>
              <a:ext cx="1068980" cy="548640"/>
            </a:xfrm>
            <a:prstGeom prst="rect">
              <a:avLst/>
            </a:prstGeom>
          </p:spPr>
        </p:pic>
        <p:pic>
          <p:nvPicPr>
            <p:cNvPr id="9" name="Picture 8">
              <a:extLst>
                <a:ext uri="{FF2B5EF4-FFF2-40B4-BE49-F238E27FC236}">
                  <a16:creationId xmlns:a16="http://schemas.microsoft.com/office/drawing/2014/main" id="{D9DF200F-07C3-0276-BC7A-A73EC219E450}"/>
                </a:ext>
              </a:extLst>
            </p:cNvPr>
            <p:cNvPicPr>
              <a:picLocks noChangeAspect="1"/>
            </p:cNvPicPr>
            <p:nvPr userDrawn="1"/>
          </p:nvPicPr>
          <p:blipFill>
            <a:blip r:embed="rId6"/>
            <a:stretch>
              <a:fillRect/>
            </a:stretch>
          </p:blipFill>
          <p:spPr>
            <a:xfrm>
              <a:off x="5234521" y="4389120"/>
              <a:ext cx="1068980" cy="548640"/>
            </a:xfrm>
            <a:prstGeom prst="rect">
              <a:avLst/>
            </a:prstGeom>
          </p:spPr>
        </p:pic>
        <p:pic>
          <p:nvPicPr>
            <p:cNvPr id="10" name="Picture 9">
              <a:extLst>
                <a:ext uri="{FF2B5EF4-FFF2-40B4-BE49-F238E27FC236}">
                  <a16:creationId xmlns:a16="http://schemas.microsoft.com/office/drawing/2014/main" id="{4F4BC9B5-F9D4-F2AA-69E8-37F25C9AFBBE}"/>
                </a:ext>
              </a:extLst>
            </p:cNvPr>
            <p:cNvPicPr>
              <a:picLocks noChangeAspect="1"/>
            </p:cNvPicPr>
            <p:nvPr userDrawn="1"/>
          </p:nvPicPr>
          <p:blipFill>
            <a:blip r:embed="rId6"/>
            <a:stretch>
              <a:fillRect/>
            </a:stretch>
          </p:blipFill>
          <p:spPr>
            <a:xfrm>
              <a:off x="6252204" y="4389120"/>
              <a:ext cx="1068980" cy="548640"/>
            </a:xfrm>
            <a:prstGeom prst="rect">
              <a:avLst/>
            </a:prstGeom>
          </p:spPr>
        </p:pic>
        <p:pic>
          <p:nvPicPr>
            <p:cNvPr id="11" name="Picture 10">
              <a:extLst>
                <a:ext uri="{FF2B5EF4-FFF2-40B4-BE49-F238E27FC236}">
                  <a16:creationId xmlns:a16="http://schemas.microsoft.com/office/drawing/2014/main" id="{9CE90FE2-F351-28BE-1475-3559CFF2417B}"/>
                </a:ext>
              </a:extLst>
            </p:cNvPr>
            <p:cNvPicPr>
              <a:picLocks noChangeAspect="1"/>
            </p:cNvPicPr>
            <p:nvPr userDrawn="1"/>
          </p:nvPicPr>
          <p:blipFill>
            <a:blip r:embed="rId6"/>
            <a:stretch>
              <a:fillRect/>
            </a:stretch>
          </p:blipFill>
          <p:spPr>
            <a:xfrm>
              <a:off x="7269887" y="4389120"/>
              <a:ext cx="1068980" cy="548640"/>
            </a:xfrm>
            <a:prstGeom prst="rect">
              <a:avLst/>
            </a:prstGeom>
          </p:spPr>
        </p:pic>
        <p:pic>
          <p:nvPicPr>
            <p:cNvPr id="13" name="Picture 12">
              <a:extLst>
                <a:ext uri="{FF2B5EF4-FFF2-40B4-BE49-F238E27FC236}">
                  <a16:creationId xmlns:a16="http://schemas.microsoft.com/office/drawing/2014/main" id="{6B7A4982-1EED-8BD8-5159-48744FEEC422}"/>
                </a:ext>
              </a:extLst>
            </p:cNvPr>
            <p:cNvPicPr>
              <a:picLocks noChangeAspect="1"/>
            </p:cNvPicPr>
            <p:nvPr userDrawn="1"/>
          </p:nvPicPr>
          <p:blipFill>
            <a:blip r:embed="rId6"/>
            <a:stretch>
              <a:fillRect/>
            </a:stretch>
          </p:blipFill>
          <p:spPr>
            <a:xfrm>
              <a:off x="8287570" y="4389120"/>
              <a:ext cx="1068980" cy="548640"/>
            </a:xfrm>
            <a:prstGeom prst="rect">
              <a:avLst/>
            </a:prstGeom>
          </p:spPr>
        </p:pic>
      </p:grpSp>
    </p:spTree>
    <p:extLst>
      <p:ext uri="{BB962C8B-B14F-4D97-AF65-F5344CB8AC3E}">
        <p14:creationId xmlns:p14="http://schemas.microsoft.com/office/powerpoint/2010/main" val="2517278652"/>
      </p:ext>
    </p:extLst>
  </p:cSld>
  <p:clrMap bg1="lt1" tx1="dk1" bg2="lt2" tx2="dk2" accent1="accent1" accent2="accent2" accent3="accent3" accent4="accent4" accent5="accent5" accent6="accent6" hlink="hlink" folHlink="folHlink"/>
  <p:sldLayoutIdLst>
    <p:sldLayoutId id="2147483692" r:id="rId1"/>
    <p:sldLayoutId id="2147483695" r:id="rId2"/>
    <p:sldLayoutId id="2147483729" r:id="rId3"/>
  </p:sldLayoutIdLst>
  <p:hf hdr="0" ftr="0" dt="0"/>
  <p:txStyles>
    <p:titleStyle>
      <a:lvl1pPr algn="l" defTabSz="914400" rtl="0" eaLnBrk="1" latinLnBrk="0" hangingPunct="1">
        <a:lnSpc>
          <a:spcPct val="85000"/>
        </a:lnSpc>
        <a:spcBef>
          <a:spcPct val="0"/>
        </a:spcBef>
        <a:buNone/>
        <a:defRPr sz="4000" b="1" i="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A white surface with small ripples&#10;&#10;AI-generated content may be incorrect.">
            <a:extLst>
              <a:ext uri="{FF2B5EF4-FFF2-40B4-BE49-F238E27FC236}">
                <a16:creationId xmlns:a16="http://schemas.microsoft.com/office/drawing/2014/main" id="{2EC5546B-D7AD-4C50-9C62-66D70C7C66A1}"/>
              </a:ext>
            </a:extLst>
          </p:cNvPr>
          <p:cNvPicPr>
            <a:picLocks noChangeAspect="1"/>
          </p:cNvPicPr>
          <p:nvPr userDrawn="1"/>
        </p:nvPicPr>
        <p:blipFill>
          <a:blip r:embed="rId6"/>
          <a:stretch>
            <a:fillRect/>
          </a:stretch>
        </p:blipFill>
        <p:spPr>
          <a:xfrm>
            <a:off x="0" y="4393"/>
            <a:ext cx="9144000" cy="5145023"/>
          </a:xfrm>
          <a:prstGeom prst="rect">
            <a:avLst/>
          </a:prstGeom>
        </p:spPr>
      </p:pic>
      <p:sp>
        <p:nvSpPr>
          <p:cNvPr id="3" name="Title 2">
            <a:extLst>
              <a:ext uri="{FF2B5EF4-FFF2-40B4-BE49-F238E27FC236}">
                <a16:creationId xmlns:a16="http://schemas.microsoft.com/office/drawing/2014/main" id="{3758E486-D84A-1F5E-1C02-ABEF888B6EF2}"/>
              </a:ext>
            </a:extLst>
          </p:cNvPr>
          <p:cNvSpPr txBox="1">
            <a:spLocks/>
          </p:cNvSpPr>
          <p:nvPr userDrawn="1"/>
        </p:nvSpPr>
        <p:spPr>
          <a:xfrm>
            <a:off x="8195" y="5916"/>
            <a:ext cx="4572000" cy="5143500"/>
          </a:xfrm>
          <a:prstGeom prst="rect">
            <a:avLst/>
          </a:prstGeom>
          <a:solidFill>
            <a:schemeClr val="bg1"/>
          </a:solidFill>
        </p:spPr>
        <p:txBody>
          <a:bodyPr lIns="457200" tIns="274320" rIns="457200" bIns="274320" anchor="ctr"/>
          <a:lstStyle>
            <a:lvl1pPr algn="l" defTabSz="914400" rtl="0" eaLnBrk="1" latinLnBrk="0" hangingPunct="1">
              <a:lnSpc>
                <a:spcPct val="85000"/>
              </a:lnSpc>
              <a:spcBef>
                <a:spcPct val="0"/>
              </a:spcBef>
              <a:buNone/>
              <a:defRPr sz="3200" b="1" i="0" kern="1200">
                <a:solidFill>
                  <a:schemeClr val="tx1"/>
                </a:solidFill>
                <a:latin typeface="Calibri" panose="020F0502020204030204" pitchFamily="34" charset="0"/>
                <a:ea typeface="+mj-ea"/>
                <a:cs typeface="Calibri" panose="020F0502020204030204" pitchFamily="34" charset="0"/>
              </a:defRPr>
            </a:lvl1pPr>
          </a:lstStyle>
          <a:p>
            <a:endParaRPr lang="en-US"/>
          </a:p>
        </p:txBody>
      </p:sp>
      <p:grpSp>
        <p:nvGrpSpPr>
          <p:cNvPr id="5" name="Group 4">
            <a:extLst>
              <a:ext uri="{FF2B5EF4-FFF2-40B4-BE49-F238E27FC236}">
                <a16:creationId xmlns:a16="http://schemas.microsoft.com/office/drawing/2014/main" id="{93F6B554-212D-C91B-0D17-EAC5CD2C41C4}"/>
              </a:ext>
            </a:extLst>
          </p:cNvPr>
          <p:cNvGrpSpPr/>
          <p:nvPr userDrawn="1"/>
        </p:nvGrpSpPr>
        <p:grpSpPr>
          <a:xfrm>
            <a:off x="4903935" y="4434840"/>
            <a:ext cx="3916324" cy="521261"/>
            <a:chOff x="5039275" y="4434840"/>
            <a:chExt cx="3916324" cy="521261"/>
          </a:xfrm>
        </p:grpSpPr>
        <p:pic>
          <p:nvPicPr>
            <p:cNvPr id="9" name="Picture 8">
              <a:extLst>
                <a:ext uri="{FF2B5EF4-FFF2-40B4-BE49-F238E27FC236}">
                  <a16:creationId xmlns:a16="http://schemas.microsoft.com/office/drawing/2014/main" id="{D9DF200F-07C3-0276-BC7A-A73EC219E450}"/>
                </a:ext>
              </a:extLst>
            </p:cNvPr>
            <p:cNvPicPr>
              <a:picLocks noChangeAspect="1"/>
            </p:cNvPicPr>
            <p:nvPr userDrawn="1"/>
          </p:nvPicPr>
          <p:blipFill>
            <a:blip r:embed="rId7"/>
            <a:stretch>
              <a:fillRect/>
            </a:stretch>
          </p:blipFill>
          <p:spPr>
            <a:xfrm>
              <a:off x="5039275" y="4434840"/>
              <a:ext cx="1015634" cy="521261"/>
            </a:xfrm>
            <a:prstGeom prst="rect">
              <a:avLst/>
            </a:prstGeom>
          </p:spPr>
        </p:pic>
        <p:pic>
          <p:nvPicPr>
            <p:cNvPr id="10" name="Picture 9">
              <a:extLst>
                <a:ext uri="{FF2B5EF4-FFF2-40B4-BE49-F238E27FC236}">
                  <a16:creationId xmlns:a16="http://schemas.microsoft.com/office/drawing/2014/main" id="{4F4BC9B5-F9D4-F2AA-69E8-37F25C9AFBBE}"/>
                </a:ext>
              </a:extLst>
            </p:cNvPr>
            <p:cNvPicPr>
              <a:picLocks noChangeAspect="1"/>
            </p:cNvPicPr>
            <p:nvPr userDrawn="1"/>
          </p:nvPicPr>
          <p:blipFill>
            <a:blip r:embed="rId7"/>
            <a:stretch>
              <a:fillRect/>
            </a:stretch>
          </p:blipFill>
          <p:spPr>
            <a:xfrm>
              <a:off x="6006172" y="4434840"/>
              <a:ext cx="1015634" cy="521261"/>
            </a:xfrm>
            <a:prstGeom prst="rect">
              <a:avLst/>
            </a:prstGeom>
          </p:spPr>
        </p:pic>
        <p:pic>
          <p:nvPicPr>
            <p:cNvPr id="11" name="Picture 10">
              <a:extLst>
                <a:ext uri="{FF2B5EF4-FFF2-40B4-BE49-F238E27FC236}">
                  <a16:creationId xmlns:a16="http://schemas.microsoft.com/office/drawing/2014/main" id="{9CE90FE2-F351-28BE-1475-3559CFF2417B}"/>
                </a:ext>
              </a:extLst>
            </p:cNvPr>
            <p:cNvPicPr>
              <a:picLocks noChangeAspect="1"/>
            </p:cNvPicPr>
            <p:nvPr userDrawn="1"/>
          </p:nvPicPr>
          <p:blipFill>
            <a:blip r:embed="rId7"/>
            <a:stretch>
              <a:fillRect/>
            </a:stretch>
          </p:blipFill>
          <p:spPr>
            <a:xfrm>
              <a:off x="6973068" y="4434840"/>
              <a:ext cx="1015634" cy="521261"/>
            </a:xfrm>
            <a:prstGeom prst="rect">
              <a:avLst/>
            </a:prstGeom>
          </p:spPr>
        </p:pic>
        <p:pic>
          <p:nvPicPr>
            <p:cNvPr id="13" name="Picture 12">
              <a:extLst>
                <a:ext uri="{FF2B5EF4-FFF2-40B4-BE49-F238E27FC236}">
                  <a16:creationId xmlns:a16="http://schemas.microsoft.com/office/drawing/2014/main" id="{6B7A4982-1EED-8BD8-5159-48744FEEC422}"/>
                </a:ext>
              </a:extLst>
            </p:cNvPr>
            <p:cNvPicPr>
              <a:picLocks noChangeAspect="1"/>
            </p:cNvPicPr>
            <p:nvPr userDrawn="1"/>
          </p:nvPicPr>
          <p:blipFill>
            <a:blip r:embed="rId7"/>
            <a:stretch>
              <a:fillRect/>
            </a:stretch>
          </p:blipFill>
          <p:spPr>
            <a:xfrm>
              <a:off x="7939965" y="4434840"/>
              <a:ext cx="1015634" cy="521261"/>
            </a:xfrm>
            <a:prstGeom prst="rect">
              <a:avLst/>
            </a:prstGeom>
          </p:spPr>
        </p:pic>
      </p:grpSp>
    </p:spTree>
    <p:extLst>
      <p:ext uri="{BB962C8B-B14F-4D97-AF65-F5344CB8AC3E}">
        <p14:creationId xmlns:p14="http://schemas.microsoft.com/office/powerpoint/2010/main" val="3397633624"/>
      </p:ext>
    </p:extLst>
  </p:cSld>
  <p:clrMap bg1="lt1" tx1="dk1" bg2="lt2" tx2="dk2" accent1="accent1" accent2="accent2" accent3="accent3" accent4="accent4" accent5="accent5" accent6="accent6" hlink="hlink" folHlink="folHlink"/>
  <p:sldLayoutIdLst>
    <p:sldLayoutId id="2147483714" r:id="rId1"/>
    <p:sldLayoutId id="2147483713" r:id="rId2"/>
    <p:sldLayoutId id="2147483716" r:id="rId3"/>
    <p:sldLayoutId id="2147483717" r:id="rId4"/>
  </p:sldLayoutIdLst>
  <p:hf hdr="0" ftr="0" dt="0"/>
  <p:txStyles>
    <p:titleStyle>
      <a:lvl1pPr algn="l" defTabSz="914400" rtl="0" eaLnBrk="1" latinLnBrk="0" hangingPunct="1">
        <a:lnSpc>
          <a:spcPct val="85000"/>
        </a:lnSpc>
        <a:spcBef>
          <a:spcPct val="0"/>
        </a:spcBef>
        <a:buNone/>
        <a:defRPr sz="4000" b="1" i="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A854758-29D1-138D-D750-9D84736A0C89}"/>
              </a:ext>
            </a:extLst>
          </p:cNvPr>
          <p:cNvSpPr>
            <a:spLocks noGrp="1"/>
          </p:cNvSpPr>
          <p:nvPr>
            <p:ph type="body" idx="1"/>
          </p:nvPr>
        </p:nvSpPr>
        <p:spPr>
          <a:xfrm>
            <a:off x="628650" y="1188720"/>
            <a:ext cx="7886700" cy="3262312"/>
          </a:xfrm>
          <a:prstGeom prst="rect">
            <a:avLst/>
          </a:prstGeom>
        </p:spPr>
        <p:txBody>
          <a:bodyPr vert="horz" lIns="91440" tIns="45720" rIns="91440" bIns="45720" rtlCol="0">
            <a:noAutofit/>
          </a:bodyPr>
          <a:lstStyle/>
          <a:p>
            <a:pPr lvl="0"/>
            <a:r>
              <a:rPr lang="en-US"/>
              <a:t>Click to edit Master text styles</a:t>
            </a:r>
          </a:p>
          <a:p>
            <a:pPr lvl="1"/>
            <a:r>
              <a:rPr lang="en-US"/>
              <a:t>First level</a:t>
            </a:r>
          </a:p>
          <a:p>
            <a:pPr lvl="2"/>
            <a:r>
              <a:rPr lang="en-US"/>
              <a:t>Second level</a:t>
            </a:r>
          </a:p>
          <a:p>
            <a:pPr lvl="3"/>
            <a:r>
              <a:rPr lang="en-US"/>
              <a:t>Third level</a:t>
            </a:r>
          </a:p>
        </p:txBody>
      </p:sp>
    </p:spTree>
    <p:extLst>
      <p:ext uri="{BB962C8B-B14F-4D97-AF65-F5344CB8AC3E}">
        <p14:creationId xmlns:p14="http://schemas.microsoft.com/office/powerpoint/2010/main" val="3635783895"/>
      </p:ext>
    </p:extLst>
  </p:cSld>
  <p:clrMap bg1="lt1" tx1="dk1" bg2="lt2" tx2="dk2" accent1="accent1" accent2="accent2" accent3="accent3" accent4="accent4" accent5="accent5" accent6="accent6" hlink="hlink" folHlink="folHlink"/>
  <p:sldLayoutIdLst>
    <p:sldLayoutId id="2147483711" r:id="rId1"/>
    <p:sldLayoutId id="2147483710" r:id="rId2"/>
    <p:sldLayoutId id="2147483720" r:id="rId3"/>
    <p:sldLayoutId id="2147483728" r:id="rId4"/>
    <p:sldLayoutId id="2147483722" r:id="rId5"/>
    <p:sldLayoutId id="2147483699" r:id="rId6"/>
    <p:sldLayoutId id="2147483715" r:id="rId7"/>
    <p:sldLayoutId id="2147483718" r:id="rId8"/>
    <p:sldLayoutId id="2147483719" r:id="rId9"/>
    <p:sldLayoutId id="2147483723" r:id="rId10"/>
    <p:sldLayoutId id="2147483726" r:id="rId11"/>
    <p:sldLayoutId id="214748372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320040" indent="-228600" algn="l" defTabSz="914400" rtl="0" eaLnBrk="1" latinLnBrk="0" hangingPunct="1">
        <a:lnSpc>
          <a:spcPct val="90000"/>
        </a:lnSpc>
        <a:spcBef>
          <a:spcPts val="1000"/>
        </a:spcBef>
        <a:buFont typeface="Wingdings" pitchFamily="2" charset="2"/>
        <a:buChar char="§"/>
        <a:defRPr sz="2400" kern="1200">
          <a:solidFill>
            <a:schemeClr val="tx1"/>
          </a:solidFill>
          <a:latin typeface="+mn-lt"/>
          <a:ea typeface="+mn-ea"/>
          <a:cs typeface="+mn-cs"/>
        </a:defRPr>
      </a:lvl1pPr>
      <a:lvl2pPr marL="59436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868680" indent="-228600" algn="l" defTabSz="914400" rtl="0" eaLnBrk="1" latinLnBrk="0" hangingPunct="1">
        <a:lnSpc>
          <a:spcPct val="90000"/>
        </a:lnSpc>
        <a:spcBef>
          <a:spcPts val="500"/>
        </a:spcBef>
        <a:buFont typeface="Courier New" panose="02070309020205020404" pitchFamily="49" charset="0"/>
        <a:buChar char="o"/>
        <a:defRPr sz="2400" kern="1200">
          <a:solidFill>
            <a:schemeClr val="tx1"/>
          </a:solidFill>
          <a:latin typeface="+mn-lt"/>
          <a:ea typeface="+mn-ea"/>
          <a:cs typeface="+mn-cs"/>
        </a:defRPr>
      </a:lvl3pPr>
      <a:lvl4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421C9B-1428-3534-3B43-B7926607B571}"/>
              </a:ext>
            </a:extLst>
          </p:cNvPr>
          <p:cNvPicPr>
            <a:picLocks noChangeAspect="1"/>
          </p:cNvPicPr>
          <p:nvPr userDrawn="1"/>
        </p:nvPicPr>
        <p:blipFill>
          <a:blip r:embed="rId5"/>
          <a:stretch>
            <a:fillRect/>
          </a:stretch>
        </p:blipFill>
        <p:spPr>
          <a:xfrm>
            <a:off x="0" y="0"/>
            <a:ext cx="9141292" cy="5143500"/>
          </a:xfrm>
          <a:prstGeom prst="rect">
            <a:avLst/>
          </a:prstGeom>
        </p:spPr>
      </p:pic>
    </p:spTree>
    <p:extLst>
      <p:ext uri="{BB962C8B-B14F-4D97-AF65-F5344CB8AC3E}">
        <p14:creationId xmlns:p14="http://schemas.microsoft.com/office/powerpoint/2010/main" val="2052309942"/>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Lst>
  <p:hf hdr="0" ftr="0" dt="0"/>
  <p:txStyles>
    <p:titleStyle>
      <a:lvl1pPr algn="l" defTabSz="914400" rtl="0" eaLnBrk="1" latinLnBrk="0" hangingPunct="1">
        <a:lnSpc>
          <a:spcPct val="85000"/>
        </a:lnSpc>
        <a:spcBef>
          <a:spcPct val="0"/>
        </a:spcBef>
        <a:buNone/>
        <a:defRPr sz="4000" b="1" i="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bit.ly/atia-26-action" TargetMode="Externa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11.xml"/><Relationship Id="rId4" Type="http://schemas.openxmlformats.org/officeDocument/2006/relationships/image" Target="../media/image13.svg"/></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hyperlink" Target="https://usucourses.instructure.com/courses/2925/modules/items/123080" TargetMode="External"/><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hyperlink" Target="https://usucourses.instructure.com/courses/2925/modules/items/123081" TargetMode="External"/><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hyperlink" Target="https://usucourses.instructure.com/courses/2925/modules/items/123081" TargetMode="External"/><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1.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3.xml"/><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usucourses.instructure.com/courses/2925/modules/items/123080" TargetMode="External"/><Relationship Id="rId1" Type="http://schemas.openxmlformats.org/officeDocument/2006/relationships/slideLayout" Target="../slideLayouts/slideLayout13.xml"/><Relationship Id="rId5" Type="http://schemas.openxmlformats.org/officeDocument/2006/relationships/image" Target="../media/image34.png"/><Relationship Id="rId4" Type="http://schemas.openxmlformats.org/officeDocument/2006/relationships/hyperlink" Target="https://usucourses.instructure.com/courses/2925/pages/butterfly-life-cycle-lesson-plan"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webaim.org/resources/contrastchecker/" TargetMode="External"/><Relationship Id="rId1" Type="http://schemas.openxmlformats.org/officeDocument/2006/relationships/slideLayout" Target="../slideLayouts/slideLayout14.xml"/><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hyperlink" Target="https://example.com/" TargetMode="Externa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1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hyperlink" Target="https://ncademi.org/learn/learning-modules/" TargetMode="External"/><Relationship Id="rId7" Type="http://schemas.microsoft.com/office/2007/relationships/hdphoto" Target="../media/hdphoto2.wdp"/><Relationship Id="rId2" Type="http://schemas.openxmlformats.org/officeDocument/2006/relationships/hyperlink" Target="https://ncademi.org/create/basics/" TargetMode="External"/><Relationship Id="rId1" Type="http://schemas.openxmlformats.org/officeDocument/2006/relationships/slideLayout" Target="../slideLayouts/slideLayout11.xml"/><Relationship Id="rId6" Type="http://schemas.openxmlformats.org/officeDocument/2006/relationships/image" Target="../media/image51.png"/><Relationship Id="rId5" Type="http://schemas.openxmlformats.org/officeDocument/2006/relationships/hyperlink" Target="https://ncademi.org/sustain/quality-indicators/dm/" TargetMode="External"/><Relationship Id="rId4" Type="http://schemas.openxmlformats.org/officeDocument/2006/relationships/hyperlink" Target="https://ncademi.org/sustain/roadmap/" TargetMode="External"/></Relationships>
</file>

<file path=ppt/slides/_rels/slide43.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hyperlink" Target="https://ncademi.org/" TargetMode="External"/><Relationship Id="rId7"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hyperlink" Target="https://ncademi.org/newsletter/" TargetMode="External"/><Relationship Id="rId11" Type="http://schemas.openxmlformats.org/officeDocument/2006/relationships/image" Target="../media/image56.png"/><Relationship Id="rId5" Type="http://schemas.openxmlformats.org/officeDocument/2006/relationships/hyperlink" Target="https://www.linkedin.com/company/ncademi/" TargetMode="External"/><Relationship Id="rId10" Type="http://schemas.openxmlformats.org/officeDocument/2006/relationships/image" Target="../media/image55.png"/><Relationship Id="rId4" Type="http://schemas.openxmlformats.org/officeDocument/2006/relationships/hyperlink" Target="mailto:ncademi@usu.edu" TargetMode="External"/><Relationship Id="rId9" Type="http://schemas.openxmlformats.org/officeDocument/2006/relationships/image" Target="../media/image54.png"/></Relationships>
</file>

<file path=ppt/slides/_rels/slide4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creativecommons.org/licenses/by-sa/4.0/" TargetMode="External"/><Relationship Id="rId1" Type="http://schemas.openxmlformats.org/officeDocument/2006/relationships/slideLayout" Target="../slideLayouts/slideLayout11.xml"/><Relationship Id="rId4" Type="http://schemas.openxmlformats.org/officeDocument/2006/relationships/image" Target="../media/image58.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C8DD6-7CA2-CA57-33CC-600608C9085F}"/>
              </a:ext>
            </a:extLst>
          </p:cNvPr>
          <p:cNvSpPr>
            <a:spLocks noGrp="1"/>
          </p:cNvSpPr>
          <p:nvPr>
            <p:ph type="title"/>
          </p:nvPr>
        </p:nvSpPr>
        <p:spPr>
          <a:xfrm>
            <a:off x="277091" y="514350"/>
            <a:ext cx="8599054" cy="4114800"/>
          </a:xfrm>
        </p:spPr>
        <p:txBody>
          <a:bodyPr/>
          <a:lstStyle/>
          <a:p>
            <a:pPr>
              <a:spcBef>
                <a:spcPts val="1800"/>
              </a:spcBef>
              <a:spcAft>
                <a:spcPts val="2400"/>
              </a:spcAft>
            </a:pPr>
            <a:r>
              <a:rPr lang="en-US" sz="4400"/>
              <a:t>Accessibility in Action – </a:t>
            </a:r>
            <a:br>
              <a:rPr lang="en-US" sz="4400"/>
            </a:br>
            <a:r>
              <a:rPr lang="en-US" sz="4400"/>
              <a:t>Practices that Empower Assistive Technology</a:t>
            </a:r>
            <a:br>
              <a:rPr lang="en-US" sz="3000"/>
            </a:br>
            <a:br>
              <a:rPr lang="en-US" sz="3000"/>
            </a:br>
            <a:r>
              <a:rPr lang="en-US" sz="3000"/>
              <a:t>National Center on Accessible Educational Materials &amp; Instruction (NCADEMI)</a:t>
            </a:r>
          </a:p>
        </p:txBody>
      </p:sp>
    </p:spTree>
    <p:extLst>
      <p:ext uri="{BB962C8B-B14F-4D97-AF65-F5344CB8AC3E}">
        <p14:creationId xmlns:p14="http://schemas.microsoft.com/office/powerpoint/2010/main" val="1659339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4273F-84D8-F311-C9D0-AB6BC08AABEC}"/>
              </a:ext>
            </a:extLst>
          </p:cNvPr>
          <p:cNvSpPr>
            <a:spLocks noGrp="1"/>
          </p:cNvSpPr>
          <p:nvPr>
            <p:ph type="ctrTitle"/>
          </p:nvPr>
        </p:nvSpPr>
        <p:spPr/>
        <p:txBody>
          <a:bodyPr/>
          <a:lstStyle/>
          <a:p>
            <a:r>
              <a:rPr lang="en-US">
                <a:latin typeface="Calibri"/>
                <a:ea typeface="Calibri"/>
                <a:cs typeface="Calibri"/>
              </a:rPr>
              <a:t>Access Presentation Materials</a:t>
            </a:r>
            <a:endParaRPr lang="en-US"/>
          </a:p>
        </p:txBody>
      </p:sp>
      <p:sp>
        <p:nvSpPr>
          <p:cNvPr id="3" name="Text Placeholder 2">
            <a:extLst>
              <a:ext uri="{FF2B5EF4-FFF2-40B4-BE49-F238E27FC236}">
                <a16:creationId xmlns:a16="http://schemas.microsoft.com/office/drawing/2014/main" id="{EDD02A4B-D1DA-E20E-6BB6-B91DFD845191}"/>
              </a:ext>
            </a:extLst>
          </p:cNvPr>
          <p:cNvSpPr>
            <a:spLocks noGrp="1"/>
          </p:cNvSpPr>
          <p:nvPr>
            <p:ph type="body" sz="quarter" idx="10"/>
          </p:nvPr>
        </p:nvSpPr>
        <p:spPr>
          <a:xfrm>
            <a:off x="2802835" y="1099649"/>
            <a:ext cx="3538330" cy="745053"/>
          </a:xfrm>
        </p:spPr>
        <p:txBody>
          <a:bodyPr vert="horz" lIns="0" tIns="45720" rIns="91440" bIns="45720" rtlCol="0" anchor="t">
            <a:noAutofit/>
          </a:bodyPr>
          <a:lstStyle/>
          <a:p>
            <a:pPr marL="91440" indent="0" algn="ctr">
              <a:buNone/>
            </a:pPr>
            <a:r>
              <a:rPr lang="en-US" sz="3200">
                <a:ea typeface="+mn-lt"/>
                <a:cs typeface="+mn-lt"/>
                <a:hlinkClick r:id="rId2"/>
              </a:rPr>
              <a:t>bit.ly/atia-26-action</a:t>
            </a:r>
            <a:r>
              <a:rPr lang="en-US" sz="3200">
                <a:ea typeface="+mn-lt"/>
                <a:cs typeface="+mn-lt"/>
              </a:rPr>
              <a:t> </a:t>
            </a:r>
          </a:p>
        </p:txBody>
      </p:sp>
      <p:pic>
        <p:nvPicPr>
          <p:cNvPr id="6" name="Picture 5" descr="QR code for bit.ly/atia-26-action ">
            <a:extLst>
              <a:ext uri="{FF2B5EF4-FFF2-40B4-BE49-F238E27FC236}">
                <a16:creationId xmlns:a16="http://schemas.microsoft.com/office/drawing/2014/main" id="{0D577162-CF06-EDA4-3F78-089213906FA5}"/>
              </a:ext>
            </a:extLst>
          </p:cNvPr>
          <p:cNvPicPr>
            <a:picLocks noChangeAspect="1"/>
          </p:cNvPicPr>
          <p:nvPr/>
        </p:nvPicPr>
        <p:blipFill>
          <a:blip r:embed="rId3"/>
          <a:stretch>
            <a:fillRect/>
          </a:stretch>
        </p:blipFill>
        <p:spPr>
          <a:xfrm>
            <a:off x="3216315" y="1844702"/>
            <a:ext cx="2711370" cy="276252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20281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31C7A-94C5-EE2B-C904-DCBC8818EAFE}"/>
              </a:ext>
            </a:extLst>
          </p:cNvPr>
          <p:cNvSpPr>
            <a:spLocks noGrp="1"/>
          </p:cNvSpPr>
          <p:nvPr>
            <p:ph type="ctrTitle"/>
          </p:nvPr>
        </p:nvSpPr>
        <p:spPr>
          <a:prstGeom prst="rect">
            <a:avLst/>
          </a:prstGeom>
        </p:spPr>
        <p:txBody>
          <a:bodyPr/>
          <a:lstStyle/>
          <a:p>
            <a:r>
              <a:rPr lang="en-US"/>
              <a:t>ACVREP CEU Session Start Code</a:t>
            </a:r>
          </a:p>
        </p:txBody>
      </p:sp>
      <p:sp>
        <p:nvSpPr>
          <p:cNvPr id="3" name="Text Placeholder 2">
            <a:extLst>
              <a:ext uri="{FF2B5EF4-FFF2-40B4-BE49-F238E27FC236}">
                <a16:creationId xmlns:a16="http://schemas.microsoft.com/office/drawing/2014/main" id="{DA15235A-DE52-4894-B87A-34CC4AFB151E}"/>
              </a:ext>
            </a:extLst>
          </p:cNvPr>
          <p:cNvSpPr>
            <a:spLocks noGrp="1"/>
          </p:cNvSpPr>
          <p:nvPr>
            <p:ph type="body" sz="quarter" idx="10"/>
          </p:nvPr>
        </p:nvSpPr>
        <p:spPr>
          <a:xfrm>
            <a:off x="305436" y="1020891"/>
            <a:ext cx="8213725" cy="3383280"/>
          </a:xfrm>
        </p:spPr>
        <p:txBody>
          <a:bodyPr lIns="0">
            <a:noAutofit/>
          </a:bodyPr>
          <a:lstStyle/>
          <a:p>
            <a:r>
              <a:rPr lang="en-US" sz="2200" i="1" dirty="0">
                <a:solidFill>
                  <a:srgbClr val="005192"/>
                </a:solidFill>
              </a:rPr>
              <a:t>If you do not plan to claim ACVREP CEUs (primarily for Vision Impairment Specialists), </a:t>
            </a:r>
            <a:r>
              <a:rPr lang="en-US" sz="2200" b="1" i="1" dirty="0">
                <a:solidFill>
                  <a:srgbClr val="005192"/>
                </a:solidFill>
              </a:rPr>
              <a:t>you do not need to note these codes</a:t>
            </a:r>
            <a:r>
              <a:rPr lang="en-US" sz="2200" i="1" dirty="0">
                <a:solidFill>
                  <a:srgbClr val="005192"/>
                </a:solidFill>
              </a:rPr>
              <a:t>.</a:t>
            </a:r>
          </a:p>
          <a:p>
            <a:pPr lvl="1">
              <a:spcBef>
                <a:spcPts val="1200"/>
              </a:spcBef>
            </a:pPr>
            <a:r>
              <a:rPr lang="en-US" sz="2200" b="1" dirty="0"/>
              <a:t>Start Code</a:t>
            </a:r>
            <a:r>
              <a:rPr lang="en-US" sz="2200" dirty="0"/>
              <a:t>: </a:t>
            </a:r>
            <a:endParaRPr lang="en-US" sz="3000" dirty="0"/>
          </a:p>
          <a:p>
            <a:r>
              <a:rPr lang="en-US" sz="2200" dirty="0"/>
              <a:t>This session has been approved for ACVREP CEUs. If you plan to claim ACVREP CEUs, please note this code, </a:t>
            </a:r>
            <a:r>
              <a:rPr lang="en-US" sz="2200" b="1" dirty="0"/>
              <a:t>and</a:t>
            </a:r>
            <a:r>
              <a:rPr lang="en-US" sz="2200" dirty="0"/>
              <a:t> the end code that will be shown at the end of this session.</a:t>
            </a:r>
          </a:p>
          <a:p>
            <a:r>
              <a:rPr lang="en-US" sz="2200" dirty="0">
                <a:solidFill>
                  <a:srgbClr val="005192"/>
                </a:solidFill>
              </a:rPr>
              <a:t>Please visit </a:t>
            </a:r>
            <a:r>
              <a:rPr lang="en-US" sz="2200" b="1" u="sng" dirty="0">
                <a:solidFill>
                  <a:srgbClr val="0076C3"/>
                </a:solidFill>
              </a:rPr>
              <a:t>atia.org/</a:t>
            </a:r>
            <a:r>
              <a:rPr lang="en-US" sz="2200" b="1" u="sng" dirty="0" err="1">
                <a:solidFill>
                  <a:srgbClr val="0076C3"/>
                </a:solidFill>
              </a:rPr>
              <a:t>ceus</a:t>
            </a:r>
            <a:r>
              <a:rPr lang="en-US" sz="2200" b="1" u="sng" dirty="0">
                <a:solidFill>
                  <a:srgbClr val="0076C3"/>
                </a:solidFill>
              </a:rPr>
              <a:t>-in-person</a:t>
            </a:r>
            <a:r>
              <a:rPr lang="en-US" sz="2200" b="1" dirty="0">
                <a:solidFill>
                  <a:srgbClr val="0076C3"/>
                </a:solidFill>
              </a:rPr>
              <a:t> </a:t>
            </a:r>
            <a:r>
              <a:rPr lang="en-US" sz="2200" dirty="0">
                <a:solidFill>
                  <a:srgbClr val="005192"/>
                </a:solidFill>
              </a:rPr>
              <a:t>for full information on how to claim CEUs.</a:t>
            </a:r>
          </a:p>
        </p:txBody>
      </p:sp>
    </p:spTree>
    <p:extLst>
      <p:ext uri="{BB962C8B-B14F-4D97-AF65-F5344CB8AC3E}">
        <p14:creationId xmlns:p14="http://schemas.microsoft.com/office/powerpoint/2010/main" val="4095637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E4990-84CF-3064-3D17-08FAB86B8B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2B20F9-5875-71BC-678A-2D55A8EDB827}"/>
              </a:ext>
            </a:extLst>
          </p:cNvPr>
          <p:cNvSpPr>
            <a:spLocks noGrp="1"/>
          </p:cNvSpPr>
          <p:nvPr>
            <p:ph type="ctrTitle"/>
          </p:nvPr>
        </p:nvSpPr>
        <p:spPr>
          <a:prstGeom prst="rect">
            <a:avLst/>
          </a:prstGeom>
        </p:spPr>
        <p:txBody>
          <a:bodyPr/>
          <a:lstStyle/>
          <a:p>
            <a:r>
              <a:rPr lang="en-US"/>
              <a:t>Welcome!</a:t>
            </a:r>
          </a:p>
        </p:txBody>
      </p:sp>
      <p:pic>
        <p:nvPicPr>
          <p:cNvPr id="8" name="Picture 7">
            <a:extLst>
              <a:ext uri="{FF2B5EF4-FFF2-40B4-BE49-F238E27FC236}">
                <a16:creationId xmlns:a16="http://schemas.microsoft.com/office/drawing/2014/main" id="{749EE507-2795-9191-94D4-8A896F6F114A}"/>
              </a:ext>
              <a:ext uri="{C183D7F6-B498-43B3-948B-1728B52AA6E4}">
                <adec:decorative xmlns:adec="http://schemas.microsoft.com/office/drawing/2017/decorative" val="1"/>
              </a:ext>
            </a:extLst>
          </p:cNvPr>
          <p:cNvPicPr>
            <a:picLocks noChangeAspect="1"/>
          </p:cNvPicPr>
          <p:nvPr/>
        </p:nvPicPr>
        <p:blipFill>
          <a:blip r:embed="rId3"/>
          <a:srcRect l="20631" t="43351" r="63369"/>
          <a:stretch>
            <a:fillRect/>
          </a:stretch>
        </p:blipFill>
        <p:spPr>
          <a:xfrm>
            <a:off x="1451940" y="1037550"/>
            <a:ext cx="1929865" cy="1859154"/>
          </a:xfrm>
          <a:prstGeom prst="rect">
            <a:avLst/>
          </a:prstGeom>
        </p:spPr>
      </p:pic>
      <p:sp>
        <p:nvSpPr>
          <p:cNvPr id="5" name="Text Placeholder 4">
            <a:extLst>
              <a:ext uri="{FF2B5EF4-FFF2-40B4-BE49-F238E27FC236}">
                <a16:creationId xmlns:a16="http://schemas.microsoft.com/office/drawing/2014/main" id="{60B329C1-2450-9CD0-BE48-0F394FAF17C7}"/>
              </a:ext>
            </a:extLst>
          </p:cNvPr>
          <p:cNvSpPr>
            <a:spLocks noGrp="1"/>
          </p:cNvSpPr>
          <p:nvPr>
            <p:ph type="body" sz="quarter" idx="10"/>
          </p:nvPr>
        </p:nvSpPr>
        <p:spPr>
          <a:xfrm>
            <a:off x="3466232" y="1404737"/>
            <a:ext cx="2419659" cy="1124780"/>
          </a:xfrm>
        </p:spPr>
        <p:txBody>
          <a:bodyPr/>
          <a:lstStyle/>
          <a:p>
            <a:pPr marL="0" indent="0">
              <a:spcBef>
                <a:spcPts val="600"/>
              </a:spcBef>
              <a:buNone/>
            </a:pPr>
            <a:r>
              <a:rPr lang="en-US" sz="2000"/>
              <a:t>Christopher Phillips, Technical Assistance Specialist</a:t>
            </a:r>
          </a:p>
        </p:txBody>
      </p:sp>
      <p:pic>
        <p:nvPicPr>
          <p:cNvPr id="6" name="Picture 5">
            <a:extLst>
              <a:ext uri="{FF2B5EF4-FFF2-40B4-BE49-F238E27FC236}">
                <a16:creationId xmlns:a16="http://schemas.microsoft.com/office/drawing/2014/main" id="{6FC9D108-D4A7-327A-0C75-E26B9A72036D}"/>
              </a:ext>
              <a:ext uri="{C183D7F6-B498-43B3-948B-1728B52AA6E4}">
                <adec:decorative xmlns:adec="http://schemas.microsoft.com/office/drawing/2017/decorative" val="1"/>
              </a:ext>
            </a:extLst>
          </p:cNvPr>
          <p:cNvPicPr>
            <a:picLocks noChangeAspect="1"/>
          </p:cNvPicPr>
          <p:nvPr/>
        </p:nvPicPr>
        <p:blipFill>
          <a:blip r:embed="rId3"/>
          <a:srcRect l="-761" t="32690" r="84761" b="7733"/>
          <a:stretch>
            <a:fillRect/>
          </a:stretch>
        </p:blipFill>
        <p:spPr>
          <a:xfrm>
            <a:off x="3711130" y="2762272"/>
            <a:ext cx="1929865" cy="1955255"/>
          </a:xfrm>
          <a:prstGeom prst="rect">
            <a:avLst/>
          </a:prstGeom>
        </p:spPr>
      </p:pic>
      <p:sp>
        <p:nvSpPr>
          <p:cNvPr id="14" name="Text Placeholder 2">
            <a:extLst>
              <a:ext uri="{FF2B5EF4-FFF2-40B4-BE49-F238E27FC236}">
                <a16:creationId xmlns:a16="http://schemas.microsoft.com/office/drawing/2014/main" id="{AE54C5C7-38DD-6270-5EDA-B78D4C63F425}"/>
              </a:ext>
            </a:extLst>
          </p:cNvPr>
          <p:cNvSpPr txBox="1">
            <a:spLocks/>
          </p:cNvSpPr>
          <p:nvPr/>
        </p:nvSpPr>
        <p:spPr>
          <a:xfrm>
            <a:off x="5743469" y="3177509"/>
            <a:ext cx="2279791" cy="1124780"/>
          </a:xfrm>
          <a:prstGeom prst="rect">
            <a:avLst/>
          </a:prstGeom>
        </p:spPr>
        <p:txBody>
          <a:bodyPr vert="horz" lIns="0" tIns="45720" rIns="91440" bIns="45720" rtlCol="0">
            <a:noAutofit/>
          </a:bodyPr>
          <a:lstStyle>
            <a:lvl1pPr marL="0" indent="0" algn="l" defTabSz="914400" rtl="0" eaLnBrk="1" latinLnBrk="0" hangingPunct="1">
              <a:lnSpc>
                <a:spcPct val="90000"/>
              </a:lnSpc>
              <a:spcBef>
                <a:spcPts val="1000"/>
              </a:spcBef>
              <a:buFont typeface="Wingdings" pitchFamily="2" charset="2"/>
              <a:buNone/>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86868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mn-lt"/>
                <a:ea typeface="+mn-ea"/>
                <a:cs typeface="+mn-cs"/>
              </a:defRPr>
            </a:lvl3pPr>
            <a:lvl4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600"/>
              </a:spcBef>
            </a:pPr>
            <a:r>
              <a:rPr lang="en-US"/>
              <a:t>Jena Fahlbush, Technical Assistance Specialist</a:t>
            </a:r>
          </a:p>
        </p:txBody>
      </p:sp>
    </p:spTree>
    <p:extLst>
      <p:ext uri="{BB962C8B-B14F-4D97-AF65-F5344CB8AC3E}">
        <p14:creationId xmlns:p14="http://schemas.microsoft.com/office/powerpoint/2010/main" val="3256163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2E017-2A13-232E-C146-93551642708E}"/>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0D5C5E7C-1515-7668-DB33-04D27B1A4E60}"/>
              </a:ext>
            </a:extLst>
          </p:cNvPr>
          <p:cNvSpPr>
            <a:spLocks noGrp="1"/>
          </p:cNvSpPr>
          <p:nvPr>
            <p:ph type="ctrTitle"/>
          </p:nvPr>
        </p:nvSpPr>
        <p:spPr/>
        <p:txBody>
          <a:bodyPr/>
          <a:lstStyle/>
          <a:p>
            <a:r>
              <a:rPr lang="en-US"/>
              <a:t>Speaker Disclosure</a:t>
            </a:r>
          </a:p>
        </p:txBody>
      </p:sp>
      <p:sp>
        <p:nvSpPr>
          <p:cNvPr id="3" name="Text Placeholder 2">
            <a:extLst>
              <a:ext uri="{FF2B5EF4-FFF2-40B4-BE49-F238E27FC236}">
                <a16:creationId xmlns:a16="http://schemas.microsoft.com/office/drawing/2014/main" id="{B972D15D-4F69-F676-FF40-59C70301D737}"/>
              </a:ext>
            </a:extLst>
          </p:cNvPr>
          <p:cNvSpPr>
            <a:spLocks noGrp="1"/>
          </p:cNvSpPr>
          <p:nvPr>
            <p:ph type="body" sz="quarter" idx="10"/>
          </p:nvPr>
        </p:nvSpPr>
        <p:spPr/>
        <p:txBody>
          <a:bodyPr>
            <a:normAutofit/>
          </a:bodyPr>
          <a:lstStyle/>
          <a:p>
            <a:pPr marL="0" indent="0">
              <a:buNone/>
            </a:pPr>
            <a:r>
              <a:rPr lang="en-US" b="1"/>
              <a:t>Christopher Phillips </a:t>
            </a:r>
            <a:r>
              <a:rPr lang="en-US"/>
              <a:t>is an employee of Utah State University and works on a project federally funded by the U.S. Department of Education.</a:t>
            </a:r>
          </a:p>
          <a:p>
            <a:pPr marL="0" indent="0">
              <a:buNone/>
            </a:pPr>
            <a:r>
              <a:rPr lang="en-US" b="1"/>
              <a:t>Jena Fahlbush </a:t>
            </a:r>
            <a:r>
              <a:rPr lang="en-US"/>
              <a:t>is an employee of Utah State University and works on a project federally funded by the U.S. Department of Education.</a:t>
            </a:r>
            <a:endParaRPr lang="en-US" i="1">
              <a:solidFill>
                <a:srgbClr val="636462"/>
              </a:solidFill>
            </a:endParaRPr>
          </a:p>
          <a:p>
            <a:pPr marL="0" indent="0">
              <a:lnSpc>
                <a:spcPct val="120000"/>
              </a:lnSpc>
              <a:buNone/>
            </a:pPr>
            <a:endParaRPr lang="en-US" sz="2400" i="1">
              <a:solidFill>
                <a:srgbClr val="636462"/>
              </a:solidFill>
            </a:endParaRPr>
          </a:p>
        </p:txBody>
      </p:sp>
    </p:spTree>
    <p:extLst>
      <p:ext uri="{BB962C8B-B14F-4D97-AF65-F5344CB8AC3E}">
        <p14:creationId xmlns:p14="http://schemas.microsoft.com/office/powerpoint/2010/main" val="3818944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051722-C796-96AD-CA12-77582639D353}"/>
              </a:ext>
            </a:extLst>
          </p:cNvPr>
          <p:cNvSpPr>
            <a:spLocks noGrp="1"/>
          </p:cNvSpPr>
          <p:nvPr>
            <p:ph type="ctrTitle"/>
          </p:nvPr>
        </p:nvSpPr>
        <p:spPr>
          <a:xfrm>
            <a:off x="456636" y="2421983"/>
            <a:ext cx="6989807" cy="554835"/>
          </a:xfrm>
        </p:spPr>
        <p:txBody>
          <a:bodyPr/>
          <a:lstStyle/>
          <a:p>
            <a:r>
              <a:rPr lang="en-US"/>
              <a:t>Who’s Joining Us Today?</a:t>
            </a:r>
          </a:p>
        </p:txBody>
      </p:sp>
    </p:spTree>
    <p:extLst>
      <p:ext uri="{BB962C8B-B14F-4D97-AF65-F5344CB8AC3E}">
        <p14:creationId xmlns:p14="http://schemas.microsoft.com/office/powerpoint/2010/main" val="3609616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713D84E-9477-0493-702D-CED2041F1CAA}"/>
              </a:ext>
            </a:extLst>
          </p:cNvPr>
          <p:cNvSpPr>
            <a:spLocks noGrp="1"/>
          </p:cNvSpPr>
          <p:nvPr>
            <p:ph type="ctrTitle"/>
          </p:nvPr>
        </p:nvSpPr>
        <p:spPr>
          <a:prstGeom prst="rect">
            <a:avLst/>
          </a:prstGeom>
        </p:spPr>
        <p:txBody>
          <a:bodyPr/>
          <a:lstStyle/>
          <a:p>
            <a:r>
              <a:rPr lang="en-US"/>
              <a:t>NCADEMI (“n-</a:t>
            </a:r>
            <a:r>
              <a:rPr lang="en-US" err="1"/>
              <a:t>cademy</a:t>
            </a:r>
            <a:r>
              <a:rPr lang="en-US"/>
              <a:t>”)​</a:t>
            </a:r>
          </a:p>
        </p:txBody>
      </p:sp>
      <p:sp>
        <p:nvSpPr>
          <p:cNvPr id="3" name="Text Placeholder 2">
            <a:extLst>
              <a:ext uri="{FF2B5EF4-FFF2-40B4-BE49-F238E27FC236}">
                <a16:creationId xmlns:a16="http://schemas.microsoft.com/office/drawing/2014/main" id="{023D6AE9-F510-E2A0-E2EE-C7012EE42199}"/>
              </a:ext>
            </a:extLst>
          </p:cNvPr>
          <p:cNvSpPr>
            <a:spLocks noGrp="1"/>
          </p:cNvSpPr>
          <p:nvPr>
            <p:ph type="body" sz="quarter" idx="10"/>
          </p:nvPr>
        </p:nvSpPr>
        <p:spPr>
          <a:xfrm>
            <a:off x="305436" y="1107601"/>
            <a:ext cx="5236143" cy="3383280"/>
          </a:xfrm>
        </p:spPr>
        <p:txBody>
          <a:bodyPr/>
          <a:lstStyle/>
          <a:p>
            <a:pPr marL="0" indent="0">
              <a:buNone/>
            </a:pPr>
            <a:r>
              <a:rPr lang="en-US"/>
              <a:t>A technical assistance (TA) center funded by the </a:t>
            </a:r>
            <a:r>
              <a:rPr lang="en-US" b="1"/>
              <a:t>U.S. Department of Education's Office of Special Education Programs (OSEP) </a:t>
            </a:r>
            <a:r>
              <a:rPr lang="en-US"/>
              <a:t>to improve the quality, availability, and timely provision of </a:t>
            </a:r>
            <a:r>
              <a:rPr lang="en-US" b="1"/>
              <a:t>accessible digital educational materials and instruction </a:t>
            </a:r>
            <a:r>
              <a:rPr lang="en-US"/>
              <a:t>for learners with disabilities from </a:t>
            </a:r>
            <a:r>
              <a:rPr lang="en-US" b="1"/>
              <a:t>preschool through high school graduation</a:t>
            </a:r>
            <a:r>
              <a:rPr lang="en-US"/>
              <a:t>. ​</a:t>
            </a:r>
            <a:endParaRPr lang="en-US">
              <a:solidFill>
                <a:srgbClr val="0076C3"/>
              </a:solidFill>
            </a:endParaRPr>
          </a:p>
        </p:txBody>
      </p:sp>
      <p:pic>
        <p:nvPicPr>
          <p:cNvPr id="1026" name="Picture 2" descr="Girl in a wheelchair using a computer with headphones.">
            <a:extLst>
              <a:ext uri="{FF2B5EF4-FFF2-40B4-BE49-F238E27FC236}">
                <a16:creationId xmlns:a16="http://schemas.microsoft.com/office/drawing/2014/main" id="{DF26F67B-F680-5791-2A4C-9A777C70C0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7303" y="1560786"/>
            <a:ext cx="3055880" cy="2371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6737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D3C96B-DAC1-8645-9C7F-E6F918A0D1ED}"/>
              </a:ext>
            </a:extLst>
          </p:cNvPr>
          <p:cNvSpPr>
            <a:spLocks noGrp="1"/>
          </p:cNvSpPr>
          <p:nvPr>
            <p:ph type="ctrTitle"/>
          </p:nvPr>
        </p:nvSpPr>
        <p:spPr/>
        <p:txBody>
          <a:bodyPr/>
          <a:lstStyle/>
          <a:p>
            <a:r>
              <a:rPr lang="en-US"/>
              <a:t>The Home of NCADEMI​</a:t>
            </a:r>
          </a:p>
        </p:txBody>
      </p:sp>
      <p:sp>
        <p:nvSpPr>
          <p:cNvPr id="2" name="Text Placeholder 1">
            <a:extLst>
              <a:ext uri="{FF2B5EF4-FFF2-40B4-BE49-F238E27FC236}">
                <a16:creationId xmlns:a16="http://schemas.microsoft.com/office/drawing/2014/main" id="{FEB96981-2CC8-7C94-2F88-185F101FC5B1}"/>
              </a:ext>
            </a:extLst>
          </p:cNvPr>
          <p:cNvSpPr>
            <a:spLocks noGrp="1"/>
          </p:cNvSpPr>
          <p:nvPr>
            <p:ph type="body" sz="quarter" idx="10"/>
          </p:nvPr>
        </p:nvSpPr>
        <p:spPr>
          <a:xfrm>
            <a:off x="305436" y="1107601"/>
            <a:ext cx="8213725" cy="2289868"/>
          </a:xfrm>
        </p:spPr>
        <p:txBody>
          <a:bodyPr/>
          <a:lstStyle/>
          <a:p>
            <a:pPr marL="0" indent="0">
              <a:buNone/>
            </a:pPr>
            <a:r>
              <a:rPr lang="en-US"/>
              <a:t>Our project is housed at Utah State University (USU), administered within the Institute for Disability Research, Policy &amp; Practice (IDRPP), in partnership with Web Accessibility in Mind (</a:t>
            </a:r>
            <a:r>
              <a:rPr lang="en-US" err="1"/>
              <a:t>WebAIM</a:t>
            </a:r>
            <a:r>
              <a:rPr lang="en-US"/>
              <a:t>) and Technical Assistance for Excellence in Special Education (TAESE).​</a:t>
            </a:r>
          </a:p>
        </p:txBody>
      </p:sp>
      <p:pic>
        <p:nvPicPr>
          <p:cNvPr id="2050" name="Picture 2" descr="Emma Eccles Jones College of Education &amp; Human Services, Institute for Disability Research, Policy &amp; Practice, Utah State University logo.">
            <a:extLst>
              <a:ext uri="{FF2B5EF4-FFF2-40B4-BE49-F238E27FC236}">
                <a16:creationId xmlns:a16="http://schemas.microsoft.com/office/drawing/2014/main" id="{44C10664-5BF1-C33D-A46B-AEDB0D551E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7890" y="3112130"/>
            <a:ext cx="3168815" cy="108011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Web Accessibility in Mind (WebAIM) logo">
            <a:extLst>
              <a:ext uri="{FF2B5EF4-FFF2-40B4-BE49-F238E27FC236}">
                <a16:creationId xmlns:a16="http://schemas.microsoft.com/office/drawing/2014/main" id="{D5928EB1-F0F8-6DB3-4E24-31B9AA25ED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561" y="4019391"/>
            <a:ext cx="2089806" cy="55853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echnical Assistance for Excellence in Special Education (TAESE) logo">
            <a:extLst>
              <a:ext uri="{FF2B5EF4-FFF2-40B4-BE49-F238E27FC236}">
                <a16:creationId xmlns:a16="http://schemas.microsoft.com/office/drawing/2014/main" id="{30EDD910-7B90-5FD3-6CD4-B7D421670C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0669" y="3906905"/>
            <a:ext cx="2571336" cy="783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1628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2DAC95-DDB2-6164-47EC-DFD899775217}"/>
              </a:ext>
            </a:extLst>
          </p:cNvPr>
          <p:cNvSpPr>
            <a:spLocks noGrp="1"/>
          </p:cNvSpPr>
          <p:nvPr>
            <p:ph type="ctrTitle"/>
          </p:nvPr>
        </p:nvSpPr>
        <p:spPr/>
        <p:txBody>
          <a:bodyPr/>
          <a:lstStyle/>
          <a:p>
            <a:r>
              <a:rPr lang="en-US"/>
              <a:t>Learning Objectives</a:t>
            </a:r>
          </a:p>
        </p:txBody>
      </p:sp>
      <p:sp>
        <p:nvSpPr>
          <p:cNvPr id="2" name="Text Placeholder 1">
            <a:extLst>
              <a:ext uri="{FF2B5EF4-FFF2-40B4-BE49-F238E27FC236}">
                <a16:creationId xmlns:a16="http://schemas.microsoft.com/office/drawing/2014/main" id="{DEB0F796-C4A1-775D-9051-CB563A9F24FF}"/>
              </a:ext>
            </a:extLst>
          </p:cNvPr>
          <p:cNvSpPr>
            <a:spLocks noGrp="1"/>
          </p:cNvSpPr>
          <p:nvPr>
            <p:ph type="body" sz="quarter" idx="10"/>
          </p:nvPr>
        </p:nvSpPr>
        <p:spPr/>
        <p:txBody>
          <a:bodyPr/>
          <a:lstStyle/>
          <a:p>
            <a:pPr marL="457200" indent="-457200">
              <a:buFont typeface="+mj-lt"/>
              <a:buAutoNum type="arabicPeriod"/>
            </a:pPr>
            <a:r>
              <a:rPr lang="en-US"/>
              <a:t>Identify at least three foundational digital accessibility practices that enhance compatibility with assistive technology. </a:t>
            </a:r>
          </a:p>
          <a:p>
            <a:pPr marL="457200" indent="-457200">
              <a:buFont typeface="+mj-lt"/>
              <a:buAutoNum type="arabicPeriod"/>
            </a:pPr>
            <a:r>
              <a:rPr lang="en-US"/>
              <a:t>Describe at least two ways assistive technology users are impacted by inaccessible materials.</a:t>
            </a:r>
          </a:p>
          <a:p>
            <a:pPr marL="457200" indent="-457200">
              <a:buFont typeface="+mj-lt"/>
              <a:buAutoNum type="arabicPeriod"/>
            </a:pPr>
            <a:r>
              <a:rPr lang="en-US"/>
              <a:t>Apply at least two practical strategies to improve digital content accessibility using tools and approaches introduced in the session.</a:t>
            </a:r>
          </a:p>
        </p:txBody>
      </p:sp>
    </p:spTree>
    <p:extLst>
      <p:ext uri="{BB962C8B-B14F-4D97-AF65-F5344CB8AC3E}">
        <p14:creationId xmlns:p14="http://schemas.microsoft.com/office/powerpoint/2010/main" val="3069127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BBCE1-A566-2D02-846F-8F2AA7D0FA78}"/>
              </a:ext>
            </a:extLst>
          </p:cNvPr>
          <p:cNvSpPr>
            <a:spLocks noGrp="1"/>
          </p:cNvSpPr>
          <p:nvPr>
            <p:ph type="ctrTitle"/>
          </p:nvPr>
        </p:nvSpPr>
        <p:spPr>
          <a:xfrm>
            <a:off x="305436" y="276383"/>
            <a:ext cx="6989807" cy="5037217"/>
          </a:xfrm>
        </p:spPr>
        <p:txBody>
          <a:bodyPr/>
          <a:lstStyle/>
          <a:p>
            <a:pPr>
              <a:lnSpc>
                <a:spcPct val="110000"/>
              </a:lnSpc>
            </a:pPr>
            <a:r>
              <a:rPr lang="en-US"/>
              <a:t>What are the most common types of assistive technology (AT) that your students use?</a:t>
            </a:r>
          </a:p>
        </p:txBody>
      </p:sp>
    </p:spTree>
    <p:extLst>
      <p:ext uri="{BB962C8B-B14F-4D97-AF65-F5344CB8AC3E}">
        <p14:creationId xmlns:p14="http://schemas.microsoft.com/office/powerpoint/2010/main" val="1064382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57454-C11C-7371-7F78-A745C37EE6A2}"/>
              </a:ext>
            </a:extLst>
          </p:cNvPr>
          <p:cNvSpPr>
            <a:spLocks noGrp="1"/>
          </p:cNvSpPr>
          <p:nvPr>
            <p:ph type="ctrTitle"/>
          </p:nvPr>
        </p:nvSpPr>
        <p:spPr/>
        <p:txBody>
          <a:bodyPr/>
          <a:lstStyle/>
          <a:p>
            <a:r>
              <a:rPr lang="en-US">
                <a:latin typeface="Calibri"/>
                <a:ea typeface="Calibri"/>
                <a:cs typeface="Calibri"/>
              </a:rPr>
              <a:t>AT Supports Access</a:t>
            </a:r>
            <a:endParaRPr lang="en-US"/>
          </a:p>
        </p:txBody>
      </p:sp>
      <p:sp>
        <p:nvSpPr>
          <p:cNvPr id="3" name="Text Placeholder 2">
            <a:extLst>
              <a:ext uri="{FF2B5EF4-FFF2-40B4-BE49-F238E27FC236}">
                <a16:creationId xmlns:a16="http://schemas.microsoft.com/office/drawing/2014/main" id="{D2F67343-F01C-C9FD-F8E8-6FABB2D52D05}"/>
              </a:ext>
            </a:extLst>
          </p:cNvPr>
          <p:cNvSpPr>
            <a:spLocks noGrp="1"/>
          </p:cNvSpPr>
          <p:nvPr>
            <p:ph type="body" sz="quarter" idx="10"/>
          </p:nvPr>
        </p:nvSpPr>
        <p:spPr/>
        <p:txBody>
          <a:bodyPr vert="horz" lIns="0" tIns="45720" rIns="91440" bIns="45720" rtlCol="0" anchor="t">
            <a:noAutofit/>
          </a:bodyPr>
          <a:lstStyle/>
          <a:p>
            <a:r>
              <a:rPr lang="en-US" sz="2800">
                <a:ea typeface="Calibri"/>
                <a:cs typeface="Calibri"/>
              </a:rPr>
              <a:t>Contrast modes</a:t>
            </a:r>
          </a:p>
          <a:p>
            <a:r>
              <a:rPr lang="en-US" sz="2800"/>
              <a:t>Eye gaze</a:t>
            </a:r>
          </a:p>
          <a:p>
            <a:r>
              <a:rPr lang="en-US" sz="2800">
                <a:ea typeface="Calibri"/>
                <a:cs typeface="Calibri"/>
              </a:rPr>
              <a:t>Highlighters</a:t>
            </a:r>
          </a:p>
          <a:p>
            <a:r>
              <a:rPr lang="en-US" sz="2800">
                <a:ea typeface="Calibri"/>
                <a:cs typeface="Calibri"/>
              </a:rPr>
              <a:t>Magnification/Zoom</a:t>
            </a:r>
          </a:p>
          <a:p>
            <a:r>
              <a:rPr lang="en-US" sz="2800">
                <a:ea typeface="Calibri"/>
                <a:cs typeface="Calibri"/>
              </a:rPr>
              <a:t>Note-takers </a:t>
            </a:r>
          </a:p>
        </p:txBody>
      </p:sp>
      <p:sp>
        <p:nvSpPr>
          <p:cNvPr id="4" name="Text Placeholder 3">
            <a:extLst>
              <a:ext uri="{FF2B5EF4-FFF2-40B4-BE49-F238E27FC236}">
                <a16:creationId xmlns:a16="http://schemas.microsoft.com/office/drawing/2014/main" id="{8693B043-AE06-F244-173C-0AD065715596}"/>
              </a:ext>
            </a:extLst>
          </p:cNvPr>
          <p:cNvSpPr>
            <a:spLocks noGrp="1"/>
          </p:cNvSpPr>
          <p:nvPr>
            <p:ph type="body" sz="quarter" idx="11"/>
          </p:nvPr>
        </p:nvSpPr>
        <p:spPr/>
        <p:txBody>
          <a:bodyPr/>
          <a:lstStyle/>
          <a:p>
            <a:r>
              <a:rPr lang="en-US" sz="2800"/>
              <a:t>Screen readers</a:t>
            </a:r>
          </a:p>
          <a:p>
            <a:r>
              <a:rPr lang="en-US" sz="2800"/>
              <a:t>Switch control</a:t>
            </a:r>
          </a:p>
          <a:p>
            <a:r>
              <a:rPr lang="en-US" sz="2800">
                <a:ea typeface="Calibri"/>
                <a:cs typeface="Calibri"/>
              </a:rPr>
              <a:t>Text-to-speech</a:t>
            </a:r>
          </a:p>
          <a:p>
            <a:r>
              <a:rPr lang="en-US" sz="2800">
                <a:ea typeface="Calibri"/>
                <a:cs typeface="Calibri"/>
              </a:rPr>
              <a:t>Voice control</a:t>
            </a:r>
          </a:p>
        </p:txBody>
      </p:sp>
    </p:spTree>
    <p:extLst>
      <p:ext uri="{BB962C8B-B14F-4D97-AF65-F5344CB8AC3E}">
        <p14:creationId xmlns:p14="http://schemas.microsoft.com/office/powerpoint/2010/main" val="4025671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8C687-5CEF-5A52-2E9B-EA49AE234C38}"/>
              </a:ext>
            </a:extLst>
          </p:cNvPr>
          <p:cNvSpPr>
            <a:spLocks noGrp="1"/>
          </p:cNvSpPr>
          <p:nvPr>
            <p:ph type="ctrTitle"/>
          </p:nvPr>
        </p:nvSpPr>
        <p:spPr/>
        <p:txBody>
          <a:bodyPr/>
          <a:lstStyle/>
          <a:p>
            <a:r>
              <a:rPr lang="en-US"/>
              <a:t>True or False?</a:t>
            </a:r>
          </a:p>
        </p:txBody>
      </p:sp>
      <p:sp>
        <p:nvSpPr>
          <p:cNvPr id="3" name="Text Placeholder 2">
            <a:extLst>
              <a:ext uri="{FF2B5EF4-FFF2-40B4-BE49-F238E27FC236}">
                <a16:creationId xmlns:a16="http://schemas.microsoft.com/office/drawing/2014/main" id="{FA17BBE0-F8AD-8142-2B3A-204683A55139}"/>
              </a:ext>
            </a:extLst>
          </p:cNvPr>
          <p:cNvSpPr>
            <a:spLocks noGrp="1"/>
          </p:cNvSpPr>
          <p:nvPr>
            <p:ph type="body" sz="quarter" idx="10"/>
          </p:nvPr>
        </p:nvSpPr>
        <p:spPr>
          <a:xfrm>
            <a:off x="403201" y="1438585"/>
            <a:ext cx="4168799" cy="2965626"/>
          </a:xfrm>
        </p:spPr>
        <p:txBody>
          <a:bodyPr/>
          <a:lstStyle/>
          <a:p>
            <a:r>
              <a:rPr lang="en-US" sz="3200">
                <a:ea typeface="Calibri"/>
                <a:cs typeface="Calibri"/>
              </a:rPr>
              <a:t>Go to </a:t>
            </a:r>
            <a:r>
              <a:rPr lang="en-US" sz="3200" b="1">
                <a:ea typeface="Calibri"/>
                <a:cs typeface="Calibri"/>
              </a:rPr>
              <a:t>menti.com </a:t>
            </a:r>
            <a:r>
              <a:rPr lang="en-US" sz="3200">
                <a:ea typeface="Calibri"/>
                <a:cs typeface="Calibri"/>
              </a:rPr>
              <a:t>or scan the QR code</a:t>
            </a:r>
          </a:p>
          <a:p>
            <a:r>
              <a:rPr lang="en-US" sz="3200">
                <a:ea typeface="Calibri"/>
                <a:cs typeface="Calibri"/>
              </a:rPr>
              <a:t>Enter code: 6849 1232</a:t>
            </a:r>
            <a:endParaRPr lang="en-US" sz="3200"/>
          </a:p>
        </p:txBody>
      </p:sp>
      <p:pic>
        <p:nvPicPr>
          <p:cNvPr id="7" name="Picture 6" descr="QR code to mentimeter">
            <a:extLst>
              <a:ext uri="{FF2B5EF4-FFF2-40B4-BE49-F238E27FC236}">
                <a16:creationId xmlns:a16="http://schemas.microsoft.com/office/drawing/2014/main" id="{C115D8BB-5B9E-EE5C-2679-C9AE32A1246C}"/>
              </a:ext>
            </a:extLst>
          </p:cNvPr>
          <p:cNvPicPr>
            <a:picLocks noChangeAspect="1"/>
          </p:cNvPicPr>
          <p:nvPr/>
        </p:nvPicPr>
        <p:blipFill>
          <a:blip r:embed="rId2"/>
          <a:stretch>
            <a:fillRect/>
          </a:stretch>
        </p:blipFill>
        <p:spPr>
          <a:xfrm>
            <a:off x="5321808" y="1438585"/>
            <a:ext cx="2917317" cy="2981967"/>
          </a:xfrm>
          <a:prstGeom prst="rect">
            <a:avLst/>
          </a:prstGeom>
        </p:spPr>
      </p:pic>
    </p:spTree>
    <p:extLst>
      <p:ext uri="{BB962C8B-B14F-4D97-AF65-F5344CB8AC3E}">
        <p14:creationId xmlns:p14="http://schemas.microsoft.com/office/powerpoint/2010/main" val="2429663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29C47-0B12-6B4C-649E-23D37058C290}"/>
              </a:ext>
            </a:extLst>
          </p:cNvPr>
          <p:cNvSpPr>
            <a:spLocks noGrp="1"/>
          </p:cNvSpPr>
          <p:nvPr>
            <p:ph type="ctrTitle"/>
          </p:nvPr>
        </p:nvSpPr>
        <p:spPr>
          <a:xfrm>
            <a:off x="305436" y="276383"/>
            <a:ext cx="7636164" cy="554835"/>
          </a:xfrm>
        </p:spPr>
        <p:txBody>
          <a:bodyPr/>
          <a:lstStyle/>
          <a:p>
            <a:r>
              <a:rPr lang="en-US" sz="3500"/>
              <a:t>“Accessible” in Federal Law &amp; Guidance​</a:t>
            </a:r>
          </a:p>
        </p:txBody>
      </p:sp>
      <p:sp>
        <p:nvSpPr>
          <p:cNvPr id="3" name="Text Placeholder 2">
            <a:extLst>
              <a:ext uri="{FF2B5EF4-FFF2-40B4-BE49-F238E27FC236}">
                <a16:creationId xmlns:a16="http://schemas.microsoft.com/office/drawing/2014/main" id="{CB0DD7F2-EBEF-09E5-0012-C755A26225D4}"/>
              </a:ext>
            </a:extLst>
          </p:cNvPr>
          <p:cNvSpPr>
            <a:spLocks noGrp="1"/>
          </p:cNvSpPr>
          <p:nvPr>
            <p:ph type="body" sz="quarter" idx="10"/>
          </p:nvPr>
        </p:nvSpPr>
        <p:spPr/>
        <p:txBody>
          <a:bodyPr/>
          <a:lstStyle/>
          <a:p>
            <a:pPr fontAlgn="base"/>
            <a:r>
              <a:rPr lang="en-US" sz="2000"/>
              <a:t>An individual with a disability can ​ ​</a:t>
            </a:r>
          </a:p>
          <a:p>
            <a:pPr marL="461963" indent="-231775" fontAlgn="base">
              <a:spcBef>
                <a:spcPts val="0"/>
              </a:spcBef>
              <a:buFont typeface="Arial" panose="020B0604020202020204" pitchFamily="34" charset="0"/>
              <a:buChar char="•"/>
            </a:pPr>
            <a:r>
              <a:rPr lang="en-US" sz="2000"/>
              <a:t>access the </a:t>
            </a:r>
            <a:r>
              <a:rPr lang="en-US" sz="2000" b="1"/>
              <a:t>same</a:t>
            </a:r>
            <a:r>
              <a:rPr lang="en-US" sz="2000"/>
              <a:t> information,​​</a:t>
            </a:r>
          </a:p>
          <a:p>
            <a:pPr marL="461963" indent="-231775" fontAlgn="base">
              <a:spcBef>
                <a:spcPts val="0"/>
              </a:spcBef>
              <a:buFont typeface="Arial" panose="020B0604020202020204" pitchFamily="34" charset="0"/>
              <a:buChar char="•"/>
            </a:pPr>
            <a:r>
              <a:rPr lang="en-US" sz="2000"/>
              <a:t>engage in the </a:t>
            </a:r>
            <a:r>
              <a:rPr lang="en-US" sz="2000" b="1"/>
              <a:t>same</a:t>
            </a:r>
            <a:r>
              <a:rPr lang="en-US" sz="2000"/>
              <a:t> interactions,​ and ​​</a:t>
            </a:r>
          </a:p>
          <a:p>
            <a:pPr marL="461963" indent="-231775" fontAlgn="base">
              <a:spcBef>
                <a:spcPts val="0"/>
              </a:spcBef>
              <a:buFont typeface="Arial" panose="020B0604020202020204" pitchFamily="34" charset="0"/>
              <a:buChar char="•"/>
            </a:pPr>
            <a:r>
              <a:rPr lang="en-US" sz="2000"/>
              <a:t>otherwise participate in or benefit from the </a:t>
            </a:r>
            <a:r>
              <a:rPr lang="en-US" sz="2000" b="1"/>
              <a:t>same</a:t>
            </a:r>
            <a:r>
              <a:rPr lang="en-US" sz="2000"/>
              <a:t> services, programs, and activities ​​</a:t>
            </a:r>
          </a:p>
          <a:p>
            <a:pPr marL="461963" indent="-231775" fontAlgn="base">
              <a:spcBef>
                <a:spcPts val="0"/>
              </a:spcBef>
              <a:spcAft>
                <a:spcPts val="1800"/>
              </a:spcAft>
              <a:buFont typeface="Arial" panose="020B0604020202020204" pitchFamily="34" charset="0"/>
              <a:buChar char="•"/>
            </a:pPr>
            <a:r>
              <a:rPr lang="en-US" sz="2000"/>
              <a:t>as individuals without disabilities, in a manner that provides </a:t>
            </a:r>
            <a:r>
              <a:rPr lang="en-US" sz="2000" b="1"/>
              <a:t>substantially equivalent timeliness, privacy, independence, and ease of use</a:t>
            </a:r>
            <a:r>
              <a:rPr lang="en-US" sz="2000"/>
              <a:t>.​</a:t>
            </a:r>
          </a:p>
          <a:p>
            <a:pPr marL="1588" indent="0" algn="r" fontAlgn="base">
              <a:spcBef>
                <a:spcPts val="0"/>
              </a:spcBef>
              <a:buNone/>
            </a:pPr>
            <a:r>
              <a:rPr lang="en-US" sz="2000"/>
              <a:t>Department of Justice, Civil Rights Division &amp; </a:t>
            </a:r>
            <a:br>
              <a:rPr lang="en-US" sz="2000"/>
            </a:br>
            <a:r>
              <a:rPr lang="en-US" sz="2000"/>
              <a:t>Department of Education, Office for Civil Rights​</a:t>
            </a:r>
          </a:p>
          <a:p>
            <a:pPr marL="0" indent="0">
              <a:buNone/>
            </a:pPr>
            <a:endParaRPr lang="en-US" sz="2000"/>
          </a:p>
        </p:txBody>
      </p:sp>
    </p:spTree>
    <p:extLst>
      <p:ext uri="{BB962C8B-B14F-4D97-AF65-F5344CB8AC3E}">
        <p14:creationId xmlns:p14="http://schemas.microsoft.com/office/powerpoint/2010/main" val="3063319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8348C-DEAF-FCC2-79C7-94AED34DA2F8}"/>
              </a:ext>
            </a:extLst>
          </p:cNvPr>
          <p:cNvSpPr>
            <a:spLocks noGrp="1"/>
          </p:cNvSpPr>
          <p:nvPr>
            <p:ph type="ctrTitle"/>
          </p:nvPr>
        </p:nvSpPr>
        <p:spPr/>
        <p:txBody>
          <a:bodyPr/>
          <a:lstStyle/>
          <a:p>
            <a:r>
              <a:rPr lang="en-US"/>
              <a:t>What is Digital Accessibility?</a:t>
            </a:r>
          </a:p>
        </p:txBody>
      </p:sp>
      <p:sp>
        <p:nvSpPr>
          <p:cNvPr id="7" name="Rectangle 6">
            <a:extLst>
              <a:ext uri="{FF2B5EF4-FFF2-40B4-BE49-F238E27FC236}">
                <a16:creationId xmlns:a16="http://schemas.microsoft.com/office/drawing/2014/main" id="{EC1989C2-7997-6D46-1327-64A845658557}"/>
              </a:ext>
              <a:ext uri="{C183D7F6-B498-43B3-948B-1728B52AA6E4}">
                <adec:decorative xmlns:adec="http://schemas.microsoft.com/office/drawing/2017/decorative" val="1"/>
              </a:ext>
            </a:extLst>
          </p:cNvPr>
          <p:cNvSpPr/>
          <p:nvPr/>
        </p:nvSpPr>
        <p:spPr>
          <a:xfrm>
            <a:off x="1186843" y="1417460"/>
            <a:ext cx="1076706" cy="1071741"/>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10" name="Rectangle 9">
            <a:extLst>
              <a:ext uri="{FF2B5EF4-FFF2-40B4-BE49-F238E27FC236}">
                <a16:creationId xmlns:a16="http://schemas.microsoft.com/office/drawing/2014/main" id="{1C7D221B-BA41-0EC1-0417-43CFA2821077}"/>
              </a:ext>
              <a:ext uri="{C183D7F6-B498-43B3-948B-1728B52AA6E4}">
                <adec:decorative xmlns:adec="http://schemas.microsoft.com/office/drawing/2017/decorative" val="1"/>
              </a:ext>
            </a:extLst>
          </p:cNvPr>
          <p:cNvSpPr/>
          <p:nvPr/>
        </p:nvSpPr>
        <p:spPr>
          <a:xfrm>
            <a:off x="3920947" y="1417459"/>
            <a:ext cx="1076708" cy="1071741"/>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9" name="Rectangle 8">
            <a:extLst>
              <a:ext uri="{FF2B5EF4-FFF2-40B4-BE49-F238E27FC236}">
                <a16:creationId xmlns:a16="http://schemas.microsoft.com/office/drawing/2014/main" id="{505AD360-8F68-89C8-9AFA-2715FB15C0B7}"/>
              </a:ext>
              <a:ext uri="{C183D7F6-B498-43B3-948B-1728B52AA6E4}">
                <adec:decorative xmlns:adec="http://schemas.microsoft.com/office/drawing/2017/decorative" val="1"/>
              </a:ext>
            </a:extLst>
          </p:cNvPr>
          <p:cNvSpPr/>
          <p:nvPr/>
        </p:nvSpPr>
        <p:spPr>
          <a:xfrm>
            <a:off x="6655053" y="1417459"/>
            <a:ext cx="1076708" cy="1071741"/>
          </a:xfrm>
          <a:prstGeom prst="rect">
            <a:avLst/>
          </a:prstGeom>
          <a:blipFill>
            <a:blip>
              <a:extLs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13" name="TextBox 12">
            <a:extLst>
              <a:ext uri="{FF2B5EF4-FFF2-40B4-BE49-F238E27FC236}">
                <a16:creationId xmlns:a16="http://schemas.microsoft.com/office/drawing/2014/main" id="{E639ED36-FBC0-EBF0-CB9E-3853DBE8E21A}"/>
              </a:ext>
            </a:extLst>
          </p:cNvPr>
          <p:cNvSpPr txBox="1"/>
          <p:nvPr/>
        </p:nvSpPr>
        <p:spPr>
          <a:xfrm>
            <a:off x="644109" y="2825028"/>
            <a:ext cx="6813206"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ea typeface="Calibri"/>
                <a:cs typeface="Calibri"/>
              </a:rPr>
              <a:t>Teacher materials, videos and web content that works for students with disabilities. </a:t>
            </a:r>
          </a:p>
        </p:txBody>
      </p:sp>
    </p:spTree>
    <p:extLst>
      <p:ext uri="{BB962C8B-B14F-4D97-AF65-F5344CB8AC3E}">
        <p14:creationId xmlns:p14="http://schemas.microsoft.com/office/powerpoint/2010/main" val="1582597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19E1D4-11FC-E74B-86EF-5A5F1A7863F2}"/>
              </a:ext>
            </a:extLst>
          </p:cNvPr>
          <p:cNvSpPr>
            <a:spLocks noGrp="1"/>
          </p:cNvSpPr>
          <p:nvPr>
            <p:ph type="ctrTitle"/>
          </p:nvPr>
        </p:nvSpPr>
        <p:spPr>
          <a:xfrm>
            <a:off x="305436" y="276383"/>
            <a:ext cx="8339800" cy="554835"/>
          </a:xfrm>
        </p:spPr>
        <p:txBody>
          <a:bodyPr/>
          <a:lstStyle/>
          <a:p>
            <a:r>
              <a:rPr lang="en-US"/>
              <a:t>What Makes Material Accessible?​</a:t>
            </a:r>
          </a:p>
        </p:txBody>
      </p:sp>
      <p:sp>
        <p:nvSpPr>
          <p:cNvPr id="4" name="Content Placeholder 5">
            <a:extLst>
              <a:ext uri="{FF2B5EF4-FFF2-40B4-BE49-F238E27FC236}">
                <a16:creationId xmlns:a16="http://schemas.microsoft.com/office/drawing/2014/main" id="{024917FA-A6ED-CB53-0B4A-48FA07099509}"/>
              </a:ext>
            </a:extLst>
          </p:cNvPr>
          <p:cNvSpPr txBox="1">
            <a:spLocks noGrp="1"/>
          </p:cNvSpPr>
          <p:nvPr>
            <p:ph type="body" sz="quarter" idx="10"/>
          </p:nvPr>
        </p:nvSpPr>
        <p:spPr>
          <a:xfrm>
            <a:off x="305437" y="1107600"/>
            <a:ext cx="6298564" cy="3860399"/>
          </a:xfrm>
          <a:prstGeom prst="rect">
            <a:avLst/>
          </a:prstGeom>
        </p:spPr>
        <p:txBody>
          <a:bodyPr vert="horz" lIns="91440" tIns="45720" rIns="91440" bIns="45720" rtlCol="0">
            <a:noAutofit/>
          </a:bodyPr>
          <a:lstStyle>
            <a:defPPr>
              <a:defRPr lang="en-US"/>
            </a:defPPr>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spcAft>
                <a:spcPts val="600"/>
              </a:spcAft>
              <a:buFont typeface="Wingdings" panose="05000000000000000000" pitchFamily="2" charset="2"/>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spcAft>
                <a:spcPts val="600"/>
              </a:spcAft>
              <a:buFont typeface="Aptos" panose="020B00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spcAft>
                <a:spcPts val="600"/>
              </a:spcAft>
              <a:buFont typeface="Arial" panose="020B0604020202020204"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spcAft>
                <a:spcPts val="600"/>
              </a:spcAft>
              <a:buFont typeface="Wingdings" panose="05000000000000000000" pitchFamily="2" charset="2"/>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1200"/>
              </a:spcAft>
            </a:pPr>
            <a:r>
              <a:rPr lang="en-US" sz="2400" b="1"/>
              <a:t>Timeliness</a:t>
            </a:r>
            <a:r>
              <a:rPr lang="en-US" sz="2400"/>
              <a:t>: Materials are available when instruction begins.​</a:t>
            </a:r>
          </a:p>
          <a:p>
            <a:pPr>
              <a:spcBef>
                <a:spcPts val="0"/>
              </a:spcBef>
              <a:spcAft>
                <a:spcPts val="1200"/>
              </a:spcAft>
            </a:pPr>
            <a:r>
              <a:rPr lang="en-US" sz="2400" b="1"/>
              <a:t>Privacy</a:t>
            </a:r>
            <a:r>
              <a:rPr lang="en-US" sz="2400"/>
              <a:t>: Students access materials without sharing credentials or relying on others.​</a:t>
            </a:r>
          </a:p>
          <a:p>
            <a:pPr>
              <a:spcBef>
                <a:spcPts val="0"/>
              </a:spcBef>
              <a:spcAft>
                <a:spcPts val="1200"/>
              </a:spcAft>
            </a:pPr>
            <a:r>
              <a:rPr lang="en-US" sz="2400" b="1"/>
              <a:t>Independence</a:t>
            </a:r>
            <a:r>
              <a:rPr lang="en-US" sz="2400"/>
              <a:t>: Students can use materials on their own, without intermediaries.​</a:t>
            </a:r>
          </a:p>
          <a:p>
            <a:pPr>
              <a:spcBef>
                <a:spcPts val="0"/>
              </a:spcBef>
            </a:pPr>
            <a:r>
              <a:rPr lang="en-US" sz="2400" b="1"/>
              <a:t>Ease of use</a:t>
            </a:r>
            <a:r>
              <a:rPr lang="en-US" sz="2400"/>
              <a:t>: Materials work seamlessly with assistive technology.​</a:t>
            </a:r>
          </a:p>
        </p:txBody>
      </p:sp>
      <p:pic>
        <p:nvPicPr>
          <p:cNvPr id="1026" name="Picture 2" descr="Icon representing accessible materials ">
            <a:extLst>
              <a:ext uri="{FF2B5EF4-FFF2-40B4-BE49-F238E27FC236}">
                <a16:creationId xmlns:a16="http://schemas.microsoft.com/office/drawing/2014/main" id="{FD802410-CC7B-154E-B357-012621C997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4001" y="1671781"/>
            <a:ext cx="1942192" cy="1986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7686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72679-CE9F-C7DE-DB74-6670A8B7B257}"/>
              </a:ext>
            </a:extLst>
          </p:cNvPr>
          <p:cNvSpPr>
            <a:spLocks noGrp="1"/>
          </p:cNvSpPr>
          <p:nvPr>
            <p:ph type="title"/>
          </p:nvPr>
        </p:nvSpPr>
        <p:spPr>
          <a:xfrm>
            <a:off x="0" y="1090867"/>
            <a:ext cx="4572000" cy="2980948"/>
          </a:xfrm>
        </p:spPr>
        <p:txBody>
          <a:bodyPr/>
          <a:lstStyle/>
          <a:p>
            <a:r>
              <a:rPr lang="en-US">
                <a:ea typeface="Calibri Light"/>
                <a:cs typeface="Calibri Light"/>
              </a:rPr>
              <a:t>Relationship Between Digital Accessibility and Assistive Technology</a:t>
            </a:r>
            <a:endParaRPr lang="en-US"/>
          </a:p>
        </p:txBody>
      </p:sp>
      <p:sp>
        <p:nvSpPr>
          <p:cNvPr id="3" name="Content Placeholder 2">
            <a:extLst>
              <a:ext uri="{FF2B5EF4-FFF2-40B4-BE49-F238E27FC236}">
                <a16:creationId xmlns:a16="http://schemas.microsoft.com/office/drawing/2014/main" id="{763661F3-3AB7-5E54-2343-5075FA796A0C}"/>
              </a:ext>
            </a:extLst>
          </p:cNvPr>
          <p:cNvSpPr>
            <a:spLocks noGrp="1"/>
          </p:cNvSpPr>
          <p:nvPr>
            <p:ph sz="quarter" idx="10"/>
          </p:nvPr>
        </p:nvSpPr>
        <p:spPr/>
        <p:txBody>
          <a:bodyPr vert="horz" lIns="91440" tIns="274320" rIns="91440" bIns="45720" rtlCol="0" anchor="t">
            <a:noAutofit/>
          </a:bodyPr>
          <a:lstStyle/>
          <a:p>
            <a:pPr marL="91440" indent="0">
              <a:buNone/>
            </a:pPr>
            <a:r>
              <a:rPr lang="en-US">
                <a:ea typeface="Calibri" panose="020F0502020204030204"/>
                <a:cs typeface="Calibri" panose="020F0502020204030204"/>
              </a:rPr>
              <a:t>As digital accessibility improves,</a:t>
            </a:r>
            <a:endParaRPr lang="en-US"/>
          </a:p>
          <a:p>
            <a:pPr marL="91440" indent="0">
              <a:buNone/>
            </a:pPr>
            <a:endParaRPr lang="en-US">
              <a:ea typeface="Calibri" panose="020F0502020204030204"/>
              <a:cs typeface="Calibri" panose="020F0502020204030204"/>
            </a:endParaRPr>
          </a:p>
          <a:p>
            <a:pPr marL="91440" indent="0">
              <a:buNone/>
            </a:pPr>
            <a:endParaRPr lang="en-US">
              <a:ea typeface="Calibri" panose="020F0502020204030204"/>
              <a:cs typeface="Calibri" panose="020F0502020204030204"/>
            </a:endParaRPr>
          </a:p>
          <a:p>
            <a:pPr marL="91440" indent="0">
              <a:buNone/>
            </a:pPr>
            <a:r>
              <a:rPr lang="en-US">
                <a:ea typeface="Calibri" panose="020F0502020204030204"/>
                <a:cs typeface="Calibri" panose="020F0502020204030204"/>
              </a:rPr>
              <a:t>The need for assistive technology goes down</a:t>
            </a:r>
          </a:p>
        </p:txBody>
      </p:sp>
      <p:sp>
        <p:nvSpPr>
          <p:cNvPr id="5" name="Arrow: Right 4">
            <a:extLst>
              <a:ext uri="{FF2B5EF4-FFF2-40B4-BE49-F238E27FC236}">
                <a16:creationId xmlns:a16="http://schemas.microsoft.com/office/drawing/2014/main" id="{EF636ECF-2FA8-4ADE-97D9-D1B30769312F}"/>
              </a:ext>
              <a:ext uri="{C183D7F6-B498-43B3-948B-1728B52AA6E4}">
                <adec:decorative xmlns:adec="http://schemas.microsoft.com/office/drawing/2017/decorative" val="1"/>
              </a:ext>
            </a:extLst>
          </p:cNvPr>
          <p:cNvSpPr/>
          <p:nvPr/>
        </p:nvSpPr>
        <p:spPr>
          <a:xfrm rot="20160000">
            <a:off x="5898015" y="1552535"/>
            <a:ext cx="1727536"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Calibri"/>
              <a:cs typeface="Calibri"/>
            </a:endParaRPr>
          </a:p>
        </p:txBody>
      </p:sp>
      <p:sp>
        <p:nvSpPr>
          <p:cNvPr id="6" name="Arrow: Right 5">
            <a:extLst>
              <a:ext uri="{FF2B5EF4-FFF2-40B4-BE49-F238E27FC236}">
                <a16:creationId xmlns:a16="http://schemas.microsoft.com/office/drawing/2014/main" id="{A2970B76-C398-12AD-D09C-6EF3ED796AAF}"/>
              </a:ext>
              <a:ext uri="{C183D7F6-B498-43B3-948B-1728B52AA6E4}">
                <adec:decorative xmlns:adec="http://schemas.microsoft.com/office/drawing/2017/decorative" val="1"/>
              </a:ext>
            </a:extLst>
          </p:cNvPr>
          <p:cNvSpPr/>
          <p:nvPr/>
        </p:nvSpPr>
        <p:spPr>
          <a:xfrm rot="1200000">
            <a:off x="6006137" y="3501647"/>
            <a:ext cx="1727536"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Calibri"/>
              <a:cs typeface="Calibri"/>
            </a:endParaRPr>
          </a:p>
        </p:txBody>
      </p:sp>
    </p:spTree>
    <p:extLst>
      <p:ext uri="{BB962C8B-B14F-4D97-AF65-F5344CB8AC3E}">
        <p14:creationId xmlns:p14="http://schemas.microsoft.com/office/powerpoint/2010/main" val="3097477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52CBE-7968-3F46-68B1-6984AC7DE7C9}"/>
              </a:ext>
            </a:extLst>
          </p:cNvPr>
          <p:cNvSpPr>
            <a:spLocks noGrp="1"/>
          </p:cNvSpPr>
          <p:nvPr>
            <p:ph type="ctrTitle"/>
          </p:nvPr>
        </p:nvSpPr>
        <p:spPr>
          <a:xfrm>
            <a:off x="427836" y="1145113"/>
            <a:ext cx="6989807" cy="3694348"/>
          </a:xfrm>
        </p:spPr>
        <p:txBody>
          <a:bodyPr/>
          <a:lstStyle/>
          <a:p>
            <a:r>
              <a:rPr lang="en-US">
                <a:latin typeface="Calibri"/>
                <a:ea typeface="Calibri"/>
                <a:cs typeface="Calibri"/>
              </a:rPr>
              <a:t>AT can help with content that is not accessible... </a:t>
            </a:r>
            <a:br>
              <a:rPr lang="en-US">
                <a:latin typeface="Calibri"/>
                <a:ea typeface="Calibri"/>
                <a:cs typeface="Calibri"/>
              </a:rPr>
            </a:br>
            <a:br>
              <a:rPr lang="en-US">
                <a:latin typeface="Calibri"/>
                <a:ea typeface="Calibri"/>
                <a:cs typeface="Calibri"/>
              </a:rPr>
            </a:br>
            <a:r>
              <a:rPr lang="en-US">
                <a:latin typeface="Calibri"/>
                <a:ea typeface="Calibri"/>
                <a:cs typeface="Calibri"/>
              </a:rPr>
              <a:t>But there are limitations to how much it can help. </a:t>
            </a:r>
            <a:br>
              <a:rPr lang="en-US">
                <a:latin typeface="Calibri"/>
                <a:ea typeface="Calibri"/>
                <a:cs typeface="Calibri"/>
              </a:rPr>
            </a:br>
            <a:endParaRPr lang="en-US">
              <a:latin typeface="Calibri"/>
              <a:ea typeface="Calibri"/>
              <a:cs typeface="Calibri"/>
            </a:endParaRPr>
          </a:p>
        </p:txBody>
      </p:sp>
    </p:spTree>
    <p:extLst>
      <p:ext uri="{BB962C8B-B14F-4D97-AF65-F5344CB8AC3E}">
        <p14:creationId xmlns:p14="http://schemas.microsoft.com/office/powerpoint/2010/main" val="408524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F5E9B-253A-3D66-652E-AD73F3E850D9}"/>
              </a:ext>
            </a:extLst>
          </p:cNvPr>
          <p:cNvSpPr>
            <a:spLocks noGrp="1"/>
          </p:cNvSpPr>
          <p:nvPr>
            <p:ph type="ctrTitle"/>
          </p:nvPr>
        </p:nvSpPr>
        <p:spPr/>
        <p:txBody>
          <a:bodyPr/>
          <a:lstStyle/>
          <a:p>
            <a:r>
              <a:rPr lang="en-US"/>
              <a:t>Accessible vs Inaccessible PDF</a:t>
            </a:r>
          </a:p>
        </p:txBody>
      </p:sp>
      <p:pic>
        <p:nvPicPr>
          <p:cNvPr id="3" name="Picture 2" descr="Accessible PDF eample showing a correctly formatted link and table with headers. ">
            <a:hlinkClick r:id="rId3"/>
            <a:extLst>
              <a:ext uri="{FF2B5EF4-FFF2-40B4-BE49-F238E27FC236}">
                <a16:creationId xmlns:a16="http://schemas.microsoft.com/office/drawing/2014/main" id="{36183633-1D3D-634A-97F8-A3F596933EB8}"/>
              </a:ext>
            </a:extLst>
          </p:cNvPr>
          <p:cNvPicPr>
            <a:picLocks noChangeAspect="1"/>
          </p:cNvPicPr>
          <p:nvPr/>
        </p:nvPicPr>
        <p:blipFill>
          <a:blip r:embed="rId4"/>
          <a:srcRect l="4916" r="4182"/>
          <a:stretch>
            <a:fillRect/>
          </a:stretch>
        </p:blipFill>
        <p:spPr>
          <a:xfrm>
            <a:off x="685800" y="1598581"/>
            <a:ext cx="3482788" cy="2650331"/>
          </a:xfrm>
          <a:prstGeom prst="rect">
            <a:avLst/>
          </a:prstGeom>
          <a:effectLst>
            <a:outerShdw blurRad="50800" dist="38100" dir="2700000" algn="tl" rotWithShape="0">
              <a:prstClr val="black">
                <a:alpha val="40000"/>
              </a:prstClr>
            </a:outerShdw>
          </a:effectLst>
        </p:spPr>
      </p:pic>
      <p:pic>
        <p:nvPicPr>
          <p:cNvPr id="6" name="Picture 5" descr="100% perfect accessibility PDF score. ">
            <a:extLst>
              <a:ext uri="{FF2B5EF4-FFF2-40B4-BE49-F238E27FC236}">
                <a16:creationId xmlns:a16="http://schemas.microsoft.com/office/drawing/2014/main" id="{0DBBB0A0-5E5C-4764-A2BB-0B0DEA373FD3}"/>
              </a:ext>
            </a:extLst>
          </p:cNvPr>
          <p:cNvPicPr>
            <a:picLocks noChangeAspect="1"/>
          </p:cNvPicPr>
          <p:nvPr/>
        </p:nvPicPr>
        <p:blipFill>
          <a:blip r:embed="rId5"/>
          <a:stretch>
            <a:fillRect/>
          </a:stretch>
        </p:blipFill>
        <p:spPr>
          <a:xfrm>
            <a:off x="1417205" y="2428699"/>
            <a:ext cx="3154796" cy="2268258"/>
          </a:xfrm>
          <a:prstGeom prst="rect">
            <a:avLst/>
          </a:prstGeom>
        </p:spPr>
      </p:pic>
      <p:pic>
        <p:nvPicPr>
          <p:cNvPr id="4" name="Picture 3" descr="Example of an inaccessible PDF that has an incorrectly formatted link and table without headers, but is otherwise visually similar to the accessible version. ">
            <a:hlinkClick r:id="rId6"/>
            <a:extLst>
              <a:ext uri="{FF2B5EF4-FFF2-40B4-BE49-F238E27FC236}">
                <a16:creationId xmlns:a16="http://schemas.microsoft.com/office/drawing/2014/main" id="{E1182FB5-6A79-8A3A-58A7-E819BEAE2B94}"/>
              </a:ext>
            </a:extLst>
          </p:cNvPr>
          <p:cNvPicPr>
            <a:picLocks noChangeAspect="1"/>
          </p:cNvPicPr>
          <p:nvPr/>
        </p:nvPicPr>
        <p:blipFill>
          <a:blip r:embed="rId7"/>
          <a:srcRect l="5292" t="-66" r="2982" b="-632"/>
          <a:stretch>
            <a:fillRect/>
          </a:stretch>
        </p:blipFill>
        <p:spPr>
          <a:xfrm>
            <a:off x="4975414" y="1601004"/>
            <a:ext cx="3154796" cy="2647908"/>
          </a:xfrm>
          <a:prstGeom prst="rect">
            <a:avLst/>
          </a:prstGeom>
          <a:effectLst>
            <a:outerShdw blurRad="50800" dist="38100" dir="2700000" algn="tl" rotWithShape="0">
              <a:prstClr val="black">
                <a:alpha val="40000"/>
              </a:prstClr>
            </a:outerShdw>
          </a:effectLst>
        </p:spPr>
      </p:pic>
      <p:pic>
        <p:nvPicPr>
          <p:cNvPr id="5" name="Picture 4" descr="0% accessibility score for a scanned PDF">
            <a:extLst>
              <a:ext uri="{FF2B5EF4-FFF2-40B4-BE49-F238E27FC236}">
                <a16:creationId xmlns:a16="http://schemas.microsoft.com/office/drawing/2014/main" id="{DF43108C-04B1-2DDD-F096-1DCEF95A2A04}"/>
              </a:ext>
            </a:extLst>
          </p:cNvPr>
          <p:cNvPicPr>
            <a:picLocks noChangeAspect="1"/>
          </p:cNvPicPr>
          <p:nvPr/>
        </p:nvPicPr>
        <p:blipFill>
          <a:blip r:embed="rId8"/>
          <a:stretch>
            <a:fillRect/>
          </a:stretch>
        </p:blipFill>
        <p:spPr>
          <a:xfrm>
            <a:off x="5496983" y="2428699"/>
            <a:ext cx="3154797" cy="2266968"/>
          </a:xfrm>
          <a:prstGeom prst="rect">
            <a:avLst/>
          </a:prstGeom>
        </p:spPr>
      </p:pic>
    </p:spTree>
    <p:extLst>
      <p:ext uri="{BB962C8B-B14F-4D97-AF65-F5344CB8AC3E}">
        <p14:creationId xmlns:p14="http://schemas.microsoft.com/office/powerpoint/2010/main" val="245756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5933B-D360-79D4-6F99-09D531B781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B04834-730A-D8EC-E240-078FB441BC82}"/>
              </a:ext>
            </a:extLst>
          </p:cNvPr>
          <p:cNvSpPr>
            <a:spLocks noGrp="1"/>
          </p:cNvSpPr>
          <p:nvPr>
            <p:ph type="ctrTitle"/>
          </p:nvPr>
        </p:nvSpPr>
        <p:spPr/>
        <p:txBody>
          <a:bodyPr/>
          <a:lstStyle/>
          <a:p>
            <a:r>
              <a:rPr lang="en-US"/>
              <a:t>Accessible PDF Content</a:t>
            </a:r>
          </a:p>
        </p:txBody>
      </p:sp>
      <p:pic>
        <p:nvPicPr>
          <p:cNvPr id="3" name="Picture 2" descr="Accessible PDF eample showing a correctly formatted link and table with headers. ">
            <a:extLst>
              <a:ext uri="{FF2B5EF4-FFF2-40B4-BE49-F238E27FC236}">
                <a16:creationId xmlns:a16="http://schemas.microsoft.com/office/drawing/2014/main" id="{F3E55294-7D1D-DE77-CC63-B2C462FF0539}"/>
              </a:ext>
            </a:extLst>
          </p:cNvPr>
          <p:cNvPicPr>
            <a:picLocks noChangeAspect="1"/>
          </p:cNvPicPr>
          <p:nvPr/>
        </p:nvPicPr>
        <p:blipFill>
          <a:blip r:embed="rId3"/>
          <a:srcRect l="4916" r="4182"/>
          <a:stretch>
            <a:fillRect/>
          </a:stretch>
        </p:blipFill>
        <p:spPr>
          <a:xfrm>
            <a:off x="273355" y="1707687"/>
            <a:ext cx="3482788" cy="26503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Clean representation of the PDF with a table and image with alt text">
            <a:extLst>
              <a:ext uri="{FF2B5EF4-FFF2-40B4-BE49-F238E27FC236}">
                <a16:creationId xmlns:a16="http://schemas.microsoft.com/office/drawing/2014/main" id="{6FB4B92A-3332-A7F3-BF91-E5D0BF39E4B2}"/>
              </a:ext>
            </a:extLst>
          </p:cNvPr>
          <p:cNvPicPr>
            <a:picLocks noChangeAspect="1"/>
          </p:cNvPicPr>
          <p:nvPr/>
        </p:nvPicPr>
        <p:blipFill>
          <a:blip r:embed="rId4"/>
          <a:stretch>
            <a:fillRect/>
          </a:stretch>
        </p:blipFill>
        <p:spPr>
          <a:xfrm>
            <a:off x="4868333" y="1074659"/>
            <a:ext cx="4019584" cy="39163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ight Arrow 7">
            <a:extLst>
              <a:ext uri="{FF2B5EF4-FFF2-40B4-BE49-F238E27FC236}">
                <a16:creationId xmlns:a16="http://schemas.microsoft.com/office/drawing/2014/main" id="{7EF750D4-23BA-5B36-702A-DC06E59CA2B0}"/>
              </a:ext>
              <a:ext uri="{C183D7F6-B498-43B3-948B-1728B52AA6E4}">
                <adec:decorative xmlns:adec="http://schemas.microsoft.com/office/drawing/2017/decorative" val="1"/>
              </a:ext>
            </a:extLst>
          </p:cNvPr>
          <p:cNvSpPr/>
          <p:nvPr/>
        </p:nvSpPr>
        <p:spPr>
          <a:xfrm>
            <a:off x="3953933" y="2700867"/>
            <a:ext cx="745067" cy="33198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2831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E33DA-CAF4-17D5-A5D3-69CFE4936E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6AC64D-751B-DCCF-D4AB-64E23A452376}"/>
              </a:ext>
            </a:extLst>
          </p:cNvPr>
          <p:cNvSpPr>
            <a:spLocks noGrp="1"/>
          </p:cNvSpPr>
          <p:nvPr>
            <p:ph type="ctrTitle"/>
          </p:nvPr>
        </p:nvSpPr>
        <p:spPr/>
        <p:txBody>
          <a:bodyPr/>
          <a:lstStyle/>
          <a:p>
            <a:r>
              <a:rPr lang="en-US"/>
              <a:t>Inaccessible PDF Content</a:t>
            </a:r>
          </a:p>
        </p:txBody>
      </p:sp>
      <p:pic>
        <p:nvPicPr>
          <p:cNvPr id="9" name="Picture 8" descr="Example of an inaccessible PDF that has an incorrectly formatted link and table without headers, but is otherwise visually similar to the accessible version. ">
            <a:hlinkClick r:id="rId3"/>
            <a:extLst>
              <a:ext uri="{FF2B5EF4-FFF2-40B4-BE49-F238E27FC236}">
                <a16:creationId xmlns:a16="http://schemas.microsoft.com/office/drawing/2014/main" id="{A4E39CF4-782D-78E0-8C80-F0369EF2EBEA}"/>
              </a:ext>
            </a:extLst>
          </p:cNvPr>
          <p:cNvPicPr>
            <a:picLocks noChangeAspect="1"/>
          </p:cNvPicPr>
          <p:nvPr/>
        </p:nvPicPr>
        <p:blipFill>
          <a:blip r:embed="rId4"/>
          <a:srcRect l="5292" t="-66" r="2982" b="-632"/>
          <a:stretch>
            <a:fillRect/>
          </a:stretch>
        </p:blipFill>
        <p:spPr>
          <a:xfrm>
            <a:off x="305436" y="1757731"/>
            <a:ext cx="3154796" cy="2647908"/>
          </a:xfrm>
          <a:prstGeom prst="rect">
            <a:avLst/>
          </a:prstGeom>
          <a:effectLst>
            <a:outerShdw blurRad="50800" dist="38100" dir="2700000" algn="tl" rotWithShape="0">
              <a:prstClr val="black">
                <a:alpha val="40000"/>
              </a:prstClr>
            </a:outerShdw>
          </a:effectLst>
        </p:spPr>
      </p:pic>
      <p:sp>
        <p:nvSpPr>
          <p:cNvPr id="8" name="Right Arrow 7">
            <a:extLst>
              <a:ext uri="{FF2B5EF4-FFF2-40B4-BE49-F238E27FC236}">
                <a16:creationId xmlns:a16="http://schemas.microsoft.com/office/drawing/2014/main" id="{3C0F9647-8C6E-3E0E-1AF8-92E7CD42487B}"/>
              </a:ext>
              <a:ext uri="{C183D7F6-B498-43B3-948B-1728B52AA6E4}">
                <adec:decorative xmlns:adec="http://schemas.microsoft.com/office/drawing/2017/decorative" val="1"/>
              </a:ext>
            </a:extLst>
          </p:cNvPr>
          <p:cNvSpPr/>
          <p:nvPr/>
        </p:nvSpPr>
        <p:spPr>
          <a:xfrm>
            <a:off x="3953933" y="2700867"/>
            <a:ext cx="745067" cy="33198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ncomplete representation of image from inaccessible PDF with missing sections">
            <a:extLst>
              <a:ext uri="{FF2B5EF4-FFF2-40B4-BE49-F238E27FC236}">
                <a16:creationId xmlns:a16="http://schemas.microsoft.com/office/drawing/2014/main" id="{ED1C5241-BAEC-D852-5C4F-B115BD3B48A7}"/>
              </a:ext>
            </a:extLst>
          </p:cNvPr>
          <p:cNvPicPr>
            <a:picLocks noChangeAspect="1"/>
          </p:cNvPicPr>
          <p:nvPr/>
        </p:nvPicPr>
        <p:blipFill>
          <a:blip r:embed="rId5"/>
          <a:stretch>
            <a:fillRect/>
          </a:stretch>
        </p:blipFill>
        <p:spPr>
          <a:xfrm>
            <a:off x="5388195" y="1115328"/>
            <a:ext cx="2976871" cy="1631097"/>
          </a:xfrm>
          <a:prstGeom prst="rect">
            <a:avLst/>
          </a:prstGeom>
        </p:spPr>
      </p:pic>
      <p:pic>
        <p:nvPicPr>
          <p:cNvPr id="5" name="Picture 4" descr="Gobbledy-gook text from inaccessible PDF ">
            <a:extLst>
              <a:ext uri="{FF2B5EF4-FFF2-40B4-BE49-F238E27FC236}">
                <a16:creationId xmlns:a16="http://schemas.microsoft.com/office/drawing/2014/main" id="{464E363D-0BF2-6CBA-CF31-29255F8F4DFC}"/>
              </a:ext>
            </a:extLst>
          </p:cNvPr>
          <p:cNvPicPr>
            <a:picLocks noChangeAspect="1"/>
          </p:cNvPicPr>
          <p:nvPr/>
        </p:nvPicPr>
        <p:blipFill>
          <a:blip r:embed="rId6"/>
          <a:stretch>
            <a:fillRect/>
          </a:stretch>
        </p:blipFill>
        <p:spPr>
          <a:xfrm>
            <a:off x="5864124" y="2746425"/>
            <a:ext cx="1889545" cy="1142916"/>
          </a:xfrm>
          <a:prstGeom prst="rect">
            <a:avLst/>
          </a:prstGeom>
        </p:spPr>
      </p:pic>
      <p:sp>
        <p:nvSpPr>
          <p:cNvPr id="6" name="TextBox 5">
            <a:extLst>
              <a:ext uri="{FF2B5EF4-FFF2-40B4-BE49-F238E27FC236}">
                <a16:creationId xmlns:a16="http://schemas.microsoft.com/office/drawing/2014/main" id="{648E74F1-0A9F-0B5D-2656-BD07F07E4962}"/>
              </a:ext>
            </a:extLst>
          </p:cNvPr>
          <p:cNvSpPr txBox="1"/>
          <p:nvPr/>
        </p:nvSpPr>
        <p:spPr>
          <a:xfrm>
            <a:off x="5388195" y="3897807"/>
            <a:ext cx="3753271" cy="1015663"/>
          </a:xfrm>
          <a:prstGeom prst="rect">
            <a:avLst/>
          </a:prstGeom>
          <a:noFill/>
        </p:spPr>
        <p:txBody>
          <a:bodyPr wrap="square" rtlCol="0">
            <a:spAutoFit/>
          </a:bodyPr>
          <a:lstStyle/>
          <a:p>
            <a:r>
              <a:rPr lang="en-US" sz="2000" dirty="0"/>
              <a:t>The caterpillar hatches and eats constantly (mostly</a:t>
            </a:r>
          </a:p>
          <a:p>
            <a:r>
              <a:rPr lang="en-US" sz="2000" dirty="0"/>
              <a:t>leaves) to </a:t>
            </a:r>
            <a:r>
              <a:rPr lang="en-US" sz="2000" b="1" dirty="0"/>
              <a:t>Qrow </a:t>
            </a:r>
            <a:r>
              <a:rPr lang="en-US" sz="2000" b="1" dirty="0" err="1"/>
              <a:t>auicklv</a:t>
            </a:r>
            <a:r>
              <a:rPr lang="en-US" sz="2000" dirty="0"/>
              <a:t>.</a:t>
            </a:r>
          </a:p>
        </p:txBody>
      </p:sp>
    </p:spTree>
    <p:extLst>
      <p:ext uri="{BB962C8B-B14F-4D97-AF65-F5344CB8AC3E}">
        <p14:creationId xmlns:p14="http://schemas.microsoft.com/office/powerpoint/2010/main" val="33819012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82596-D1EC-0D39-8FFA-BBCBD4948358}"/>
              </a:ext>
            </a:extLst>
          </p:cNvPr>
          <p:cNvSpPr>
            <a:spLocks noGrp="1"/>
          </p:cNvSpPr>
          <p:nvPr>
            <p:ph type="ctrTitle"/>
          </p:nvPr>
        </p:nvSpPr>
        <p:spPr/>
        <p:txBody>
          <a:bodyPr/>
          <a:lstStyle/>
          <a:p>
            <a:r>
              <a:rPr lang="en-US"/>
              <a:t>The Ripple Effect</a:t>
            </a:r>
          </a:p>
        </p:txBody>
      </p:sp>
      <p:sp>
        <p:nvSpPr>
          <p:cNvPr id="3" name="Text Placeholder 2">
            <a:extLst>
              <a:ext uri="{FF2B5EF4-FFF2-40B4-BE49-F238E27FC236}">
                <a16:creationId xmlns:a16="http://schemas.microsoft.com/office/drawing/2014/main" id="{2EF1A194-C64E-A21C-3A63-4A8C6AB5B5A4}"/>
              </a:ext>
            </a:extLst>
          </p:cNvPr>
          <p:cNvSpPr>
            <a:spLocks noGrp="1"/>
          </p:cNvSpPr>
          <p:nvPr>
            <p:ph type="body" sz="quarter" idx="10"/>
          </p:nvPr>
        </p:nvSpPr>
        <p:spPr>
          <a:xfrm>
            <a:off x="521437" y="1280401"/>
            <a:ext cx="5605764" cy="3383280"/>
          </a:xfrm>
        </p:spPr>
        <p:txBody>
          <a:bodyPr vert="horz" lIns="0" tIns="45720" rIns="91440" bIns="45720" rtlCol="0" anchor="t">
            <a:noAutofit/>
          </a:bodyPr>
          <a:lstStyle/>
          <a:p>
            <a:r>
              <a:rPr lang="en-US"/>
              <a:t>Lost instructional time</a:t>
            </a:r>
          </a:p>
          <a:p>
            <a:r>
              <a:rPr lang="en-US"/>
              <a:t>Student frustration and discouragement</a:t>
            </a:r>
            <a:endParaRPr lang="en-US">
              <a:ea typeface="Calibri"/>
              <a:cs typeface="Calibri"/>
            </a:endParaRPr>
          </a:p>
          <a:p>
            <a:r>
              <a:rPr lang="en-US"/>
              <a:t>Incomplete assignments</a:t>
            </a:r>
            <a:endParaRPr lang="en-US">
              <a:ea typeface="Calibri"/>
              <a:cs typeface="Calibri"/>
            </a:endParaRPr>
          </a:p>
          <a:p>
            <a:r>
              <a:rPr lang="en-US"/>
              <a:t>Challenging behaviors</a:t>
            </a:r>
            <a:endParaRPr lang="en-US">
              <a:ea typeface="Calibri"/>
              <a:cs typeface="Calibri"/>
            </a:endParaRPr>
          </a:p>
          <a:p>
            <a:r>
              <a:rPr lang="en-US"/>
              <a:t>Extra work to retrofit for accessibility</a:t>
            </a:r>
            <a:endParaRPr lang="en-US">
              <a:ea typeface="Calibri"/>
              <a:cs typeface="Calibri"/>
            </a:endParaRPr>
          </a:p>
        </p:txBody>
      </p:sp>
      <p:pic>
        <p:nvPicPr>
          <p:cNvPr id="5" name="Graphic 4" descr="Ripple with solid fill">
            <a:extLst>
              <a:ext uri="{FF2B5EF4-FFF2-40B4-BE49-F238E27FC236}">
                <a16:creationId xmlns:a16="http://schemas.microsoft.com/office/drawing/2014/main" id="{4E0DC9FB-C8FE-EC2A-0441-719A888EFD0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19529" y="2361030"/>
            <a:ext cx="2903034" cy="2903034"/>
          </a:xfrm>
          <a:prstGeom prst="rect">
            <a:avLst/>
          </a:prstGeom>
        </p:spPr>
      </p:pic>
    </p:spTree>
    <p:extLst>
      <p:ext uri="{BB962C8B-B14F-4D97-AF65-F5344CB8AC3E}">
        <p14:creationId xmlns:p14="http://schemas.microsoft.com/office/powerpoint/2010/main" val="107321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A70D9-AC15-9EE0-5261-95BA9C43C249}"/>
              </a:ext>
            </a:extLst>
          </p:cNvPr>
          <p:cNvSpPr>
            <a:spLocks noGrp="1"/>
          </p:cNvSpPr>
          <p:nvPr>
            <p:ph type="ctrTitle"/>
          </p:nvPr>
        </p:nvSpPr>
        <p:spPr/>
        <p:txBody>
          <a:bodyPr/>
          <a:lstStyle/>
          <a:p>
            <a:r>
              <a:rPr lang="en-US"/>
              <a:t>Why This is All Too Common</a:t>
            </a:r>
          </a:p>
        </p:txBody>
      </p:sp>
      <p:sp>
        <p:nvSpPr>
          <p:cNvPr id="3" name="Text Placeholder 2">
            <a:extLst>
              <a:ext uri="{FF2B5EF4-FFF2-40B4-BE49-F238E27FC236}">
                <a16:creationId xmlns:a16="http://schemas.microsoft.com/office/drawing/2014/main" id="{0FDE7D55-D519-7438-0129-A15CB6F13257}"/>
              </a:ext>
            </a:extLst>
          </p:cNvPr>
          <p:cNvSpPr>
            <a:spLocks noGrp="1"/>
          </p:cNvSpPr>
          <p:nvPr>
            <p:ph type="body" sz="quarter" idx="10"/>
          </p:nvPr>
        </p:nvSpPr>
        <p:spPr/>
        <p:txBody>
          <a:bodyPr/>
          <a:lstStyle/>
          <a:p>
            <a:r>
              <a:rPr lang="en-US" sz="2200"/>
              <a:t>Misunderstanding of the definition of accessible</a:t>
            </a:r>
          </a:p>
          <a:p>
            <a:pPr lvl="1">
              <a:spcBef>
                <a:spcPts val="0"/>
              </a:spcBef>
              <a:spcAft>
                <a:spcPts val="0"/>
              </a:spcAft>
            </a:pPr>
            <a:r>
              <a:rPr lang="en-US" sz="2200"/>
              <a:t>Accessible is often interchanged with words such as:</a:t>
            </a:r>
          </a:p>
          <a:p>
            <a:pPr lvl="2">
              <a:spcBef>
                <a:spcPts val="0"/>
              </a:spcBef>
              <a:spcAft>
                <a:spcPts val="0"/>
              </a:spcAft>
            </a:pPr>
            <a:r>
              <a:rPr lang="en-US" sz="2200"/>
              <a:t>“Available” </a:t>
            </a:r>
          </a:p>
          <a:p>
            <a:pPr lvl="2">
              <a:spcBef>
                <a:spcPts val="0"/>
              </a:spcBef>
              <a:spcAft>
                <a:spcPts val="0"/>
              </a:spcAft>
            </a:pPr>
            <a:r>
              <a:rPr lang="en-US" sz="2200"/>
              <a:t>“Inclusive” </a:t>
            </a:r>
          </a:p>
          <a:p>
            <a:pPr lvl="2">
              <a:spcBef>
                <a:spcPts val="0"/>
              </a:spcBef>
              <a:spcAft>
                <a:spcPts val="0"/>
              </a:spcAft>
            </a:pPr>
            <a:r>
              <a:rPr lang="en-US" sz="2200"/>
              <a:t>“Affordable” </a:t>
            </a:r>
          </a:p>
          <a:p>
            <a:pPr lvl="2">
              <a:spcBef>
                <a:spcPts val="0"/>
              </a:spcBef>
              <a:spcAft>
                <a:spcPts val="0"/>
              </a:spcAft>
            </a:pPr>
            <a:r>
              <a:rPr lang="en-US" sz="2200"/>
              <a:t>“Usable”</a:t>
            </a:r>
          </a:p>
          <a:p>
            <a:r>
              <a:rPr lang="en-US" sz="2200"/>
              <a:t>Lack of educator awareness and training</a:t>
            </a:r>
          </a:p>
          <a:p>
            <a:r>
              <a:rPr lang="en-US" sz="2200"/>
              <a:t>Seen as special education initiative / lack of shared responsibility</a:t>
            </a:r>
          </a:p>
        </p:txBody>
      </p:sp>
    </p:spTree>
    <p:extLst>
      <p:ext uri="{BB962C8B-B14F-4D97-AF65-F5344CB8AC3E}">
        <p14:creationId xmlns:p14="http://schemas.microsoft.com/office/powerpoint/2010/main" val="1984635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EFEAA-6CC7-AFD1-D42F-2DBB6EE0ED85}"/>
              </a:ext>
            </a:extLst>
          </p:cNvPr>
          <p:cNvSpPr>
            <a:spLocks noGrp="1"/>
          </p:cNvSpPr>
          <p:nvPr>
            <p:ph type="title"/>
          </p:nvPr>
        </p:nvSpPr>
        <p:spPr/>
        <p:txBody>
          <a:bodyPr/>
          <a:lstStyle/>
          <a:p>
            <a:r>
              <a:rPr lang="en-US" sz="5000"/>
              <a:t>5 Digital Accessibility Practices</a:t>
            </a:r>
          </a:p>
        </p:txBody>
      </p:sp>
    </p:spTree>
    <p:extLst>
      <p:ext uri="{BB962C8B-B14F-4D97-AF65-F5344CB8AC3E}">
        <p14:creationId xmlns:p14="http://schemas.microsoft.com/office/powerpoint/2010/main" val="2037232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5EECAC-EB20-84D3-F719-5F0C51D5123D}"/>
              </a:ext>
            </a:extLst>
          </p:cNvPr>
          <p:cNvSpPr>
            <a:spLocks noGrp="1"/>
          </p:cNvSpPr>
          <p:nvPr>
            <p:ph type="ctrTitle"/>
          </p:nvPr>
        </p:nvSpPr>
        <p:spPr/>
        <p:txBody>
          <a:bodyPr/>
          <a:lstStyle/>
          <a:p>
            <a:r>
              <a:rPr lang="en-US">
                <a:latin typeface="Calibri"/>
                <a:ea typeface="Calibri"/>
                <a:cs typeface="Calibri"/>
              </a:rPr>
              <a:t>PDF Content</a:t>
            </a:r>
            <a:endParaRPr lang="en-US"/>
          </a:p>
        </p:txBody>
      </p:sp>
      <p:pic>
        <p:nvPicPr>
          <p:cNvPr id="8" name="Picture 7" descr="PDF">
            <a:extLst>
              <a:ext uri="{FF2B5EF4-FFF2-40B4-BE49-F238E27FC236}">
                <a16:creationId xmlns:a16="http://schemas.microsoft.com/office/drawing/2014/main" id="{3B5D9AD3-C5A4-AA1B-41B9-FE8003809241}"/>
              </a:ext>
            </a:extLst>
          </p:cNvPr>
          <p:cNvPicPr>
            <a:picLocks noChangeAspect="1"/>
          </p:cNvPicPr>
          <p:nvPr/>
        </p:nvPicPr>
        <p:blipFill>
          <a:blip r:embed="rId2"/>
          <a:stretch>
            <a:fillRect/>
          </a:stretch>
        </p:blipFill>
        <p:spPr>
          <a:xfrm>
            <a:off x="1109740" y="1421606"/>
            <a:ext cx="2400463" cy="2950369"/>
          </a:xfrm>
          <a:prstGeom prst="rect">
            <a:avLst/>
          </a:prstGeom>
        </p:spPr>
      </p:pic>
      <p:pic>
        <p:nvPicPr>
          <p:cNvPr id="6" name="Picture 5" descr="Microsoft Word">
            <a:extLst>
              <a:ext uri="{FF2B5EF4-FFF2-40B4-BE49-F238E27FC236}">
                <a16:creationId xmlns:a16="http://schemas.microsoft.com/office/drawing/2014/main" id="{BFD4DE65-24BB-7745-699A-89E5E27700AD}"/>
              </a:ext>
            </a:extLst>
          </p:cNvPr>
          <p:cNvPicPr>
            <a:picLocks noChangeAspect="1"/>
          </p:cNvPicPr>
          <p:nvPr/>
        </p:nvPicPr>
        <p:blipFill>
          <a:blip r:embed="rId3"/>
          <a:stretch>
            <a:fillRect/>
          </a:stretch>
        </p:blipFill>
        <p:spPr>
          <a:xfrm>
            <a:off x="5429250" y="962025"/>
            <a:ext cx="1864519" cy="1769269"/>
          </a:xfrm>
          <a:prstGeom prst="rect">
            <a:avLst/>
          </a:prstGeom>
        </p:spPr>
      </p:pic>
      <p:pic>
        <p:nvPicPr>
          <p:cNvPr id="7" name="Picture 6" descr="Microsoft Powerpoint">
            <a:extLst>
              <a:ext uri="{FF2B5EF4-FFF2-40B4-BE49-F238E27FC236}">
                <a16:creationId xmlns:a16="http://schemas.microsoft.com/office/drawing/2014/main" id="{3BBFC7D5-F8E5-2AE1-D8F0-AA5513584267}"/>
              </a:ext>
            </a:extLst>
          </p:cNvPr>
          <p:cNvPicPr>
            <a:picLocks noChangeAspect="1"/>
          </p:cNvPicPr>
          <p:nvPr/>
        </p:nvPicPr>
        <p:blipFill>
          <a:blip r:embed="rId4"/>
          <a:stretch>
            <a:fillRect/>
          </a:stretch>
        </p:blipFill>
        <p:spPr>
          <a:xfrm>
            <a:off x="5495925" y="3126581"/>
            <a:ext cx="1788319" cy="1769269"/>
          </a:xfrm>
          <a:prstGeom prst="rect">
            <a:avLst/>
          </a:prstGeom>
        </p:spPr>
      </p:pic>
    </p:spTree>
    <p:extLst>
      <p:ext uri="{BB962C8B-B14F-4D97-AF65-F5344CB8AC3E}">
        <p14:creationId xmlns:p14="http://schemas.microsoft.com/office/powerpoint/2010/main" val="1275640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nicely decorated living room filled with furniture and two large windows&#10;">
            <a:extLst>
              <a:ext uri="{FF2B5EF4-FFF2-40B4-BE49-F238E27FC236}">
                <a16:creationId xmlns:a16="http://schemas.microsoft.com/office/drawing/2014/main" id="{73C8C952-8782-9445-895C-C9B68B9AC62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14"/>
          <a:stretch/>
        </p:blipFill>
        <p:spPr>
          <a:xfrm>
            <a:off x="2381" y="1339"/>
            <a:ext cx="9141619" cy="5142161"/>
          </a:xfrm>
          <a:prstGeom prst="rect">
            <a:avLst/>
          </a:prstGeom>
        </p:spPr>
      </p:pic>
      <p:sp>
        <p:nvSpPr>
          <p:cNvPr id="2" name="Rectangle 1">
            <a:extLst>
              <a:ext uri="{FF2B5EF4-FFF2-40B4-BE49-F238E27FC236}">
                <a16:creationId xmlns:a16="http://schemas.microsoft.com/office/drawing/2014/main" id="{22EB9701-DA7B-C6DC-7961-CF43175EE6AB}"/>
              </a:ext>
              <a:ext uri="{C183D7F6-B498-43B3-948B-1728B52AA6E4}">
                <adec:decorative xmlns:adec="http://schemas.microsoft.com/office/drawing/2017/decorative" val="1"/>
              </a:ext>
            </a:extLst>
          </p:cNvPr>
          <p:cNvSpPr/>
          <p:nvPr/>
        </p:nvSpPr>
        <p:spPr>
          <a:xfrm>
            <a:off x="2541682" y="3505"/>
            <a:ext cx="3774056" cy="560716"/>
          </a:xfrm>
          <a:prstGeom prst="rect">
            <a:avLst/>
          </a:prstGeom>
          <a:solidFill>
            <a:srgbClr val="0051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E98D81E8-7F32-7542-92E5-29EACC8A6B9E}"/>
              </a:ext>
            </a:extLst>
          </p:cNvPr>
          <p:cNvSpPr>
            <a:spLocks noGrp="1"/>
          </p:cNvSpPr>
          <p:nvPr>
            <p:ph type="title"/>
          </p:nvPr>
        </p:nvSpPr>
        <p:spPr>
          <a:xfrm>
            <a:off x="2187872" y="45738"/>
            <a:ext cx="4481676" cy="476250"/>
          </a:xfrm>
          <a:solidFill>
            <a:srgbClr val="005192"/>
          </a:solidFill>
          <a:ln>
            <a:solidFill>
              <a:schemeClr val="tx1"/>
            </a:solidFill>
          </a:ln>
        </p:spPr>
        <p:txBody>
          <a:bodyPr lIns="91440" tIns="45720" rIns="91440" bIns="45720" anchor="t"/>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2800">
                <a:solidFill>
                  <a:schemeClr val="bg1"/>
                </a:solidFill>
              </a:rPr>
              <a:t>Online Course Experience</a:t>
            </a:r>
          </a:p>
        </p:txBody>
      </p:sp>
    </p:spTree>
    <p:extLst>
      <p:ext uri="{BB962C8B-B14F-4D97-AF65-F5344CB8AC3E}">
        <p14:creationId xmlns:p14="http://schemas.microsoft.com/office/powerpoint/2010/main" val="33658496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descr="A nicely decorated room filled with awkard and disruptive PDF icons. ">
            <a:extLst>
              <a:ext uri="{FF2B5EF4-FFF2-40B4-BE49-F238E27FC236}">
                <a16:creationId xmlns:a16="http://schemas.microsoft.com/office/drawing/2014/main" id="{040B01D3-643B-347E-F79F-AC3A83BB2B95}"/>
              </a:ext>
            </a:extLst>
          </p:cNvPr>
          <p:cNvGrpSpPr/>
          <p:nvPr/>
        </p:nvGrpSpPr>
        <p:grpSpPr>
          <a:xfrm>
            <a:off x="-19673" y="-2166"/>
            <a:ext cx="9163673" cy="5142161"/>
            <a:chOff x="-19673" y="-2166"/>
            <a:chExt cx="9163673" cy="5142161"/>
          </a:xfrm>
        </p:grpSpPr>
        <p:pic>
          <p:nvPicPr>
            <p:cNvPr id="10" name="Picture 9">
              <a:extLst>
                <a:ext uri="{FF2B5EF4-FFF2-40B4-BE49-F238E27FC236}">
                  <a16:creationId xmlns:a16="http://schemas.microsoft.com/office/drawing/2014/main" id="{73C8C952-8782-9445-895C-C9B68B9AC62C}"/>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14"/>
            <a:stretch/>
          </p:blipFill>
          <p:spPr>
            <a:xfrm>
              <a:off x="2381" y="-2166"/>
              <a:ext cx="9141619" cy="5142161"/>
            </a:xfrm>
            <a:prstGeom prst="rect">
              <a:avLst/>
            </a:prstGeom>
          </p:spPr>
        </p:pic>
        <p:pic>
          <p:nvPicPr>
            <p:cNvPr id="3" name="Picture 2">
              <a:extLst>
                <a:ext uri="{FF2B5EF4-FFF2-40B4-BE49-F238E27FC236}">
                  <a16:creationId xmlns:a16="http://schemas.microsoft.com/office/drawing/2014/main" id="{887AE9B9-9707-7341-92C8-C33C722E59AF}"/>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642169" y="834788"/>
              <a:ext cx="1819021" cy="2414414"/>
            </a:xfrm>
            <a:prstGeom prst="rect">
              <a:avLst/>
            </a:prstGeom>
            <a:effectLst/>
          </p:spPr>
        </p:pic>
        <p:pic>
          <p:nvPicPr>
            <p:cNvPr id="7" name="Picture 6">
              <a:extLst>
                <a:ext uri="{FF2B5EF4-FFF2-40B4-BE49-F238E27FC236}">
                  <a16:creationId xmlns:a16="http://schemas.microsoft.com/office/drawing/2014/main" id="{1A3A49BF-E77D-334E-847A-C32F99A54C53}"/>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41810" y="2268682"/>
              <a:ext cx="808125" cy="494976"/>
            </a:xfrm>
            <a:prstGeom prst="rect">
              <a:avLst/>
            </a:prstGeom>
          </p:spPr>
        </p:pic>
        <p:pic>
          <p:nvPicPr>
            <p:cNvPr id="11" name="Picture 10">
              <a:extLst>
                <a:ext uri="{FF2B5EF4-FFF2-40B4-BE49-F238E27FC236}">
                  <a16:creationId xmlns:a16="http://schemas.microsoft.com/office/drawing/2014/main" id="{74561FF1-78EA-5A43-96F8-592CF83E192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445172" y="2516169"/>
              <a:ext cx="1561694" cy="1818802"/>
            </a:xfrm>
            <a:prstGeom prst="rect">
              <a:avLst/>
            </a:prstGeom>
          </p:spPr>
        </p:pic>
        <p:pic>
          <p:nvPicPr>
            <p:cNvPr id="17" name="Picture 16">
              <a:extLst>
                <a:ext uri="{FF2B5EF4-FFF2-40B4-BE49-F238E27FC236}">
                  <a16:creationId xmlns:a16="http://schemas.microsoft.com/office/drawing/2014/main" id="{DDE4A759-6AF1-7644-B7D7-AE02ABF8650F}"/>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9673" y="670"/>
              <a:ext cx="3370972" cy="2732963"/>
            </a:xfrm>
            <a:prstGeom prst="rect">
              <a:avLst/>
            </a:prstGeom>
          </p:spPr>
        </p:pic>
      </p:grpSp>
      <p:sp>
        <p:nvSpPr>
          <p:cNvPr id="5" name="Rectangle 4">
            <a:extLst>
              <a:ext uri="{FF2B5EF4-FFF2-40B4-BE49-F238E27FC236}">
                <a16:creationId xmlns:a16="http://schemas.microsoft.com/office/drawing/2014/main" id="{1B130149-C570-ED1E-A6F0-8F2EE8C82C99}"/>
              </a:ext>
              <a:ext uri="{C183D7F6-B498-43B3-948B-1728B52AA6E4}">
                <adec:decorative xmlns:adec="http://schemas.microsoft.com/office/drawing/2017/decorative" val="1"/>
              </a:ext>
            </a:extLst>
          </p:cNvPr>
          <p:cNvSpPr/>
          <p:nvPr/>
        </p:nvSpPr>
        <p:spPr>
          <a:xfrm>
            <a:off x="2613669" y="3505"/>
            <a:ext cx="3774056" cy="560716"/>
          </a:xfrm>
          <a:prstGeom prst="rect">
            <a:avLst/>
          </a:prstGeom>
          <a:solidFill>
            <a:srgbClr val="0051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9AD83D-749C-4347-A5D3-BE1C50093A1F}"/>
              </a:ext>
            </a:extLst>
          </p:cNvPr>
          <p:cNvSpPr>
            <a:spLocks noGrp="1"/>
          </p:cNvSpPr>
          <p:nvPr>
            <p:ph type="title"/>
          </p:nvPr>
        </p:nvSpPr>
        <p:spPr>
          <a:xfrm>
            <a:off x="2684789" y="47248"/>
            <a:ext cx="3627983" cy="442571"/>
          </a:xfrm>
          <a:solidFill>
            <a:srgbClr val="304F6E"/>
          </a:solidFill>
        </p:spPr>
        <p:txBody>
          <a:bodyPr lIns="91440" tIns="45720" rIns="91440" bIns="45720" anchor="t">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2800">
                <a:solidFill>
                  <a:schemeClr val="bg1"/>
                </a:solidFill>
              </a:rPr>
              <a:t>Course PDF Experience</a:t>
            </a:r>
            <a:endParaRPr lang="en-US" sz="2800">
              <a:ea typeface="Calibri" panose="020F0502020204030204"/>
              <a:cs typeface="Calibri" panose="020F0502020204030204"/>
            </a:endParaRPr>
          </a:p>
        </p:txBody>
      </p:sp>
    </p:spTree>
    <p:extLst>
      <p:ext uri="{BB962C8B-B14F-4D97-AF65-F5344CB8AC3E}">
        <p14:creationId xmlns:p14="http://schemas.microsoft.com/office/powerpoint/2010/main" val="42471811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3616E-F253-2E20-CEB7-D5244CC29BFC}"/>
              </a:ext>
            </a:extLst>
          </p:cNvPr>
          <p:cNvSpPr>
            <a:spLocks noGrp="1"/>
          </p:cNvSpPr>
          <p:nvPr>
            <p:ph type="ctrTitle"/>
          </p:nvPr>
        </p:nvSpPr>
        <p:spPr/>
        <p:txBody>
          <a:bodyPr/>
          <a:lstStyle/>
          <a:p>
            <a:r>
              <a:rPr lang="en-US">
                <a:latin typeface="Calibri"/>
                <a:ea typeface="Calibri"/>
                <a:cs typeface="Calibri"/>
              </a:rPr>
              <a:t>PDF Mobile Experience</a:t>
            </a:r>
            <a:endParaRPr lang="en-US"/>
          </a:p>
        </p:txBody>
      </p:sp>
      <p:pic>
        <p:nvPicPr>
          <p:cNvPr id="5" name="Picture 4" descr="Example of accessible PDF of a the butterfly life cycle. ">
            <a:extLst>
              <a:ext uri="{FF2B5EF4-FFF2-40B4-BE49-F238E27FC236}">
                <a16:creationId xmlns:a16="http://schemas.microsoft.com/office/drawing/2014/main" id="{E1AF4BDE-C305-1B45-DC8C-E4A257615C2B}"/>
              </a:ext>
            </a:extLst>
          </p:cNvPr>
          <p:cNvPicPr>
            <a:picLocks noChangeAspect="1"/>
          </p:cNvPicPr>
          <p:nvPr/>
        </p:nvPicPr>
        <p:blipFill>
          <a:blip r:embed="rId2"/>
          <a:srcRect l="5516" t="7250" r="4434" b="5250"/>
          <a:stretch>
            <a:fillRect/>
          </a:stretch>
        </p:blipFill>
        <p:spPr>
          <a:xfrm>
            <a:off x="924560" y="1018093"/>
            <a:ext cx="3738880" cy="4088568"/>
          </a:xfrm>
          <a:prstGeom prst="rect">
            <a:avLst/>
          </a:prstGeom>
          <a:effectLst>
            <a:outerShdw blurRad="50800" dist="38100" dir="2700000" algn="tl" rotWithShape="0">
              <a:prstClr val="black">
                <a:alpha val="40000"/>
              </a:prstClr>
            </a:outerShdw>
          </a:effectLst>
        </p:spPr>
      </p:pic>
      <p:pic>
        <p:nvPicPr>
          <p:cNvPr id="6" name="Picture 5" descr="PDF being displayed on a mobile device showing very small text that is hard to read. ">
            <a:extLst>
              <a:ext uri="{FF2B5EF4-FFF2-40B4-BE49-F238E27FC236}">
                <a16:creationId xmlns:a16="http://schemas.microsoft.com/office/drawing/2014/main" id="{B18BE31E-2342-F971-B5D4-9E7BB754489F}"/>
              </a:ext>
            </a:extLst>
          </p:cNvPr>
          <p:cNvPicPr>
            <a:picLocks noChangeAspect="1"/>
          </p:cNvPicPr>
          <p:nvPr/>
        </p:nvPicPr>
        <p:blipFill>
          <a:blip r:embed="rId3"/>
          <a:srcRect r="5263"/>
          <a:stretch>
            <a:fillRect/>
          </a:stretch>
        </p:blipFill>
        <p:spPr>
          <a:xfrm>
            <a:off x="5614235" y="1175349"/>
            <a:ext cx="2131867" cy="3774057"/>
          </a:xfrm>
          <a:prstGeom prst="rect">
            <a:avLst/>
          </a:prstGeom>
        </p:spPr>
      </p:pic>
      <p:pic>
        <p:nvPicPr>
          <p:cNvPr id="7" name="Picture 6" descr="PDF being displayed on a mobile device showing  a zoomed in PDF with only part of the content showing. ">
            <a:extLst>
              <a:ext uri="{FF2B5EF4-FFF2-40B4-BE49-F238E27FC236}">
                <a16:creationId xmlns:a16="http://schemas.microsoft.com/office/drawing/2014/main" id="{9F6BA4A8-EC0C-4FD6-D453-6700C46CEA83}"/>
              </a:ext>
            </a:extLst>
          </p:cNvPr>
          <p:cNvPicPr>
            <a:picLocks noChangeAspect="1"/>
          </p:cNvPicPr>
          <p:nvPr/>
        </p:nvPicPr>
        <p:blipFill>
          <a:blip r:embed="rId4"/>
          <a:stretch>
            <a:fillRect/>
          </a:stretch>
        </p:blipFill>
        <p:spPr>
          <a:xfrm>
            <a:off x="5560340" y="1175349"/>
            <a:ext cx="2239655" cy="37740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06660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93D26-2A41-6004-CDBD-86F2E9788F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9E033F-9475-2697-A85D-11C56D13FEA0}"/>
              </a:ext>
            </a:extLst>
          </p:cNvPr>
          <p:cNvSpPr>
            <a:spLocks noGrp="1"/>
          </p:cNvSpPr>
          <p:nvPr>
            <p:ph type="ctrTitle"/>
          </p:nvPr>
        </p:nvSpPr>
        <p:spPr/>
        <p:txBody>
          <a:bodyPr/>
          <a:lstStyle/>
          <a:p>
            <a:r>
              <a:rPr lang="en-US">
                <a:latin typeface="Calibri"/>
                <a:ea typeface="Calibri"/>
                <a:cs typeface="Calibri"/>
              </a:rPr>
              <a:t>Convert to HTML</a:t>
            </a:r>
            <a:endParaRPr lang="en-US"/>
          </a:p>
        </p:txBody>
      </p:sp>
      <p:pic>
        <p:nvPicPr>
          <p:cNvPr id="5" name="Picture 4" descr="Example PDF of Butterfly Life Cycle Lesson plan">
            <a:hlinkClick r:id="rId2"/>
            <a:extLst>
              <a:ext uri="{FF2B5EF4-FFF2-40B4-BE49-F238E27FC236}">
                <a16:creationId xmlns:a16="http://schemas.microsoft.com/office/drawing/2014/main" id="{DDF96360-EB2E-D22D-FA15-50144D2FC0A9}"/>
              </a:ext>
            </a:extLst>
          </p:cNvPr>
          <p:cNvPicPr>
            <a:picLocks noChangeAspect="1"/>
          </p:cNvPicPr>
          <p:nvPr/>
        </p:nvPicPr>
        <p:blipFill>
          <a:blip r:embed="rId3"/>
          <a:srcRect l="6379" t="7117" r="5350" b="5474"/>
          <a:stretch>
            <a:fillRect/>
          </a:stretch>
        </p:blipFill>
        <p:spPr>
          <a:xfrm>
            <a:off x="451585" y="938122"/>
            <a:ext cx="3665059" cy="4084307"/>
          </a:xfrm>
          <a:prstGeom prst="rect">
            <a:avLst/>
          </a:prstGeom>
          <a:effectLst>
            <a:outerShdw blurRad="50800" dist="38100" dir="2700000" algn="tl" rotWithShape="0">
              <a:prstClr val="black">
                <a:alpha val="40000"/>
              </a:prstClr>
            </a:outerShdw>
          </a:effectLst>
        </p:spPr>
      </p:pic>
      <p:pic>
        <p:nvPicPr>
          <p:cNvPr id="3" name="Picture 2" descr="Example web page of Butterfly Life Cycle Lesson Plan">
            <a:hlinkClick r:id="rId4"/>
            <a:extLst>
              <a:ext uri="{FF2B5EF4-FFF2-40B4-BE49-F238E27FC236}">
                <a16:creationId xmlns:a16="http://schemas.microsoft.com/office/drawing/2014/main" id="{8F96A74E-0793-CDA0-F13E-3512C6D1E682}"/>
              </a:ext>
            </a:extLst>
          </p:cNvPr>
          <p:cNvPicPr>
            <a:picLocks noChangeAspect="1"/>
          </p:cNvPicPr>
          <p:nvPr/>
        </p:nvPicPr>
        <p:blipFill>
          <a:blip r:embed="rId5"/>
          <a:stretch>
            <a:fillRect/>
          </a:stretch>
        </p:blipFill>
        <p:spPr>
          <a:xfrm>
            <a:off x="4699434" y="1201078"/>
            <a:ext cx="3992981" cy="355839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000839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D76F6-9CFF-33F8-030A-7DCA873B5F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F8A2B8-15A1-4A7A-87AE-0B019AF2E3DA}"/>
              </a:ext>
            </a:extLst>
          </p:cNvPr>
          <p:cNvSpPr>
            <a:spLocks noGrp="1"/>
          </p:cNvSpPr>
          <p:nvPr>
            <p:ph type="ctrTitle"/>
          </p:nvPr>
        </p:nvSpPr>
        <p:spPr/>
        <p:txBody>
          <a:bodyPr/>
          <a:lstStyle/>
          <a:p>
            <a:r>
              <a:rPr lang="en-US">
                <a:latin typeface="Calibri"/>
                <a:ea typeface="Calibri"/>
                <a:cs typeface="Calibri"/>
              </a:rPr>
              <a:t>HTML Content</a:t>
            </a:r>
            <a:endParaRPr lang="en-US"/>
          </a:p>
        </p:txBody>
      </p:sp>
      <p:pic>
        <p:nvPicPr>
          <p:cNvPr id="3" name="Picture 2" descr="Example web page of Butterfly Life Cycle Lesson Plan">
            <a:extLst>
              <a:ext uri="{FF2B5EF4-FFF2-40B4-BE49-F238E27FC236}">
                <a16:creationId xmlns:a16="http://schemas.microsoft.com/office/drawing/2014/main" id="{F1DFE9A9-28F3-BD4E-6706-79F98344AC3B}"/>
              </a:ext>
            </a:extLst>
          </p:cNvPr>
          <p:cNvPicPr>
            <a:picLocks noChangeAspect="1"/>
          </p:cNvPicPr>
          <p:nvPr/>
        </p:nvPicPr>
        <p:blipFill>
          <a:blip r:embed="rId2"/>
          <a:stretch>
            <a:fillRect/>
          </a:stretch>
        </p:blipFill>
        <p:spPr>
          <a:xfrm>
            <a:off x="579019" y="1161025"/>
            <a:ext cx="3992981" cy="3558396"/>
          </a:xfrm>
          <a:prstGeom prst="rect">
            <a:avLst/>
          </a:prstGeom>
          <a:effectLst>
            <a:outerShdw blurRad="50800" dist="38100" dir="2700000" algn="tl" rotWithShape="0">
              <a:prstClr val="black">
                <a:alpha val="40000"/>
              </a:prstClr>
            </a:outerShdw>
          </a:effectLst>
        </p:spPr>
      </p:pic>
      <p:sp>
        <p:nvSpPr>
          <p:cNvPr id="12" name="Text Placeholder 4">
            <a:extLst>
              <a:ext uri="{FF2B5EF4-FFF2-40B4-BE49-F238E27FC236}">
                <a16:creationId xmlns:a16="http://schemas.microsoft.com/office/drawing/2014/main" id="{1BC5D061-B564-40F9-A216-C0D8D2322F6D}"/>
              </a:ext>
            </a:extLst>
          </p:cNvPr>
          <p:cNvSpPr txBox="1">
            <a:spLocks/>
          </p:cNvSpPr>
          <p:nvPr/>
        </p:nvSpPr>
        <p:spPr>
          <a:xfrm>
            <a:off x="5196445" y="1837120"/>
            <a:ext cx="3186002" cy="1814400"/>
          </a:xfrm>
          <a:prstGeom prst="rect">
            <a:avLst/>
          </a:prstGeom>
        </p:spPr>
        <p:txBody>
          <a:bodyPr vert="horz" lIns="0" tIns="45720" rIns="91440" bIns="45720" rtlCol="0" anchor="t">
            <a:noAutofit/>
          </a:bodyPr>
          <a:lstStyle>
            <a:lvl1pPr marL="320040" indent="-228600" algn="l" defTabSz="914400" rtl="0" eaLnBrk="1" latinLnBrk="0" hangingPunct="1">
              <a:lnSpc>
                <a:spcPct val="110000"/>
              </a:lnSpc>
              <a:spcBef>
                <a:spcPts val="600"/>
              </a:spcBef>
              <a:spcAft>
                <a:spcPts val="600"/>
              </a:spcAft>
              <a:buFont typeface="Wingdings" pitchFamily="2" charset="2"/>
              <a:buChar char="§"/>
              <a:defRPr sz="2400" kern="1200">
                <a:solidFill>
                  <a:schemeClr val="tx1"/>
                </a:solidFill>
                <a:latin typeface="+mn-lt"/>
                <a:ea typeface="+mn-ea"/>
                <a:cs typeface="+mn-cs"/>
              </a:defRPr>
            </a:lvl1pPr>
            <a:lvl2pPr marL="594360" indent="-228600" algn="l" defTabSz="914400" rtl="0" eaLnBrk="1" latinLnBrk="0" hangingPunct="1">
              <a:lnSpc>
                <a:spcPct val="11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2pPr>
            <a:lvl3pPr marL="868680" indent="-228600" algn="l" defTabSz="914400" rtl="0" eaLnBrk="1" latinLnBrk="0" hangingPunct="1">
              <a:lnSpc>
                <a:spcPct val="110000"/>
              </a:lnSpc>
              <a:spcBef>
                <a:spcPts val="600"/>
              </a:spcBef>
              <a:spcAft>
                <a:spcPts val="600"/>
              </a:spcAft>
              <a:buFont typeface="Courier New" panose="02070309020205020404" pitchFamily="49" charset="0"/>
              <a:buChar char="o"/>
              <a:defRPr sz="2400" kern="1200">
                <a:solidFill>
                  <a:schemeClr val="tx1"/>
                </a:solidFill>
                <a:latin typeface="+mn-lt"/>
                <a:ea typeface="+mn-ea"/>
                <a:cs typeface="+mn-cs"/>
              </a:defRPr>
            </a:lvl3pPr>
            <a:lvl4pPr marL="1143000" indent="-228600" algn="l" defTabSz="914400" rtl="0" eaLnBrk="1" latinLnBrk="0" hangingPunct="1">
              <a:lnSpc>
                <a:spcPct val="11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4pPr>
            <a:lvl5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 indent="0" algn="ctr">
              <a:buNone/>
            </a:pPr>
            <a:r>
              <a:rPr lang="en-US" sz="2800" b="1">
                <a:solidFill>
                  <a:schemeClr val="bg1"/>
                </a:solidFill>
              </a:rPr>
              <a:t>AT Supported: </a:t>
            </a:r>
            <a:br>
              <a:rPr lang="en-US" sz="2800" b="1">
                <a:solidFill>
                  <a:schemeClr val="bg1"/>
                </a:solidFill>
              </a:rPr>
            </a:br>
            <a:r>
              <a:rPr lang="en-US" sz="2800">
                <a:solidFill>
                  <a:schemeClr val="bg1"/>
                </a:solidFill>
                <a:ea typeface="Calibri"/>
                <a:cs typeface="Calibri"/>
              </a:rPr>
              <a:t>text-to-speech, screen readers, contrast modes</a:t>
            </a:r>
            <a:endParaRPr lang="en-US" sz="2800">
              <a:solidFill>
                <a:schemeClr val="bg1"/>
              </a:solidFill>
            </a:endParaRPr>
          </a:p>
        </p:txBody>
      </p:sp>
    </p:spTree>
    <p:extLst>
      <p:ext uri="{BB962C8B-B14F-4D97-AF65-F5344CB8AC3E}">
        <p14:creationId xmlns:p14="http://schemas.microsoft.com/office/powerpoint/2010/main" val="4200051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EA55461-236C-513C-A61E-BC442EBF323E}"/>
              </a:ext>
            </a:extLst>
          </p:cNvPr>
          <p:cNvSpPr>
            <a:spLocks noGrp="1"/>
          </p:cNvSpPr>
          <p:nvPr>
            <p:ph type="ctrTitle"/>
          </p:nvPr>
        </p:nvSpPr>
        <p:spPr/>
        <p:txBody>
          <a:bodyPr/>
          <a:lstStyle/>
          <a:p>
            <a:r>
              <a:rPr lang="en-US"/>
              <a:t>Color Contrast That Works</a:t>
            </a:r>
          </a:p>
        </p:txBody>
      </p:sp>
      <p:sp>
        <p:nvSpPr>
          <p:cNvPr id="10" name="Text Placeholder 2">
            <a:extLst>
              <a:ext uri="{FF2B5EF4-FFF2-40B4-BE49-F238E27FC236}">
                <a16:creationId xmlns:a16="http://schemas.microsoft.com/office/drawing/2014/main" id="{798B33FB-44B7-52A9-DC33-0B6E8C99F118}"/>
              </a:ext>
            </a:extLst>
          </p:cNvPr>
          <p:cNvSpPr>
            <a:spLocks noGrp="1"/>
          </p:cNvSpPr>
          <p:nvPr>
            <p:ph type="body" sz="quarter" idx="10"/>
          </p:nvPr>
        </p:nvSpPr>
        <p:spPr>
          <a:xfrm>
            <a:off x="304800" y="1108075"/>
            <a:ext cx="8666400" cy="3382963"/>
          </a:xfrm>
        </p:spPr>
        <p:txBody>
          <a:bodyPr/>
          <a:lstStyle/>
          <a:p>
            <a:pPr marL="457200" indent="-457200" fontAlgn="base">
              <a:spcAft>
                <a:spcPts val="1200"/>
              </a:spcAft>
              <a:buClr>
                <a:srgbClr val="000000"/>
              </a:buClr>
              <a:buFont typeface="+mj-lt"/>
              <a:buAutoNum type="arabicPeriod"/>
            </a:pPr>
            <a:r>
              <a:rPr lang="en-US">
                <a:solidFill>
                  <a:schemeClr val="bg1">
                    <a:lumMod val="75000"/>
                  </a:schemeClr>
                </a:solidFill>
              </a:rPr>
              <a:t>Which color combination do you prefer? </a:t>
            </a:r>
            <a:r>
              <a:rPr lang="en-US"/>
              <a:t>(light gray on white)​</a:t>
            </a:r>
          </a:p>
          <a:p>
            <a:pPr marL="457200" indent="-457200" fontAlgn="base">
              <a:spcAft>
                <a:spcPts val="1200"/>
              </a:spcAft>
              <a:buClr>
                <a:srgbClr val="000000"/>
              </a:buClr>
              <a:buFont typeface="+mj-lt"/>
              <a:buAutoNum type="arabicPeriod"/>
            </a:pPr>
            <a:r>
              <a:rPr lang="en-US">
                <a:solidFill>
                  <a:srgbClr val="FFFF00"/>
                </a:solidFill>
                <a:highlight>
                  <a:srgbClr val="000000"/>
                </a:highlight>
              </a:rPr>
              <a:t>Which color combination do you prefer?</a:t>
            </a:r>
            <a:r>
              <a:rPr lang="en-US">
                <a:solidFill>
                  <a:srgbClr val="FFFF00"/>
                </a:solidFill>
              </a:rPr>
              <a:t> </a:t>
            </a:r>
            <a:r>
              <a:rPr lang="en-US"/>
              <a:t>(yellow on black)​</a:t>
            </a:r>
          </a:p>
          <a:p>
            <a:pPr marL="457200" indent="-457200" fontAlgn="base">
              <a:spcAft>
                <a:spcPts val="1200"/>
              </a:spcAft>
              <a:buClr>
                <a:srgbClr val="000000"/>
              </a:buClr>
              <a:buFont typeface="+mj-lt"/>
              <a:buAutoNum type="arabicPeriod"/>
            </a:pPr>
            <a:r>
              <a:rPr lang="en-US">
                <a:solidFill>
                  <a:srgbClr val="FF0000"/>
                </a:solidFill>
              </a:rPr>
              <a:t>Which color combination do you prefer? </a:t>
            </a:r>
            <a:r>
              <a:rPr lang="en-US"/>
              <a:t>(red on white)​</a:t>
            </a:r>
          </a:p>
          <a:p>
            <a:pPr marL="457200" indent="-457200" fontAlgn="base">
              <a:spcAft>
                <a:spcPts val="1200"/>
              </a:spcAft>
              <a:buClr>
                <a:srgbClr val="000000"/>
              </a:buClr>
              <a:buFont typeface="+mj-lt"/>
              <a:buAutoNum type="arabicPeriod"/>
            </a:pPr>
            <a:r>
              <a:rPr lang="en-US">
                <a:solidFill>
                  <a:schemeClr val="accent6">
                    <a:lumMod val="20000"/>
                    <a:lumOff val="80000"/>
                  </a:schemeClr>
                </a:solidFill>
                <a:highlight>
                  <a:srgbClr val="005192"/>
                </a:highlight>
              </a:rPr>
              <a:t>Which color combination do you prefer? </a:t>
            </a:r>
            <a:r>
              <a:rPr lang="en-US"/>
              <a:t>(light blue on </a:t>
            </a:r>
            <a:r>
              <a:rPr lang="en-US">
                <a:solidFill>
                  <a:srgbClr val="005192"/>
                </a:solidFill>
              </a:rPr>
              <a:t>dark blue</a:t>
            </a:r>
            <a:r>
              <a:rPr lang="en-US"/>
              <a:t>)​</a:t>
            </a:r>
          </a:p>
          <a:p>
            <a:pPr marL="457200" indent="-457200" fontAlgn="base">
              <a:spcAft>
                <a:spcPts val="1200"/>
              </a:spcAft>
              <a:buClr>
                <a:srgbClr val="000000"/>
              </a:buClr>
              <a:buFont typeface="+mj-lt"/>
              <a:buAutoNum type="arabicPeriod"/>
            </a:pPr>
            <a:r>
              <a:rPr lang="en-US">
                <a:solidFill>
                  <a:srgbClr val="000000"/>
                </a:solidFill>
              </a:rPr>
              <a:t>Which color combination do you prefer? </a:t>
            </a:r>
            <a:r>
              <a:rPr lang="en-US">
                <a:solidFill>
                  <a:srgbClr val="005192"/>
                </a:solidFill>
              </a:rPr>
              <a:t>(black on white)​</a:t>
            </a:r>
          </a:p>
        </p:txBody>
      </p:sp>
    </p:spTree>
    <p:extLst>
      <p:ext uri="{BB962C8B-B14F-4D97-AF65-F5344CB8AC3E}">
        <p14:creationId xmlns:p14="http://schemas.microsoft.com/office/powerpoint/2010/main" val="23416368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897CA-C8C5-9CB6-6FB6-3707C8702EFE}"/>
              </a:ext>
            </a:extLst>
          </p:cNvPr>
          <p:cNvSpPr>
            <a:spLocks noGrp="1"/>
          </p:cNvSpPr>
          <p:nvPr>
            <p:ph type="ctrTitle"/>
          </p:nvPr>
        </p:nvSpPr>
        <p:spPr/>
        <p:txBody>
          <a:bodyPr/>
          <a:lstStyle/>
          <a:p>
            <a:r>
              <a:rPr lang="en-US"/>
              <a:t>Use High Color Contrast​</a:t>
            </a:r>
          </a:p>
        </p:txBody>
      </p:sp>
      <p:sp>
        <p:nvSpPr>
          <p:cNvPr id="3" name="Text Placeholder 2">
            <a:extLst>
              <a:ext uri="{FF2B5EF4-FFF2-40B4-BE49-F238E27FC236}">
                <a16:creationId xmlns:a16="http://schemas.microsoft.com/office/drawing/2014/main" id="{D7A4C51B-FBE0-D268-39C5-3F6CE2701410}"/>
              </a:ext>
            </a:extLst>
          </p:cNvPr>
          <p:cNvSpPr>
            <a:spLocks noGrp="1"/>
          </p:cNvSpPr>
          <p:nvPr>
            <p:ph type="body" sz="quarter" idx="10"/>
          </p:nvPr>
        </p:nvSpPr>
        <p:spPr>
          <a:xfrm>
            <a:off x="305436" y="1066320"/>
            <a:ext cx="4662804" cy="3383280"/>
          </a:xfrm>
        </p:spPr>
        <p:txBody>
          <a:bodyPr/>
          <a:lstStyle/>
          <a:p>
            <a:pPr marL="342900" indent="-342900" fontAlgn="base">
              <a:spcAft>
                <a:spcPts val="0"/>
              </a:spcAft>
            </a:pPr>
            <a:r>
              <a:rPr lang="en-US" sz="2000"/>
              <a:t>Contrast must be sufficient:​​</a:t>
            </a:r>
          </a:p>
          <a:p>
            <a:pPr marL="937260" lvl="1" indent="-342900" fontAlgn="base">
              <a:spcAft>
                <a:spcPts val="0"/>
              </a:spcAft>
            </a:pPr>
            <a:r>
              <a:rPr lang="en-US" sz="2000"/>
              <a:t>4.5:1 ratio of text color to background color, or ​​</a:t>
            </a:r>
          </a:p>
          <a:p>
            <a:pPr marL="937260" lvl="1" indent="-342900" fontAlgn="base"/>
            <a:r>
              <a:rPr lang="en-US" sz="2000"/>
              <a:t>3:1 ratio of text color to background color for text that’s </a:t>
            </a:r>
            <a:r>
              <a:rPr lang="en-US" sz="2000" b="1"/>
              <a:t>14pt and bold or 18pt</a:t>
            </a:r>
            <a:r>
              <a:rPr lang="en-US" sz="2000"/>
              <a:t>.​​</a:t>
            </a:r>
          </a:p>
          <a:p>
            <a:pPr marL="342900" indent="-342900" fontAlgn="base"/>
            <a:r>
              <a:rPr lang="en-US" sz="2000" b="1"/>
              <a:t>Remember contrast in hyperlinks, charts, graphs, forms, and images!</a:t>
            </a:r>
            <a:r>
              <a:rPr lang="en-US" sz="2000"/>
              <a:t>​​</a:t>
            </a:r>
          </a:p>
          <a:p>
            <a:pPr marL="342900" indent="-342900" fontAlgn="base"/>
            <a:r>
              <a:rPr lang="en-US" sz="2000" err="1">
                <a:hlinkClick r:id="rId2"/>
              </a:rPr>
              <a:t>WebAIM</a:t>
            </a:r>
            <a:r>
              <a:rPr lang="en-US" sz="2000">
                <a:hlinkClick r:id="rId2"/>
              </a:rPr>
              <a:t> Color Contrast Checker</a:t>
            </a:r>
            <a:endParaRPr lang="en-US" sz="2000"/>
          </a:p>
        </p:txBody>
      </p:sp>
      <p:sp>
        <p:nvSpPr>
          <p:cNvPr id="5" name="Text Placeholder 4">
            <a:extLst>
              <a:ext uri="{FF2B5EF4-FFF2-40B4-BE49-F238E27FC236}">
                <a16:creationId xmlns:a16="http://schemas.microsoft.com/office/drawing/2014/main" id="{74998D73-887F-AB42-42F2-0ABD725C94E3}"/>
              </a:ext>
            </a:extLst>
          </p:cNvPr>
          <p:cNvSpPr>
            <a:spLocks noGrp="1"/>
          </p:cNvSpPr>
          <p:nvPr>
            <p:ph type="body" sz="quarter" idx="11"/>
          </p:nvPr>
        </p:nvSpPr>
        <p:spPr>
          <a:xfrm>
            <a:off x="5196445" y="1899920"/>
            <a:ext cx="3146400" cy="2672080"/>
          </a:xfrm>
        </p:spPr>
        <p:txBody>
          <a:bodyPr vert="horz" lIns="0" tIns="45720" rIns="91440" bIns="45720" rtlCol="0" anchor="t">
            <a:noAutofit/>
          </a:bodyPr>
          <a:lstStyle/>
          <a:p>
            <a:pPr marL="91440" indent="0" algn="ctr">
              <a:buNone/>
            </a:pPr>
            <a:r>
              <a:rPr lang="en-US" b="1">
                <a:solidFill>
                  <a:schemeClr val="bg1"/>
                </a:solidFill>
              </a:rPr>
              <a:t>AT Supported: </a:t>
            </a:r>
            <a:r>
              <a:rPr lang="en-US">
                <a:solidFill>
                  <a:schemeClr val="bg1"/>
                </a:solidFill>
              </a:rPr>
              <a:t>magnification/zoom, device contrast modes, eye gaze, switch use</a:t>
            </a:r>
          </a:p>
        </p:txBody>
      </p:sp>
      <p:pic>
        <p:nvPicPr>
          <p:cNvPr id="4" name="Picture 2">
            <a:extLst>
              <a:ext uri="{FF2B5EF4-FFF2-40B4-BE49-F238E27FC236}">
                <a16:creationId xmlns:a16="http://schemas.microsoft.com/office/drawing/2014/main" id="{112ED617-CF4D-6B98-C237-6DAD6BF163CD}"/>
              </a:ext>
              <a:ext uri="{C183D7F6-B498-43B3-948B-1728B52AA6E4}">
                <adec:decorative xmlns:adec="http://schemas.microsoft.com/office/drawing/2017/decorative" val="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383" b="92908" l="6738" r="94681">
                        <a14:foregroundMark x1="7092" y1="36879" x2="7092" y2="53191"/>
                        <a14:foregroundMark x1="53901" y1="8511" x2="45745" y2="8511"/>
                        <a14:foregroundMark x1="91135" y1="39716" x2="91135" y2="56738"/>
                        <a14:foregroundMark x1="95035" y1="42199" x2="93262" y2="67730"/>
                        <a14:foregroundMark x1="72340" y1="11702" x2="62057" y2="6383"/>
                        <a14:foregroundMark x1="73050" y1="89007" x2="32270" y2="89716"/>
                        <a14:foregroundMark x1="32270" y1="89716" x2="28369" y2="87943"/>
                        <a14:foregroundMark x1="59574" y1="92908" x2="56383" y2="91844"/>
                      </a14:backgroundRemoval>
                    </a14:imgEffect>
                  </a14:imgLayer>
                </a14:imgProps>
              </a:ext>
              <a:ext uri="{28A0092B-C50C-407E-A947-70E740481C1C}">
                <a14:useLocalDpi xmlns:a14="http://schemas.microsoft.com/office/drawing/2010/main" val="0"/>
              </a:ext>
            </a:extLst>
          </a:blip>
          <a:srcRect/>
          <a:stretch>
            <a:fillRect/>
          </a:stretch>
        </p:blipFill>
        <p:spPr bwMode="auto">
          <a:xfrm>
            <a:off x="5364000" y="132818"/>
            <a:ext cx="698400" cy="69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8831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525A5-4E62-A273-6814-540429B4FE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4F060D-A375-775A-CA1A-FF1AD789F13B}"/>
              </a:ext>
            </a:extLst>
          </p:cNvPr>
          <p:cNvSpPr>
            <a:spLocks noGrp="1"/>
          </p:cNvSpPr>
          <p:nvPr>
            <p:ph type="ctrTitle"/>
          </p:nvPr>
        </p:nvSpPr>
        <p:spPr/>
        <p:txBody>
          <a:bodyPr/>
          <a:lstStyle/>
          <a:p>
            <a:r>
              <a:rPr lang="en-US">
                <a:latin typeface="Calibri"/>
                <a:ea typeface="Calibri"/>
                <a:cs typeface="Calibri"/>
              </a:rPr>
              <a:t>Video Captions</a:t>
            </a:r>
            <a:endParaRPr lang="en-US">
              <a:ea typeface="Calibri"/>
            </a:endParaRPr>
          </a:p>
        </p:txBody>
      </p:sp>
      <p:pic>
        <p:nvPicPr>
          <p:cNvPr id="4" name="Picture 3" descr="Screenshot of video player with captions that read - Captions make videos accessible. ">
            <a:extLst>
              <a:ext uri="{FF2B5EF4-FFF2-40B4-BE49-F238E27FC236}">
                <a16:creationId xmlns:a16="http://schemas.microsoft.com/office/drawing/2014/main" id="{FD44674E-8649-3EA5-3A28-6BDF0548A576}"/>
              </a:ext>
            </a:extLst>
          </p:cNvPr>
          <p:cNvPicPr>
            <a:picLocks noChangeAspect="1"/>
          </p:cNvPicPr>
          <p:nvPr/>
        </p:nvPicPr>
        <p:blipFill>
          <a:blip r:embed="rId2"/>
          <a:stretch>
            <a:fillRect/>
          </a:stretch>
        </p:blipFill>
        <p:spPr>
          <a:xfrm>
            <a:off x="1524912" y="1196072"/>
            <a:ext cx="6094175" cy="3414014"/>
          </a:xfrm>
          <a:prstGeom prst="rect">
            <a:avLst/>
          </a:prstGeom>
        </p:spPr>
      </p:pic>
    </p:spTree>
    <p:extLst>
      <p:ext uri="{BB962C8B-B14F-4D97-AF65-F5344CB8AC3E}">
        <p14:creationId xmlns:p14="http://schemas.microsoft.com/office/powerpoint/2010/main" val="37479493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D0C1F-05E4-26C6-E7A7-272EF2313486}"/>
              </a:ext>
            </a:extLst>
          </p:cNvPr>
          <p:cNvSpPr>
            <a:spLocks noGrp="1"/>
          </p:cNvSpPr>
          <p:nvPr>
            <p:ph type="ctrTitle"/>
          </p:nvPr>
        </p:nvSpPr>
        <p:spPr/>
        <p:txBody>
          <a:bodyPr/>
          <a:lstStyle/>
          <a:p>
            <a:r>
              <a:rPr lang="en-US">
                <a:latin typeface="Calibri"/>
                <a:ea typeface="Calibri"/>
                <a:cs typeface="Calibri"/>
              </a:rPr>
              <a:t>Captioned Videos</a:t>
            </a:r>
            <a:endParaRPr lang="en-US">
              <a:ea typeface="Calibri"/>
            </a:endParaRPr>
          </a:p>
        </p:txBody>
      </p:sp>
      <p:pic>
        <p:nvPicPr>
          <p:cNvPr id="6" name="Picture 5" descr="YouTube search results for life cycle of a butterfly">
            <a:extLst>
              <a:ext uri="{FF2B5EF4-FFF2-40B4-BE49-F238E27FC236}">
                <a16:creationId xmlns:a16="http://schemas.microsoft.com/office/drawing/2014/main" id="{16680575-14AC-45B0-1DED-4051E1DB81B1}"/>
              </a:ext>
            </a:extLst>
          </p:cNvPr>
          <p:cNvPicPr>
            <a:picLocks noChangeAspect="1"/>
          </p:cNvPicPr>
          <p:nvPr/>
        </p:nvPicPr>
        <p:blipFill>
          <a:blip r:embed="rId2"/>
          <a:stretch>
            <a:fillRect/>
          </a:stretch>
        </p:blipFill>
        <p:spPr>
          <a:xfrm>
            <a:off x="1731279" y="1118749"/>
            <a:ext cx="5681441" cy="374836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830126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801F120-7CB9-A5CB-957C-2FC6EEF661C3}"/>
              </a:ext>
            </a:extLst>
          </p:cNvPr>
          <p:cNvSpPr>
            <a:spLocks noGrp="1"/>
          </p:cNvSpPr>
          <p:nvPr>
            <p:ph type="ctrTitle"/>
          </p:nvPr>
        </p:nvSpPr>
        <p:spPr>
          <a:xfrm>
            <a:off x="305436" y="276383"/>
            <a:ext cx="6989807" cy="554835"/>
          </a:xfrm>
        </p:spPr>
        <p:txBody>
          <a:bodyPr/>
          <a:lstStyle/>
          <a:p>
            <a:r>
              <a:rPr lang="en-US">
                <a:latin typeface="Calibri"/>
                <a:ea typeface="Calibri"/>
                <a:cs typeface="Calibri"/>
              </a:rPr>
              <a:t>Subtitles/CSS Filter</a:t>
            </a:r>
            <a:endParaRPr lang="en-US"/>
          </a:p>
        </p:txBody>
      </p:sp>
      <p:pic>
        <p:nvPicPr>
          <p:cNvPr id="7" name="Picture 6" descr="From YouTube search results, select Filters">
            <a:extLst>
              <a:ext uri="{FF2B5EF4-FFF2-40B4-BE49-F238E27FC236}">
                <a16:creationId xmlns:a16="http://schemas.microsoft.com/office/drawing/2014/main" id="{4AC69ED9-B1EF-E849-2AE3-4435FE70E860}"/>
              </a:ext>
            </a:extLst>
          </p:cNvPr>
          <p:cNvPicPr>
            <a:picLocks noChangeAspect="1"/>
          </p:cNvPicPr>
          <p:nvPr/>
        </p:nvPicPr>
        <p:blipFill>
          <a:blip r:embed="rId2"/>
          <a:srcRect l="3055" b="-279"/>
          <a:stretch>
            <a:fillRect/>
          </a:stretch>
        </p:blipFill>
        <p:spPr>
          <a:xfrm>
            <a:off x="418400" y="1454158"/>
            <a:ext cx="5263404" cy="3032785"/>
          </a:xfrm>
          <a:prstGeom prst="rect">
            <a:avLst/>
          </a:prstGeom>
          <a:effectLst>
            <a:outerShdw blurRad="50800" dist="38100" dir="2700000" algn="tl" rotWithShape="0">
              <a:prstClr val="black">
                <a:alpha val="40000"/>
              </a:prstClr>
            </a:outerShdw>
          </a:effectLst>
        </p:spPr>
      </p:pic>
      <p:pic>
        <p:nvPicPr>
          <p:cNvPr id="8" name="Picture 7" descr="Under filters select the feature for Subtitles/CC">
            <a:extLst>
              <a:ext uri="{FF2B5EF4-FFF2-40B4-BE49-F238E27FC236}">
                <a16:creationId xmlns:a16="http://schemas.microsoft.com/office/drawing/2014/main" id="{5F23FBC2-F0C6-C037-58CA-CE219C2FCF56}"/>
              </a:ext>
            </a:extLst>
          </p:cNvPr>
          <p:cNvPicPr>
            <a:picLocks noChangeAspect="1"/>
          </p:cNvPicPr>
          <p:nvPr/>
        </p:nvPicPr>
        <p:blipFill>
          <a:blip r:embed="rId3"/>
          <a:stretch>
            <a:fillRect/>
          </a:stretch>
        </p:blipFill>
        <p:spPr>
          <a:xfrm>
            <a:off x="6285864" y="1291348"/>
            <a:ext cx="2222687" cy="335840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456485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4A93A-E310-E66E-8E0F-E117132194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7FFA1-08D6-0EB3-8B5F-91F51B6CB22D}"/>
              </a:ext>
            </a:extLst>
          </p:cNvPr>
          <p:cNvSpPr>
            <a:spLocks noGrp="1"/>
          </p:cNvSpPr>
          <p:nvPr>
            <p:ph type="ctrTitle"/>
          </p:nvPr>
        </p:nvSpPr>
        <p:spPr/>
        <p:txBody>
          <a:bodyPr/>
          <a:lstStyle/>
          <a:p>
            <a:r>
              <a:rPr lang="en-US">
                <a:ea typeface="Calibri"/>
              </a:rPr>
              <a:t>Captions</a:t>
            </a:r>
          </a:p>
        </p:txBody>
      </p:sp>
      <p:pic>
        <p:nvPicPr>
          <p:cNvPr id="3" name="Picture 2" descr="Video screenshot showing captions that reflect what is on the page">
            <a:extLst>
              <a:ext uri="{FF2B5EF4-FFF2-40B4-BE49-F238E27FC236}">
                <a16:creationId xmlns:a16="http://schemas.microsoft.com/office/drawing/2014/main" id="{283277E7-FE12-4790-06F3-305565CCE62B}"/>
              </a:ext>
            </a:extLst>
          </p:cNvPr>
          <p:cNvPicPr>
            <a:picLocks noChangeAspect="1"/>
          </p:cNvPicPr>
          <p:nvPr/>
        </p:nvPicPr>
        <p:blipFill>
          <a:blip r:embed="rId2"/>
          <a:stretch>
            <a:fillRect/>
          </a:stretch>
        </p:blipFill>
        <p:spPr>
          <a:xfrm>
            <a:off x="386862" y="1703577"/>
            <a:ext cx="4387363" cy="2246302"/>
          </a:xfrm>
          <a:prstGeom prst="rect">
            <a:avLst/>
          </a:prstGeom>
          <a:effectLst>
            <a:outerShdw blurRad="50800" dist="38100" dir="2700000" algn="tl" rotWithShape="0">
              <a:prstClr val="black">
                <a:alpha val="40000"/>
              </a:prstClr>
            </a:outerShdw>
          </a:effectLst>
        </p:spPr>
      </p:pic>
      <p:sp>
        <p:nvSpPr>
          <p:cNvPr id="5" name="Oval 4">
            <a:extLst>
              <a:ext uri="{FF2B5EF4-FFF2-40B4-BE49-F238E27FC236}">
                <a16:creationId xmlns:a16="http://schemas.microsoft.com/office/drawing/2014/main" id="{32FB01FC-1CBA-EA7F-40A7-75536083BFA9}"/>
              </a:ext>
              <a:ext uri="{C183D7F6-B498-43B3-948B-1728B52AA6E4}">
                <adec:decorative xmlns:adec="http://schemas.microsoft.com/office/drawing/2017/decorative" val="1"/>
              </a:ext>
            </a:extLst>
          </p:cNvPr>
          <p:cNvSpPr/>
          <p:nvPr/>
        </p:nvSpPr>
        <p:spPr>
          <a:xfrm>
            <a:off x="5196445" y="1303200"/>
            <a:ext cx="3146400" cy="3146400"/>
          </a:xfrm>
          <a:prstGeom prst="ellipse">
            <a:avLst/>
          </a:prstGeom>
          <a:solidFill>
            <a:srgbClr val="0051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4">
            <a:extLst>
              <a:ext uri="{FF2B5EF4-FFF2-40B4-BE49-F238E27FC236}">
                <a16:creationId xmlns:a16="http://schemas.microsoft.com/office/drawing/2014/main" id="{3A90C07C-9C3D-DF70-0008-C1C18D51ABBC}"/>
              </a:ext>
            </a:extLst>
          </p:cNvPr>
          <p:cNvSpPr txBox="1">
            <a:spLocks/>
          </p:cNvSpPr>
          <p:nvPr/>
        </p:nvSpPr>
        <p:spPr>
          <a:xfrm>
            <a:off x="5196445" y="1969200"/>
            <a:ext cx="3186002" cy="1814400"/>
          </a:xfrm>
          <a:prstGeom prst="rect">
            <a:avLst/>
          </a:prstGeom>
        </p:spPr>
        <p:txBody>
          <a:bodyPr vert="horz" lIns="0" tIns="45720" rIns="91440" bIns="45720" rtlCol="0" anchor="t">
            <a:noAutofit/>
          </a:bodyPr>
          <a:lstStyle>
            <a:lvl1pPr marL="320040" indent="-228600" algn="l" defTabSz="914400" rtl="0" eaLnBrk="1" latinLnBrk="0" hangingPunct="1">
              <a:lnSpc>
                <a:spcPct val="90000"/>
              </a:lnSpc>
              <a:spcBef>
                <a:spcPts val="1000"/>
              </a:spcBef>
              <a:buFont typeface="Wingdings" pitchFamily="2" charset="2"/>
              <a:buChar char="§"/>
              <a:defRPr sz="2400" kern="1200">
                <a:solidFill>
                  <a:schemeClr val="tx1"/>
                </a:solidFill>
                <a:latin typeface="+mn-lt"/>
                <a:ea typeface="+mn-ea"/>
                <a:cs typeface="+mn-cs"/>
              </a:defRPr>
            </a:lvl1pPr>
            <a:lvl2pPr marL="59436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868680" indent="-228600" algn="l" defTabSz="914400" rtl="0" eaLnBrk="1" latinLnBrk="0" hangingPunct="1">
              <a:lnSpc>
                <a:spcPct val="90000"/>
              </a:lnSpc>
              <a:spcBef>
                <a:spcPts val="500"/>
              </a:spcBef>
              <a:buFont typeface="Courier New" panose="02070309020205020404" pitchFamily="49" charset="0"/>
              <a:buChar char="o"/>
              <a:defRPr sz="2400" kern="1200">
                <a:solidFill>
                  <a:schemeClr val="tx1"/>
                </a:solidFill>
                <a:latin typeface="+mn-lt"/>
                <a:ea typeface="+mn-ea"/>
                <a:cs typeface="+mn-cs"/>
              </a:defRPr>
            </a:lvl3pPr>
            <a:lvl4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 indent="0" algn="ctr">
              <a:lnSpc>
                <a:spcPct val="110000"/>
              </a:lnSpc>
              <a:buNone/>
            </a:pPr>
            <a:r>
              <a:rPr lang="en-US" sz="2600" b="1">
                <a:solidFill>
                  <a:schemeClr val="bg1"/>
                </a:solidFill>
              </a:rPr>
              <a:t>AT Supported: </a:t>
            </a:r>
            <a:br>
              <a:rPr lang="en-US" sz="2600" b="1">
                <a:solidFill>
                  <a:schemeClr val="bg1"/>
                </a:solidFill>
              </a:rPr>
            </a:br>
            <a:r>
              <a:rPr lang="en-US" sz="2600">
                <a:solidFill>
                  <a:schemeClr val="bg1"/>
                </a:solidFill>
              </a:rPr>
              <a:t>screen readers, magnification/zoom, contrast modes</a:t>
            </a:r>
            <a:endParaRPr lang="en-US" sz="2600">
              <a:solidFill>
                <a:schemeClr val="bg1"/>
              </a:solidFill>
              <a:ea typeface="Calibri"/>
              <a:cs typeface="Calibri"/>
            </a:endParaRPr>
          </a:p>
        </p:txBody>
      </p:sp>
    </p:spTree>
    <p:extLst>
      <p:ext uri="{BB962C8B-B14F-4D97-AF65-F5344CB8AC3E}">
        <p14:creationId xmlns:p14="http://schemas.microsoft.com/office/powerpoint/2010/main" val="2109519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95590-23BA-9671-C08A-06249430ECF7}"/>
              </a:ext>
            </a:extLst>
          </p:cNvPr>
          <p:cNvSpPr>
            <a:spLocks noGrp="1"/>
          </p:cNvSpPr>
          <p:nvPr>
            <p:ph type="ctrTitle"/>
          </p:nvPr>
        </p:nvSpPr>
        <p:spPr/>
        <p:txBody>
          <a:bodyPr/>
          <a:lstStyle/>
          <a:p>
            <a:r>
              <a:rPr lang="en-US"/>
              <a:t>Recognizable, Meaningful Links</a:t>
            </a:r>
          </a:p>
        </p:txBody>
      </p:sp>
      <p:sp>
        <p:nvSpPr>
          <p:cNvPr id="3" name="Text Placeholder 2">
            <a:extLst>
              <a:ext uri="{FF2B5EF4-FFF2-40B4-BE49-F238E27FC236}">
                <a16:creationId xmlns:a16="http://schemas.microsoft.com/office/drawing/2014/main" id="{AB1F627E-E1C0-87ED-39E4-2E5CD1831F27}"/>
              </a:ext>
            </a:extLst>
          </p:cNvPr>
          <p:cNvSpPr>
            <a:spLocks noGrp="1"/>
          </p:cNvSpPr>
          <p:nvPr>
            <p:ph type="body" sz="quarter" idx="10"/>
          </p:nvPr>
        </p:nvSpPr>
        <p:spPr>
          <a:xfrm>
            <a:off x="468000" y="1444950"/>
            <a:ext cx="5702400" cy="2464650"/>
          </a:xfrm>
        </p:spPr>
        <p:txBody>
          <a:bodyPr/>
          <a:lstStyle/>
          <a:p>
            <a:pPr marL="0" indent="0">
              <a:buNone/>
            </a:pPr>
            <a:r>
              <a:rPr lang="en-US" dirty="0">
                <a:solidFill>
                  <a:srgbClr val="006BC4"/>
                </a:solidFill>
                <a:ea typeface="Calibri" panose="020F0502020204030204"/>
                <a:cs typeface="Calibri" panose="020F0502020204030204"/>
              </a:rPr>
              <a:t>Click here </a:t>
            </a:r>
            <a:r>
              <a:rPr lang="en-US" dirty="0">
                <a:ea typeface="Calibri" panose="020F0502020204030204"/>
                <a:cs typeface="Calibri" panose="020F0502020204030204"/>
              </a:rPr>
              <a:t>to learn more.</a:t>
            </a:r>
          </a:p>
          <a:p>
            <a:pPr marL="0" indent="0">
              <a:buNone/>
            </a:pPr>
            <a:r>
              <a:rPr lang="en-US" dirty="0">
                <a:ea typeface="Calibri" panose="020F0502020204030204"/>
                <a:cs typeface="Calibri" panose="020F0502020204030204"/>
              </a:rPr>
              <a:t>Learn more at: </a:t>
            </a:r>
            <a:r>
              <a:rPr lang="en-US" dirty="0">
                <a:ea typeface="Calibri" panose="020F0502020204030204"/>
                <a:cs typeface="Calibri" panose="020F0502020204030204"/>
                <a:hlinkClick r:id="rId2"/>
              </a:rPr>
              <a:t>https://example.com</a:t>
            </a:r>
            <a:r>
              <a:rPr lang="en-US" dirty="0">
                <a:ea typeface="Calibri" panose="020F0502020204030204"/>
                <a:cs typeface="Calibri" panose="020F0502020204030204"/>
              </a:rPr>
              <a:t>. </a:t>
            </a:r>
            <a:endParaRPr lang="en-US" dirty="0"/>
          </a:p>
          <a:p>
            <a:pPr marL="365760" lvl="1" indent="0">
              <a:buNone/>
            </a:pPr>
            <a:r>
              <a:rPr lang="en-US" dirty="0">
                <a:ea typeface="Calibri" panose="020F0502020204030204"/>
                <a:cs typeface="Calibri" panose="020F0502020204030204"/>
              </a:rPr>
              <a:t>But what if?</a:t>
            </a:r>
          </a:p>
          <a:p>
            <a:pPr marL="0" indent="0">
              <a:buNone/>
            </a:pPr>
            <a:r>
              <a:rPr lang="en-US" dirty="0">
                <a:ea typeface="Calibri" panose="020F0502020204030204"/>
                <a:cs typeface="Calibri" panose="020F0502020204030204"/>
              </a:rPr>
              <a:t>Explore </a:t>
            </a:r>
            <a:r>
              <a:rPr lang="en-US" dirty="0">
                <a:ea typeface="Calibri"/>
                <a:cs typeface="Calibri"/>
                <a:hlinkClick r:id="rId2"/>
              </a:rPr>
              <a:t>Native American history resources</a:t>
            </a:r>
            <a:r>
              <a:rPr lang="en-US" dirty="0">
                <a:ea typeface="Calibri" panose="020F0502020204030204"/>
                <a:cs typeface="Calibri" panose="020F0502020204030204"/>
              </a:rPr>
              <a:t>.</a:t>
            </a:r>
          </a:p>
        </p:txBody>
      </p:sp>
      <p:pic>
        <p:nvPicPr>
          <p:cNvPr id="6" name="Graphic 5" descr="Link with solid fill">
            <a:extLst>
              <a:ext uri="{FF2B5EF4-FFF2-40B4-BE49-F238E27FC236}">
                <a16:creationId xmlns:a16="http://schemas.microsoft.com/office/drawing/2014/main" id="{9BDDBA89-3C44-BBBD-E2E6-3184082C2E3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0400" y="1415025"/>
            <a:ext cx="2054250" cy="2054250"/>
          </a:xfrm>
          <a:prstGeom prst="rect">
            <a:avLst/>
          </a:prstGeom>
        </p:spPr>
      </p:pic>
    </p:spTree>
    <p:extLst>
      <p:ext uri="{BB962C8B-B14F-4D97-AF65-F5344CB8AC3E}">
        <p14:creationId xmlns:p14="http://schemas.microsoft.com/office/powerpoint/2010/main" val="254738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CA456-AA9B-849E-8270-BF28925B15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8AB1DE-3897-A29A-7FAA-163A2AA939B7}"/>
              </a:ext>
            </a:extLst>
          </p:cNvPr>
          <p:cNvSpPr>
            <a:spLocks noGrp="1"/>
          </p:cNvSpPr>
          <p:nvPr>
            <p:ph type="ctrTitle"/>
          </p:nvPr>
        </p:nvSpPr>
        <p:spPr/>
        <p:txBody>
          <a:bodyPr/>
          <a:lstStyle/>
          <a:p>
            <a:r>
              <a:rPr lang="en-US"/>
              <a:t>What Does It Take?</a:t>
            </a:r>
          </a:p>
        </p:txBody>
      </p:sp>
      <p:sp>
        <p:nvSpPr>
          <p:cNvPr id="3" name="Text Placeholder 2">
            <a:extLst>
              <a:ext uri="{FF2B5EF4-FFF2-40B4-BE49-F238E27FC236}">
                <a16:creationId xmlns:a16="http://schemas.microsoft.com/office/drawing/2014/main" id="{6C61C235-2405-EF8B-D323-FCB0FA139243}"/>
              </a:ext>
            </a:extLst>
          </p:cNvPr>
          <p:cNvSpPr>
            <a:spLocks noGrp="1"/>
          </p:cNvSpPr>
          <p:nvPr>
            <p:ph type="body" sz="quarter" idx="10"/>
          </p:nvPr>
        </p:nvSpPr>
        <p:spPr>
          <a:xfrm>
            <a:off x="457200" y="1452880"/>
            <a:ext cx="3974951" cy="3007360"/>
          </a:xfrm>
        </p:spPr>
        <p:txBody>
          <a:bodyPr/>
          <a:lstStyle/>
          <a:p>
            <a:r>
              <a:rPr lang="en-US" sz="2800"/>
              <a:t>Ensuring links are visually distinguishable (color &amp; underline)</a:t>
            </a:r>
          </a:p>
          <a:p>
            <a:r>
              <a:rPr lang="en-US" sz="2800"/>
              <a:t>Avoiding copied URLs &amp; vague link text</a:t>
            </a:r>
          </a:p>
        </p:txBody>
      </p:sp>
      <p:sp>
        <p:nvSpPr>
          <p:cNvPr id="4" name="Text Placeholder 3">
            <a:extLst>
              <a:ext uri="{FF2B5EF4-FFF2-40B4-BE49-F238E27FC236}">
                <a16:creationId xmlns:a16="http://schemas.microsoft.com/office/drawing/2014/main" id="{7E73990C-C800-6E60-C789-951FD856C2EE}"/>
              </a:ext>
            </a:extLst>
          </p:cNvPr>
          <p:cNvSpPr>
            <a:spLocks noGrp="1"/>
          </p:cNvSpPr>
          <p:nvPr>
            <p:ph type="body" sz="quarter" idx="11"/>
          </p:nvPr>
        </p:nvSpPr>
        <p:spPr>
          <a:xfrm>
            <a:off x="5148731" y="1681480"/>
            <a:ext cx="3162149" cy="2397760"/>
          </a:xfrm>
        </p:spPr>
        <p:txBody>
          <a:bodyPr/>
          <a:lstStyle/>
          <a:p>
            <a:pPr marL="91440" indent="0" algn="ctr">
              <a:buNone/>
            </a:pPr>
            <a:r>
              <a:rPr lang="en-US" b="1">
                <a:solidFill>
                  <a:schemeClr val="bg1"/>
                </a:solidFill>
              </a:rPr>
              <a:t>AT Supported: </a:t>
            </a:r>
            <a:br>
              <a:rPr lang="en-US" b="1">
                <a:solidFill>
                  <a:schemeClr val="bg1"/>
                </a:solidFill>
              </a:rPr>
            </a:br>
            <a:r>
              <a:rPr lang="en-US" sz="2300">
                <a:solidFill>
                  <a:schemeClr val="bg1"/>
                </a:solidFill>
              </a:rPr>
              <a:t>voice control, magnification/zoom, text-to-speech, screen readers, </a:t>
            </a:r>
            <a:br>
              <a:rPr lang="en-US" sz="2300">
                <a:solidFill>
                  <a:schemeClr val="bg1"/>
                </a:solidFill>
              </a:rPr>
            </a:br>
            <a:r>
              <a:rPr lang="en-US" sz="2300">
                <a:solidFill>
                  <a:schemeClr val="bg1"/>
                </a:solidFill>
              </a:rPr>
              <a:t>braille displays</a:t>
            </a:r>
          </a:p>
        </p:txBody>
      </p:sp>
    </p:spTree>
    <p:extLst>
      <p:ext uri="{BB962C8B-B14F-4D97-AF65-F5344CB8AC3E}">
        <p14:creationId xmlns:p14="http://schemas.microsoft.com/office/powerpoint/2010/main" val="2680089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4" grpI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B96B5-6E20-3008-2819-14B71AF50F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FB71E2-A561-335C-FA86-F5515BF9412B}"/>
              </a:ext>
            </a:extLst>
          </p:cNvPr>
          <p:cNvSpPr>
            <a:spLocks noGrp="1"/>
          </p:cNvSpPr>
          <p:nvPr>
            <p:ph type="ctrTitle"/>
          </p:nvPr>
        </p:nvSpPr>
        <p:spPr/>
        <p:txBody>
          <a:bodyPr/>
          <a:lstStyle/>
          <a:p>
            <a:r>
              <a:rPr lang="en-US">
                <a:latin typeface="Calibri"/>
                <a:ea typeface="Calibri"/>
                <a:cs typeface="Calibri"/>
              </a:rPr>
              <a:t>Consistent Navigation</a:t>
            </a:r>
            <a:endParaRPr lang="en-US"/>
          </a:p>
        </p:txBody>
      </p:sp>
      <p:pic>
        <p:nvPicPr>
          <p:cNvPr id="4" name="Picture 3" descr="Typical classroom layout with desks, a whiteboard and a television in the front of the class. ">
            <a:extLst>
              <a:ext uri="{FF2B5EF4-FFF2-40B4-BE49-F238E27FC236}">
                <a16:creationId xmlns:a16="http://schemas.microsoft.com/office/drawing/2014/main" id="{581A3B02-2DAA-9361-CCD4-35C2BD9AE71B}"/>
              </a:ext>
            </a:extLst>
          </p:cNvPr>
          <p:cNvPicPr>
            <a:picLocks noChangeAspect="1"/>
          </p:cNvPicPr>
          <p:nvPr/>
        </p:nvPicPr>
        <p:blipFill>
          <a:blip r:embed="rId3"/>
          <a:stretch>
            <a:fillRect/>
          </a:stretch>
        </p:blipFill>
        <p:spPr>
          <a:xfrm>
            <a:off x="2300018" y="1216997"/>
            <a:ext cx="4543964" cy="341606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197349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933C4-4759-3CB3-4101-38FA25CAAE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D02C34-EC4C-034B-D3C2-FCDA86846E17}"/>
              </a:ext>
            </a:extLst>
          </p:cNvPr>
          <p:cNvSpPr>
            <a:spLocks noGrp="1"/>
          </p:cNvSpPr>
          <p:nvPr>
            <p:ph type="ctrTitle"/>
          </p:nvPr>
        </p:nvSpPr>
        <p:spPr/>
        <p:txBody>
          <a:bodyPr/>
          <a:lstStyle/>
          <a:p>
            <a:r>
              <a:rPr lang="en-US">
                <a:latin typeface="Calibri"/>
                <a:ea typeface="Calibri"/>
                <a:cs typeface="Calibri"/>
              </a:rPr>
              <a:t>Online Course Navigation</a:t>
            </a:r>
            <a:endParaRPr lang="en-US"/>
          </a:p>
        </p:txBody>
      </p:sp>
      <p:grpSp>
        <p:nvGrpSpPr>
          <p:cNvPr id="12" name="Group 11" descr="Navigation from 7 different Canvas courses showing differences in both the number and which items are visible across them">
            <a:extLst>
              <a:ext uri="{FF2B5EF4-FFF2-40B4-BE49-F238E27FC236}">
                <a16:creationId xmlns:a16="http://schemas.microsoft.com/office/drawing/2014/main" id="{46790CE1-A48C-430A-2D46-BF5861B82333}"/>
              </a:ext>
            </a:extLst>
          </p:cNvPr>
          <p:cNvGrpSpPr/>
          <p:nvPr/>
        </p:nvGrpSpPr>
        <p:grpSpPr>
          <a:xfrm>
            <a:off x="139139" y="1129306"/>
            <a:ext cx="8855371" cy="4011284"/>
            <a:chOff x="-3950" y="1035169"/>
            <a:chExt cx="8855371" cy="4011284"/>
          </a:xfrm>
        </p:grpSpPr>
        <p:pic>
          <p:nvPicPr>
            <p:cNvPr id="8" name="Picture 7">
              <a:extLst>
                <a:ext uri="{FF2B5EF4-FFF2-40B4-BE49-F238E27FC236}">
                  <a16:creationId xmlns:a16="http://schemas.microsoft.com/office/drawing/2014/main" id="{BC2DCCB7-CF0E-0F7E-3081-FA729FB158C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941732" y="1045773"/>
              <a:ext cx="1098790" cy="1585464"/>
            </a:xfrm>
            <a:prstGeom prst="rect">
              <a:avLst/>
            </a:prstGeom>
          </p:spPr>
        </p:pic>
        <p:pic>
          <p:nvPicPr>
            <p:cNvPr id="5" name="Picture 4">
              <a:extLst>
                <a:ext uri="{FF2B5EF4-FFF2-40B4-BE49-F238E27FC236}">
                  <a16:creationId xmlns:a16="http://schemas.microsoft.com/office/drawing/2014/main" id="{7CAC2337-1CD1-25A9-4703-C2C7DEC1FDB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950" y="1045953"/>
              <a:ext cx="1075421" cy="2976114"/>
            </a:xfrm>
            <a:prstGeom prst="rect">
              <a:avLst/>
            </a:prstGeom>
          </p:spPr>
        </p:pic>
        <p:pic>
          <p:nvPicPr>
            <p:cNvPr id="6" name="Picture 5">
              <a:extLst>
                <a:ext uri="{FF2B5EF4-FFF2-40B4-BE49-F238E27FC236}">
                  <a16:creationId xmlns:a16="http://schemas.microsoft.com/office/drawing/2014/main" id="{55CB84EB-27B6-6779-2423-AA5861E97DD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02793" y="1035169"/>
              <a:ext cx="1082207" cy="4011284"/>
            </a:xfrm>
            <a:prstGeom prst="rect">
              <a:avLst/>
            </a:prstGeom>
          </p:spPr>
        </p:pic>
        <p:pic>
          <p:nvPicPr>
            <p:cNvPr id="7" name="Picture 6">
              <a:extLst>
                <a:ext uri="{FF2B5EF4-FFF2-40B4-BE49-F238E27FC236}">
                  <a16:creationId xmlns:a16="http://schemas.microsoft.com/office/drawing/2014/main" id="{AB0285A2-63CE-4923-966B-F6053C37FB4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629573" y="1045952"/>
              <a:ext cx="1092051" cy="1746851"/>
            </a:xfrm>
            <a:prstGeom prst="rect">
              <a:avLst/>
            </a:prstGeom>
          </p:spPr>
        </p:pic>
        <p:pic>
          <p:nvPicPr>
            <p:cNvPr id="9" name="Picture 8">
              <a:extLst>
                <a:ext uri="{FF2B5EF4-FFF2-40B4-BE49-F238E27FC236}">
                  <a16:creationId xmlns:a16="http://schemas.microsoft.com/office/drawing/2014/main" id="{ECE6D5D8-DA16-6B04-B5FD-9B448B0DBF3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245115" y="1035170"/>
              <a:ext cx="1079950" cy="3191775"/>
            </a:xfrm>
            <a:prstGeom prst="rect">
              <a:avLst/>
            </a:prstGeom>
          </p:spPr>
        </p:pic>
        <p:pic>
          <p:nvPicPr>
            <p:cNvPr id="10" name="Picture 9">
              <a:extLst>
                <a:ext uri="{FF2B5EF4-FFF2-40B4-BE49-F238E27FC236}">
                  <a16:creationId xmlns:a16="http://schemas.microsoft.com/office/drawing/2014/main" id="{BC6E536B-0F63-3811-9BE6-EBB4B0D67E54}"/>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552009" y="1035170"/>
              <a:ext cx="1097218" cy="2879067"/>
            </a:xfrm>
            <a:prstGeom prst="rect">
              <a:avLst/>
            </a:prstGeom>
          </p:spPr>
        </p:pic>
        <p:pic>
          <p:nvPicPr>
            <p:cNvPr id="11" name="Picture 10">
              <a:extLst>
                <a:ext uri="{FF2B5EF4-FFF2-40B4-BE49-F238E27FC236}">
                  <a16:creationId xmlns:a16="http://schemas.microsoft.com/office/drawing/2014/main" id="{F56EFE90-70B4-BEF3-3397-046A8CC169F4}"/>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7765211" y="1036607"/>
              <a:ext cx="1086210" cy="1301870"/>
            </a:xfrm>
            <a:prstGeom prst="rect">
              <a:avLst/>
            </a:prstGeom>
          </p:spPr>
        </p:pic>
      </p:grpSp>
    </p:spTree>
    <p:extLst>
      <p:ext uri="{BB962C8B-B14F-4D97-AF65-F5344CB8AC3E}">
        <p14:creationId xmlns:p14="http://schemas.microsoft.com/office/powerpoint/2010/main" val="7562331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FCAF8C-6AB6-6F3A-53F3-B46AEEC666D7}"/>
              </a:ext>
            </a:extLst>
          </p:cNvPr>
          <p:cNvSpPr>
            <a:spLocks noGrp="1"/>
          </p:cNvSpPr>
          <p:nvPr>
            <p:ph type="title"/>
          </p:nvPr>
        </p:nvSpPr>
        <p:spPr/>
        <p:txBody>
          <a:bodyPr/>
          <a:lstStyle/>
          <a:p>
            <a:r>
              <a:rPr lang="en-US" sz="6000"/>
              <a:t>Questions</a:t>
            </a:r>
          </a:p>
        </p:txBody>
      </p:sp>
    </p:spTree>
    <p:extLst>
      <p:ext uri="{BB962C8B-B14F-4D97-AF65-F5344CB8AC3E}">
        <p14:creationId xmlns:p14="http://schemas.microsoft.com/office/powerpoint/2010/main" val="41476721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D5B99-E88C-6B2D-2605-1B807B826EC9}"/>
              </a:ext>
            </a:extLst>
          </p:cNvPr>
          <p:cNvSpPr>
            <a:spLocks noGrp="1"/>
          </p:cNvSpPr>
          <p:nvPr>
            <p:ph type="ctrTitle"/>
          </p:nvPr>
        </p:nvSpPr>
        <p:spPr/>
        <p:txBody>
          <a:bodyPr/>
          <a:lstStyle/>
          <a:p>
            <a:r>
              <a:rPr lang="en-US"/>
              <a:t>Get People Talking</a:t>
            </a:r>
          </a:p>
        </p:txBody>
      </p:sp>
      <p:sp>
        <p:nvSpPr>
          <p:cNvPr id="3" name="Text Placeholder 2">
            <a:extLst>
              <a:ext uri="{FF2B5EF4-FFF2-40B4-BE49-F238E27FC236}">
                <a16:creationId xmlns:a16="http://schemas.microsoft.com/office/drawing/2014/main" id="{62369097-2651-B7E1-0555-3190A0A6865C}"/>
              </a:ext>
            </a:extLst>
          </p:cNvPr>
          <p:cNvSpPr>
            <a:spLocks noGrp="1"/>
          </p:cNvSpPr>
          <p:nvPr>
            <p:ph type="body" sz="quarter" idx="10"/>
          </p:nvPr>
        </p:nvSpPr>
        <p:spPr>
          <a:xfrm>
            <a:off x="305436" y="1159920"/>
            <a:ext cx="3538800" cy="3383280"/>
          </a:xfrm>
        </p:spPr>
        <p:txBody>
          <a:bodyPr/>
          <a:lstStyle/>
          <a:p>
            <a:pPr marL="0" indent="0" fontAlgn="base">
              <a:buNone/>
            </a:pPr>
            <a:r>
              <a:rPr lang="en-US" sz="2000" b="1"/>
              <a:t>Your Challenge:</a:t>
            </a:r>
          </a:p>
          <a:p>
            <a:pPr fontAlgn="base"/>
            <a:r>
              <a:rPr lang="en-US" sz="2000"/>
              <a:t>Connect with one colleague at your school, district, or state to explore an accessibility practice in your setting.​</a:t>
            </a:r>
          </a:p>
          <a:p>
            <a:pPr marL="457200" lvl="1" fontAlgn="base"/>
            <a:r>
              <a:rPr lang="en-US" sz="2000"/>
              <a:t>Try these conversation starters!</a:t>
            </a:r>
          </a:p>
        </p:txBody>
      </p:sp>
      <p:sp>
        <p:nvSpPr>
          <p:cNvPr id="4" name="Text Placeholder 3">
            <a:extLst>
              <a:ext uri="{FF2B5EF4-FFF2-40B4-BE49-F238E27FC236}">
                <a16:creationId xmlns:a16="http://schemas.microsoft.com/office/drawing/2014/main" id="{C0F55E67-1184-BF57-6F72-AC0213410E51}"/>
              </a:ext>
            </a:extLst>
          </p:cNvPr>
          <p:cNvSpPr>
            <a:spLocks noGrp="1"/>
          </p:cNvSpPr>
          <p:nvPr>
            <p:ph type="body" sz="quarter" idx="11"/>
          </p:nvPr>
        </p:nvSpPr>
        <p:spPr>
          <a:xfrm>
            <a:off x="3981601" y="1109437"/>
            <a:ext cx="4946399" cy="3757680"/>
          </a:xfrm>
          <a:solidFill>
            <a:schemeClr val="bg1">
              <a:lumMod val="95000"/>
            </a:schemeClr>
          </a:solidFill>
        </p:spPr>
        <p:txBody>
          <a:bodyPr/>
          <a:lstStyle/>
          <a:p>
            <a:pPr marL="91440" indent="0">
              <a:spcBef>
                <a:spcPts val="0"/>
              </a:spcBef>
              <a:buNone/>
            </a:pPr>
            <a:r>
              <a:rPr lang="en-US" sz="1600" b="1"/>
              <a:t>Conversation Starters:</a:t>
            </a:r>
          </a:p>
          <a:p>
            <a:pPr>
              <a:spcBef>
                <a:spcPts val="0"/>
              </a:spcBef>
            </a:pPr>
            <a:r>
              <a:rPr lang="en-US" sz="1600"/>
              <a:t>“How do we currently ensure that all students with disabilities have access to digital learning materials?”</a:t>
            </a:r>
          </a:p>
          <a:p>
            <a:pPr>
              <a:spcBef>
                <a:spcPts val="0"/>
              </a:spcBef>
            </a:pPr>
            <a:r>
              <a:rPr lang="en-US" sz="1600"/>
              <a:t>“Who’s responsible for digital accessibility in our department or across our system?”</a:t>
            </a:r>
          </a:p>
          <a:p>
            <a:pPr>
              <a:spcBef>
                <a:spcPts val="0"/>
              </a:spcBef>
            </a:pPr>
            <a:r>
              <a:rPr lang="en-US" sz="1600"/>
              <a:t>“Have we ever assessed whether our current digital tools or materials are accessible to learners with disabilities?”</a:t>
            </a:r>
          </a:p>
          <a:p>
            <a:pPr>
              <a:spcBef>
                <a:spcPts val="0"/>
              </a:spcBef>
            </a:pPr>
            <a:r>
              <a:rPr lang="en-US" sz="1600"/>
              <a:t>“What policies or practices do we already have in place that relate to digital accessibility?”</a:t>
            </a:r>
          </a:p>
          <a:p>
            <a:pPr>
              <a:spcBef>
                <a:spcPts val="0"/>
              </a:spcBef>
            </a:pPr>
            <a:r>
              <a:rPr lang="en-US" sz="1600"/>
              <a:t>“Where do you think we have opportunities to improve access for students with disabilities?”</a:t>
            </a:r>
          </a:p>
          <a:p>
            <a:endParaRPr lang="en-US" sz="1600"/>
          </a:p>
        </p:txBody>
      </p:sp>
      <p:pic>
        <p:nvPicPr>
          <p:cNvPr id="7" name="Graphic 6">
            <a:extLst>
              <a:ext uri="{FF2B5EF4-FFF2-40B4-BE49-F238E27FC236}">
                <a16:creationId xmlns:a16="http://schemas.microsoft.com/office/drawing/2014/main" id="{E618571F-0FA7-E63F-79EE-0B93038D70A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98519" y="3628800"/>
            <a:ext cx="914400" cy="914400"/>
          </a:xfrm>
          <a:prstGeom prst="rect">
            <a:avLst/>
          </a:prstGeom>
        </p:spPr>
      </p:pic>
    </p:spTree>
    <p:extLst>
      <p:ext uri="{BB962C8B-B14F-4D97-AF65-F5344CB8AC3E}">
        <p14:creationId xmlns:p14="http://schemas.microsoft.com/office/powerpoint/2010/main" val="11703076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26BED-C66B-C9C7-F27A-B45307BE0AA6}"/>
              </a:ext>
            </a:extLst>
          </p:cNvPr>
          <p:cNvSpPr>
            <a:spLocks noGrp="1"/>
          </p:cNvSpPr>
          <p:nvPr>
            <p:ph type="ctrTitle"/>
          </p:nvPr>
        </p:nvSpPr>
        <p:spPr>
          <a:xfrm>
            <a:off x="305436" y="276383"/>
            <a:ext cx="7668132" cy="554835"/>
          </a:xfrm>
        </p:spPr>
        <p:txBody>
          <a:bodyPr/>
          <a:lstStyle/>
          <a:p>
            <a:r>
              <a:rPr lang="en-US" sz="3600"/>
              <a:t>Accessibility Resources from NCADEMI</a:t>
            </a:r>
          </a:p>
        </p:txBody>
      </p:sp>
      <p:sp>
        <p:nvSpPr>
          <p:cNvPr id="3" name="Content Placeholder 2">
            <a:extLst>
              <a:ext uri="{FF2B5EF4-FFF2-40B4-BE49-F238E27FC236}">
                <a16:creationId xmlns:a16="http://schemas.microsoft.com/office/drawing/2014/main" id="{9606007E-D849-7E9C-D818-2CA959C1AD60}"/>
              </a:ext>
            </a:extLst>
          </p:cNvPr>
          <p:cNvSpPr>
            <a:spLocks noGrp="1"/>
          </p:cNvSpPr>
          <p:nvPr>
            <p:ph type="body" sz="quarter" idx="10"/>
          </p:nvPr>
        </p:nvSpPr>
        <p:spPr>
          <a:xfrm>
            <a:off x="535836" y="1282085"/>
            <a:ext cx="4866673" cy="3383280"/>
          </a:xfrm>
        </p:spPr>
        <p:txBody>
          <a:bodyPr vert="horz" lIns="0" tIns="45720" rIns="91440" bIns="45720" rtlCol="0" anchor="t">
            <a:noAutofit/>
          </a:bodyPr>
          <a:lstStyle/>
          <a:p>
            <a:pPr>
              <a:spcAft>
                <a:spcPts val="1800"/>
              </a:spcAft>
            </a:pPr>
            <a:r>
              <a:rPr lang="en-US">
                <a:hlinkClick r:id="rId2"/>
              </a:rPr>
              <a:t>Accessibility Basics</a:t>
            </a:r>
            <a:endParaRPr lang="en-US"/>
          </a:p>
          <a:p>
            <a:pPr>
              <a:spcAft>
                <a:spcPts val="1800"/>
              </a:spcAft>
            </a:pPr>
            <a:r>
              <a:rPr lang="en-US">
                <a:hlinkClick r:id="rId3"/>
              </a:rPr>
              <a:t>Learning Modules</a:t>
            </a:r>
            <a:endParaRPr lang="en-US"/>
          </a:p>
          <a:p>
            <a:pPr>
              <a:spcAft>
                <a:spcPts val="1800"/>
              </a:spcAft>
            </a:pPr>
            <a:r>
              <a:rPr lang="en-US">
                <a:hlinkClick r:id="rId4"/>
              </a:rPr>
              <a:t>Digital Accessibility Roadmap</a:t>
            </a:r>
            <a:endParaRPr lang="en-US"/>
          </a:p>
          <a:p>
            <a:r>
              <a:rPr lang="en-US">
                <a:hlinkClick r:id="rId5"/>
              </a:rPr>
              <a:t>Accessible Digital Educational Materials Quality Indicators</a:t>
            </a:r>
            <a:endParaRPr lang="en-US">
              <a:ea typeface="Calibri"/>
              <a:cs typeface="Calibri"/>
              <a:hlinkClick r:id="rId5"/>
            </a:endParaRPr>
          </a:p>
        </p:txBody>
      </p:sp>
      <p:pic>
        <p:nvPicPr>
          <p:cNvPr id="5" name="Picture 4" descr="Icons representing 9 accessibility skills.">
            <a:extLst>
              <a:ext uri="{FF2B5EF4-FFF2-40B4-BE49-F238E27FC236}">
                <a16:creationId xmlns:a16="http://schemas.microsoft.com/office/drawing/2014/main" id="{7C4BDAD5-2E6A-2D53-9B53-701F267B7D23}"/>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3209" b="91444" l="3306" r="95248">
                        <a14:foregroundMark x1="16942" y1="3565" x2="9504" y2="4991"/>
                        <a14:foregroundMark x1="9504" y1="4991" x2="4339" y2="17112"/>
                        <a14:foregroundMark x1="4339" y1="17112" x2="15702" y2="26916"/>
                        <a14:foregroundMark x1="15702" y1="26916" x2="27893" y2="19251"/>
                        <a14:foregroundMark x1="27893" y1="19251" x2="20868" y2="7665"/>
                        <a14:foregroundMark x1="20868" y1="7665" x2="12397" y2="10695"/>
                        <a14:foregroundMark x1="12397" y1="10695" x2="22521" y2="15865"/>
                        <a14:foregroundMark x1="22521" y1="15865" x2="23760" y2="13547"/>
                        <a14:foregroundMark x1="23967" y1="6417" x2="16322" y2="4991"/>
                        <a14:foregroundMark x1="16322" y1="4991" x2="5992" y2="9982"/>
                        <a14:foregroundMark x1="5992" y1="9982" x2="5165" y2="17291"/>
                        <a14:foregroundMark x1="14669" y1="3209" x2="22727" y2="3565"/>
                        <a14:foregroundMark x1="46901" y1="4813" x2="53099" y2="3387"/>
                        <a14:foregroundMark x1="80992" y1="3743" x2="88843" y2="5526"/>
                        <a14:foregroundMark x1="88843" y1="5526" x2="93802" y2="11586"/>
                        <a14:foregroundMark x1="93802" y1="11586" x2="87397" y2="21925"/>
                        <a14:foregroundMark x1="87397" y1="21925" x2="77479" y2="22995"/>
                        <a14:foregroundMark x1="77479" y1="22995" x2="70661" y2="12121"/>
                        <a14:foregroundMark x1="70661" y1="12121" x2="75413" y2="6417"/>
                        <a14:foregroundMark x1="75413" y1="6417" x2="83264" y2="4100"/>
                        <a14:foregroundMark x1="83264" y1="4100" x2="83264" y2="4100"/>
                        <a14:foregroundMark x1="46901" y1="4991" x2="46488" y2="15686"/>
                        <a14:foregroundMark x1="46488" y1="15686" x2="57231" y2="13012"/>
                        <a14:foregroundMark x1="57231" y1="13012" x2="48967" y2="19608"/>
                        <a14:foregroundMark x1="48967" y1="19608" x2="40496" y2="11943"/>
                        <a14:foregroundMark x1="40496" y1="11943" x2="48967" y2="9626"/>
                        <a14:foregroundMark x1="48967" y1="9626" x2="52479" y2="18182"/>
                        <a14:foregroundMark x1="52479" y1="18182" x2="52479" y2="20499"/>
                        <a14:foregroundMark x1="21074" y1="36898" x2="14256" y2="38324"/>
                        <a14:foregroundMark x1="14256" y1="38324" x2="7645" y2="45811"/>
                        <a14:foregroundMark x1="7645" y1="45811" x2="9091" y2="54189"/>
                        <a14:foregroundMark x1="9091" y1="54189" x2="16529" y2="58289"/>
                        <a14:foregroundMark x1="16529" y1="58289" x2="24174" y2="57932"/>
                        <a14:foregroundMark x1="24174" y1="57932" x2="30992" y2="52050"/>
                        <a14:foregroundMark x1="30992" y1="52050" x2="31198" y2="45811"/>
                        <a14:foregroundMark x1="31198" y1="45811" x2="23140" y2="38681"/>
                        <a14:foregroundMark x1="23140" y1="38681" x2="13636" y2="37790"/>
                        <a14:foregroundMark x1="13636" y1="37790" x2="5165" y2="42424"/>
                        <a14:foregroundMark x1="5165" y1="42424" x2="3926" y2="49554"/>
                        <a14:foregroundMark x1="3926" y1="49554" x2="7025" y2="56328"/>
                        <a14:foregroundMark x1="7025" y1="56328" x2="15496" y2="57398"/>
                        <a14:foregroundMark x1="15496" y1="57398" x2="25000" y2="48841"/>
                        <a14:foregroundMark x1="25000" y1="48841" x2="16116" y2="39929"/>
                        <a14:foregroundMark x1="16116" y1="39929" x2="13843" y2="49733"/>
                        <a14:foregroundMark x1="13843" y1="49733" x2="14256" y2="43316"/>
                        <a14:foregroundMark x1="47521" y1="36720" x2="46901" y2="54189"/>
                        <a14:foregroundMark x1="46901" y1="54189" x2="56405" y2="56328"/>
                        <a14:foregroundMark x1="56405" y1="56328" x2="56198" y2="45276"/>
                        <a14:foregroundMark x1="56198" y1="45276" x2="48760" y2="42424"/>
                        <a14:foregroundMark x1="48760" y1="42424" x2="44215" y2="46881"/>
                        <a14:foregroundMark x1="79959" y1="37077" x2="72521" y2="50624"/>
                        <a14:foregroundMark x1="72521" y1="50624" x2="75620" y2="57041"/>
                        <a14:foregroundMark x1="75620" y1="57041" x2="82851" y2="57576"/>
                        <a14:foregroundMark x1="82851" y1="57576" x2="94008" y2="54189"/>
                        <a14:foregroundMark x1="94008" y1="54189" x2="94421" y2="44385"/>
                        <a14:foregroundMark x1="94421" y1="44385" x2="80992" y2="35829"/>
                        <a14:foregroundMark x1="80992" y1="35829" x2="76033" y2="39037"/>
                        <a14:foregroundMark x1="85537" y1="44385" x2="75620" y2="49911"/>
                        <a14:foregroundMark x1="84711" y1="43850" x2="85537" y2="50089"/>
                        <a14:foregroundMark x1="25207" y1="71480" x2="5372" y2="80570"/>
                        <a14:foregroundMark x1="5372" y1="80570" x2="17562" y2="84670"/>
                        <a14:foregroundMark x1="17562" y1="84670" x2="17355" y2="78431"/>
                        <a14:foregroundMark x1="17355" y1="78431" x2="15289" y2="79501"/>
                        <a14:foregroundMark x1="22934" y1="80214" x2="24793" y2="88235"/>
                        <a14:foregroundMark x1="28306" y1="73797" x2="29959" y2="81996"/>
                        <a14:foregroundMark x1="29959" y1="81996" x2="29959" y2="81996"/>
                        <a14:foregroundMark x1="11364" y1="70588" x2="4959" y2="76471"/>
                        <a14:foregroundMark x1="4959" y1="76471" x2="3719" y2="82888"/>
                        <a14:foregroundMark x1="11983" y1="92157" x2="19421" y2="91622"/>
                        <a14:foregroundMark x1="19421" y1="91622" x2="19421" y2="91622"/>
                        <a14:foregroundMark x1="48760" y1="70232" x2="36777" y2="74866"/>
                        <a14:foregroundMark x1="36777" y1="74866" x2="36983" y2="86988"/>
                        <a14:foregroundMark x1="36983" y1="86988" x2="44421" y2="89840"/>
                        <a14:foregroundMark x1="44421" y1="89840" x2="58678" y2="88414"/>
                        <a14:foregroundMark x1="58678" y1="88414" x2="64669" y2="82353"/>
                        <a14:foregroundMark x1="64669" y1="82353" x2="64050" y2="75936"/>
                        <a14:foregroundMark x1="64050" y1="75936" x2="51446" y2="71123"/>
                        <a14:foregroundMark x1="51446" y1="71123" x2="59917" y2="75045"/>
                        <a14:foregroundMark x1="59917" y1="75045" x2="60950" y2="82175"/>
                        <a14:foregroundMark x1="60950" y1="82175" x2="50413" y2="84670"/>
                        <a14:foregroundMark x1="50413" y1="84670" x2="42975" y2="81105"/>
                        <a14:foregroundMark x1="42975" y1="81105" x2="48967" y2="77718"/>
                        <a14:foregroundMark x1="48967" y1="77718" x2="53512" y2="82709"/>
                        <a14:foregroundMark x1="93182" y1="73975" x2="82025" y2="69875"/>
                        <a14:foregroundMark x1="82025" y1="69875" x2="74174" y2="73975"/>
                        <a14:foregroundMark x1="74174" y1="73975" x2="71488" y2="81462"/>
                        <a14:foregroundMark x1="71488" y1="81462" x2="73967" y2="89483"/>
                        <a14:foregroundMark x1="73967" y1="89483" x2="80992" y2="90909"/>
                        <a14:foregroundMark x1="80992" y1="90909" x2="88223" y2="90374"/>
                        <a14:foregroundMark x1="88223" y1="90374" x2="93595" y2="86096"/>
                        <a14:foregroundMark x1="93595" y1="86096" x2="95248" y2="79501"/>
                        <a14:foregroundMark x1="95248" y1="79501" x2="89463" y2="73797"/>
                        <a14:foregroundMark x1="89463" y1="73797" x2="75620" y2="76292"/>
                        <a14:foregroundMark x1="75620" y1="76292" x2="87603" y2="80392"/>
                        <a14:foregroundMark x1="87603" y1="80392" x2="75207" y2="84492"/>
                      </a14:backgroundRemoval>
                    </a14:imgEffect>
                  </a14:imgLayer>
                </a14:imgProps>
              </a:ext>
            </a:extLst>
          </a:blip>
          <a:stretch>
            <a:fillRect/>
          </a:stretch>
        </p:blipFill>
        <p:spPr>
          <a:xfrm>
            <a:off x="5149068" y="1231559"/>
            <a:ext cx="3006090" cy="3484331"/>
          </a:xfrm>
          <a:prstGeom prst="rect">
            <a:avLst/>
          </a:prstGeom>
        </p:spPr>
      </p:pic>
    </p:spTree>
    <p:extLst>
      <p:ext uri="{BB962C8B-B14F-4D97-AF65-F5344CB8AC3E}">
        <p14:creationId xmlns:p14="http://schemas.microsoft.com/office/powerpoint/2010/main" val="6571485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FEA9D-5607-9497-1CBB-D77C0B79F6CE}"/>
              </a:ext>
            </a:extLst>
          </p:cNvPr>
          <p:cNvSpPr>
            <a:spLocks noGrp="1"/>
          </p:cNvSpPr>
          <p:nvPr>
            <p:ph type="ctrTitle"/>
          </p:nvPr>
        </p:nvSpPr>
        <p:spPr/>
        <p:txBody>
          <a:bodyPr/>
          <a:lstStyle/>
          <a:p>
            <a:r>
              <a:rPr lang="en-US" sz="3600"/>
              <a:t>Contact, Connect, and Stay Informed</a:t>
            </a:r>
          </a:p>
        </p:txBody>
      </p:sp>
      <p:sp>
        <p:nvSpPr>
          <p:cNvPr id="4" name="Text Placeholder 3">
            <a:extLst>
              <a:ext uri="{FF2B5EF4-FFF2-40B4-BE49-F238E27FC236}">
                <a16:creationId xmlns:a16="http://schemas.microsoft.com/office/drawing/2014/main" id="{364F1F64-69BD-3152-C7A8-C5EFAEA56385}"/>
              </a:ext>
            </a:extLst>
          </p:cNvPr>
          <p:cNvSpPr>
            <a:spLocks noGrp="1"/>
          </p:cNvSpPr>
          <p:nvPr>
            <p:ph type="body" sz="quarter" idx="10"/>
          </p:nvPr>
        </p:nvSpPr>
        <p:spPr>
          <a:xfrm>
            <a:off x="305436" y="1168214"/>
            <a:ext cx="4447021" cy="551758"/>
          </a:xfrm>
        </p:spPr>
        <p:txBody>
          <a:bodyPr/>
          <a:lstStyle/>
          <a:p>
            <a:pPr marL="91440" indent="0">
              <a:buNone/>
            </a:pPr>
            <a:r>
              <a:rPr lang="en-US" sz="2600" b="1"/>
              <a:t>Contact &amp; Connect</a:t>
            </a:r>
          </a:p>
        </p:txBody>
      </p:sp>
      <p:sp>
        <p:nvSpPr>
          <p:cNvPr id="3" name="Content Placeholder 2">
            <a:extLst>
              <a:ext uri="{FF2B5EF4-FFF2-40B4-BE49-F238E27FC236}">
                <a16:creationId xmlns:a16="http://schemas.microsoft.com/office/drawing/2014/main" id="{70987D1F-451B-F5D5-F006-67A7E574B927}"/>
              </a:ext>
            </a:extLst>
          </p:cNvPr>
          <p:cNvSpPr>
            <a:spLocks noGrp="1"/>
          </p:cNvSpPr>
          <p:nvPr>
            <p:ph sz="half" idx="4294967295"/>
          </p:nvPr>
        </p:nvSpPr>
        <p:spPr>
          <a:xfrm>
            <a:off x="642938" y="1809750"/>
            <a:ext cx="4368800" cy="2551113"/>
          </a:xfrm>
        </p:spPr>
        <p:txBody>
          <a:bodyPr vert="horz" lIns="68580" tIns="34290" rIns="68580" bIns="34290" rtlCol="0" anchor="t">
            <a:normAutofit/>
          </a:bodyPr>
          <a:lstStyle/>
          <a:p>
            <a:pPr marL="342900" lvl="1" indent="0">
              <a:lnSpc>
                <a:spcPct val="100000"/>
              </a:lnSpc>
              <a:spcBef>
                <a:spcPts val="0"/>
              </a:spcBef>
              <a:spcAft>
                <a:spcPts val="2200"/>
              </a:spcAft>
              <a:buNone/>
            </a:pPr>
            <a:r>
              <a:rPr lang="en-US">
                <a:hlinkClick r:id="rId3"/>
              </a:rPr>
              <a:t>ncademi.org</a:t>
            </a:r>
            <a:r>
              <a:rPr lang="en-US"/>
              <a:t> </a:t>
            </a:r>
          </a:p>
          <a:p>
            <a:pPr marL="342900" lvl="1" indent="0">
              <a:lnSpc>
                <a:spcPct val="100000"/>
              </a:lnSpc>
              <a:spcBef>
                <a:spcPts val="0"/>
              </a:spcBef>
              <a:spcAft>
                <a:spcPts val="2200"/>
              </a:spcAft>
              <a:buNone/>
            </a:pPr>
            <a:r>
              <a:rPr lang="en-US">
                <a:hlinkClick r:id="rId4"/>
              </a:rPr>
              <a:t>ncademi@usu.edu</a:t>
            </a:r>
            <a:r>
              <a:rPr lang="en-US"/>
              <a:t>   </a:t>
            </a:r>
          </a:p>
          <a:p>
            <a:pPr marL="342900" lvl="1" indent="0">
              <a:lnSpc>
                <a:spcPct val="100000"/>
              </a:lnSpc>
              <a:spcBef>
                <a:spcPts val="0"/>
              </a:spcBef>
              <a:spcAft>
                <a:spcPts val="2200"/>
              </a:spcAft>
              <a:buNone/>
            </a:pPr>
            <a:r>
              <a:rPr lang="en-US"/>
              <a:t>435.554.8213 (voice or text)</a:t>
            </a:r>
          </a:p>
          <a:p>
            <a:pPr marL="342900" lvl="1" indent="0">
              <a:lnSpc>
                <a:spcPct val="100000"/>
              </a:lnSpc>
              <a:spcBef>
                <a:spcPts val="0"/>
              </a:spcBef>
              <a:spcAft>
                <a:spcPts val="1200"/>
              </a:spcAft>
              <a:buNone/>
            </a:pPr>
            <a:r>
              <a:rPr lang="en-US">
                <a:hlinkClick r:id="rId5"/>
              </a:rPr>
              <a:t>Follow us on LinkedIn</a:t>
            </a:r>
          </a:p>
        </p:txBody>
      </p:sp>
      <p:sp>
        <p:nvSpPr>
          <p:cNvPr id="6" name="Text Placeholder 5">
            <a:extLst>
              <a:ext uri="{FF2B5EF4-FFF2-40B4-BE49-F238E27FC236}">
                <a16:creationId xmlns:a16="http://schemas.microsoft.com/office/drawing/2014/main" id="{C19F8644-53A0-E79F-F374-0B9058B63E25}"/>
              </a:ext>
            </a:extLst>
          </p:cNvPr>
          <p:cNvSpPr>
            <a:spLocks noGrp="1"/>
          </p:cNvSpPr>
          <p:nvPr>
            <p:ph type="body" sz="quarter" idx="4294967295"/>
          </p:nvPr>
        </p:nvSpPr>
        <p:spPr>
          <a:xfrm>
            <a:off x="4574382" y="1168401"/>
            <a:ext cx="4062412" cy="547687"/>
          </a:xfrm>
        </p:spPr>
        <p:txBody>
          <a:bodyPr/>
          <a:lstStyle/>
          <a:p>
            <a:pPr marL="91440" indent="0">
              <a:buNone/>
            </a:pPr>
            <a:r>
              <a:rPr lang="en-US" sz="2600" b="1"/>
              <a:t>Stay Informed</a:t>
            </a:r>
          </a:p>
          <a:p>
            <a:pPr marL="341313" indent="0">
              <a:buNone/>
            </a:pPr>
            <a:r>
              <a:rPr lang="en-US">
                <a:hlinkClick r:id="rId6"/>
              </a:rPr>
              <a:t>ncademi.org/newsletter</a:t>
            </a:r>
            <a:endParaRPr lang="en-US" sz="1200"/>
          </a:p>
        </p:txBody>
      </p:sp>
      <p:pic>
        <p:nvPicPr>
          <p:cNvPr id="8" name="Content Placeholder 7">
            <a:extLst>
              <a:ext uri="{FF2B5EF4-FFF2-40B4-BE49-F238E27FC236}">
                <a16:creationId xmlns:a16="http://schemas.microsoft.com/office/drawing/2014/main" id="{87214B3D-C1EB-7BB3-5534-6EE9FF6EAAFB}"/>
              </a:ext>
              <a:ext uri="{C183D7F6-B498-43B3-948B-1728B52AA6E4}">
                <adec:decorative xmlns:adec="http://schemas.microsoft.com/office/drawing/2017/decorative" val="1"/>
              </a:ext>
            </a:extLst>
          </p:cNvPr>
          <p:cNvPicPr>
            <a:picLocks noGrp="1" noChangeAspect="1"/>
          </p:cNvPicPr>
          <p:nvPr>
            <p:ph type="pic" sz="quarter" idx="4294967295"/>
          </p:nvPr>
        </p:nvPicPr>
        <p:blipFill>
          <a:blip r:embed="rId7"/>
          <a:srcRect t="7465" b="7465"/>
          <a:stretch/>
        </p:blipFill>
        <p:spPr>
          <a:xfrm>
            <a:off x="5410200" y="2321719"/>
            <a:ext cx="2390775" cy="2033587"/>
          </a:xfrm>
        </p:spPr>
      </p:pic>
      <p:grpSp>
        <p:nvGrpSpPr>
          <p:cNvPr id="5" name="Group 4">
            <a:extLst>
              <a:ext uri="{FF2B5EF4-FFF2-40B4-BE49-F238E27FC236}">
                <a16:creationId xmlns:a16="http://schemas.microsoft.com/office/drawing/2014/main" id="{6998083C-A004-1403-FD28-EB1407FDB778}"/>
              </a:ext>
              <a:ext uri="{C183D7F6-B498-43B3-948B-1728B52AA6E4}">
                <adec:decorative xmlns:adec="http://schemas.microsoft.com/office/drawing/2017/decorative" val="1"/>
              </a:ext>
            </a:extLst>
          </p:cNvPr>
          <p:cNvGrpSpPr/>
          <p:nvPr/>
        </p:nvGrpSpPr>
        <p:grpSpPr>
          <a:xfrm>
            <a:off x="457201" y="1810598"/>
            <a:ext cx="577272" cy="2465836"/>
            <a:chOff x="457201" y="1810598"/>
            <a:chExt cx="604007" cy="2646891"/>
          </a:xfrm>
        </p:grpSpPr>
        <p:pic>
          <p:nvPicPr>
            <p:cNvPr id="9" name="Picture 8">
              <a:extLst>
                <a:ext uri="{FF2B5EF4-FFF2-40B4-BE49-F238E27FC236}">
                  <a16:creationId xmlns:a16="http://schemas.microsoft.com/office/drawing/2014/main" id="{7588F18A-A6D9-17A4-BF02-F374B53ACBBF}"/>
                </a:ext>
                <a:ext uri="{C183D7F6-B498-43B3-948B-1728B52AA6E4}">
                  <adec:decorative xmlns:adec="http://schemas.microsoft.com/office/drawing/2017/decorative" val="1"/>
                </a:ext>
              </a:extLst>
            </p:cNvPr>
            <p:cNvPicPr>
              <a:picLocks noChangeAspect="1"/>
            </p:cNvPicPr>
            <p:nvPr/>
          </p:nvPicPr>
          <p:blipFill>
            <a:blip r:embed="rId8"/>
            <a:srcRect l="-14873" t="-11756" r="-17236" b="-18768"/>
            <a:stretch/>
          </p:blipFill>
          <p:spPr>
            <a:xfrm>
              <a:off x="457201" y="1810598"/>
              <a:ext cx="604007" cy="596762"/>
            </a:xfrm>
            <a:prstGeom prst="rect">
              <a:avLst/>
            </a:prstGeom>
          </p:spPr>
        </p:pic>
        <p:pic>
          <p:nvPicPr>
            <p:cNvPr id="11" name="Picture 10">
              <a:extLst>
                <a:ext uri="{FF2B5EF4-FFF2-40B4-BE49-F238E27FC236}">
                  <a16:creationId xmlns:a16="http://schemas.microsoft.com/office/drawing/2014/main" id="{AB83D98E-E62C-091B-BCCF-61597E1612ED}"/>
                </a:ext>
                <a:ext uri="{C183D7F6-B498-43B3-948B-1728B52AA6E4}">
                  <adec:decorative xmlns:adec="http://schemas.microsoft.com/office/drawing/2017/decorative" val="1"/>
                </a:ext>
              </a:extLst>
            </p:cNvPr>
            <p:cNvPicPr>
              <a:picLocks noChangeAspect="1"/>
            </p:cNvPicPr>
            <p:nvPr/>
          </p:nvPicPr>
          <p:blipFill>
            <a:blip r:embed="rId9"/>
            <a:srcRect l="-14873" t="-6703" r="-17236" b="-18147"/>
            <a:stretch/>
          </p:blipFill>
          <p:spPr>
            <a:xfrm>
              <a:off x="457201" y="2519920"/>
              <a:ext cx="604007" cy="570817"/>
            </a:xfrm>
            <a:prstGeom prst="rect">
              <a:avLst/>
            </a:prstGeom>
          </p:spPr>
        </p:pic>
        <p:pic>
          <p:nvPicPr>
            <p:cNvPr id="13" name="Picture 12">
              <a:extLst>
                <a:ext uri="{FF2B5EF4-FFF2-40B4-BE49-F238E27FC236}">
                  <a16:creationId xmlns:a16="http://schemas.microsoft.com/office/drawing/2014/main" id="{FF1479B7-10BE-F425-6081-E7002E3DE111}"/>
                </a:ext>
                <a:ext uri="{C183D7F6-B498-43B3-948B-1728B52AA6E4}">
                  <adec:decorative xmlns:adec="http://schemas.microsoft.com/office/drawing/2017/decorative" val="1"/>
                </a:ext>
              </a:extLst>
            </p:cNvPr>
            <p:cNvPicPr>
              <a:picLocks noChangeAspect="1"/>
            </p:cNvPicPr>
            <p:nvPr/>
          </p:nvPicPr>
          <p:blipFill>
            <a:blip r:embed="rId10"/>
            <a:srcRect l="-15022" t="-7398" r="-18411" b="-18704"/>
            <a:stretch/>
          </p:blipFill>
          <p:spPr>
            <a:xfrm>
              <a:off x="457201" y="3203296"/>
              <a:ext cx="604007" cy="570817"/>
            </a:xfrm>
            <a:prstGeom prst="rect">
              <a:avLst/>
            </a:prstGeom>
          </p:spPr>
        </p:pic>
        <p:pic>
          <p:nvPicPr>
            <p:cNvPr id="15" name="Picture 14">
              <a:extLst>
                <a:ext uri="{FF2B5EF4-FFF2-40B4-BE49-F238E27FC236}">
                  <a16:creationId xmlns:a16="http://schemas.microsoft.com/office/drawing/2014/main" id="{C8631C3A-0157-7EB3-8B06-EC3C6D446B5A}"/>
                </a:ext>
                <a:ext uri="{C183D7F6-B498-43B3-948B-1728B52AA6E4}">
                  <adec:decorative xmlns:adec="http://schemas.microsoft.com/office/drawing/2017/decorative" val="1"/>
                </a:ext>
              </a:extLst>
            </p:cNvPr>
            <p:cNvPicPr>
              <a:picLocks noChangeAspect="1"/>
            </p:cNvPicPr>
            <p:nvPr/>
          </p:nvPicPr>
          <p:blipFill>
            <a:blip r:embed="rId11"/>
            <a:srcRect l="-14993" t="-7010" r="-18176" b="-18840"/>
            <a:stretch/>
          </p:blipFill>
          <p:spPr>
            <a:xfrm>
              <a:off x="457202" y="3886672"/>
              <a:ext cx="604006" cy="570817"/>
            </a:xfrm>
            <a:prstGeom prst="rect">
              <a:avLst/>
            </a:prstGeom>
          </p:spPr>
        </p:pic>
      </p:grpSp>
    </p:spTree>
    <p:extLst>
      <p:ext uri="{BB962C8B-B14F-4D97-AF65-F5344CB8AC3E}">
        <p14:creationId xmlns:p14="http://schemas.microsoft.com/office/powerpoint/2010/main" val="26834321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21F3323-558F-1AAD-8961-1194447E1942}"/>
              </a:ext>
            </a:extLst>
          </p:cNvPr>
          <p:cNvSpPr>
            <a:spLocks noGrp="1"/>
          </p:cNvSpPr>
          <p:nvPr>
            <p:ph type="ctrTitle"/>
          </p:nvPr>
        </p:nvSpPr>
        <p:spPr/>
        <p:txBody>
          <a:bodyPr/>
          <a:lstStyle/>
          <a:p>
            <a:r>
              <a:rPr lang="en-US"/>
              <a:t>Disclaimer</a:t>
            </a:r>
          </a:p>
        </p:txBody>
      </p:sp>
      <p:sp>
        <p:nvSpPr>
          <p:cNvPr id="2" name="Text Placeholder 1">
            <a:extLst>
              <a:ext uri="{FF2B5EF4-FFF2-40B4-BE49-F238E27FC236}">
                <a16:creationId xmlns:a16="http://schemas.microsoft.com/office/drawing/2014/main" id="{12EC3C4B-B359-3CEC-0AC2-47D737488B7D}"/>
              </a:ext>
            </a:extLst>
          </p:cNvPr>
          <p:cNvSpPr>
            <a:spLocks noGrp="1"/>
          </p:cNvSpPr>
          <p:nvPr>
            <p:ph type="body" sz="quarter" idx="10"/>
          </p:nvPr>
        </p:nvSpPr>
        <p:spPr>
          <a:xfrm>
            <a:off x="305436" y="1107601"/>
            <a:ext cx="6261619" cy="3383280"/>
          </a:xfrm>
        </p:spPr>
        <p:txBody>
          <a:bodyPr/>
          <a:lstStyle/>
          <a:p>
            <a:pPr marL="0" indent="0" fontAlgn="base">
              <a:buNone/>
            </a:pPr>
            <a:r>
              <a:rPr lang="en-US" sz="2000"/>
              <a:t>The contents of this slide deck were developed under a cooperative agreement with the U.S. Department of Education, Office of Special Education Programs, Award No. H327Z240007. However, those contents do not necessarily represent the policy of the Department of Education, and you should not assume endorsement by the Federal Government. Project Officer: Rebecca Sheffield, Ph.D.​</a:t>
            </a:r>
          </a:p>
          <a:p>
            <a:pPr marL="0" indent="0" fontAlgn="base">
              <a:buNone/>
            </a:pPr>
            <a:r>
              <a:rPr lang="en-US" sz="2000"/>
              <a:t>The contents of this slide deck are licensed under a </a:t>
            </a:r>
            <a:r>
              <a:rPr lang="en-US" sz="2000" u="sng">
                <a:hlinkClick r:id="rId2"/>
              </a:rPr>
              <a:t>Creative Commons Attribution-ShareAlike 4.0 International License (CC BY-SA 4.0)</a:t>
            </a:r>
            <a:r>
              <a:rPr lang="en-US" sz="2000"/>
              <a:t>.​</a:t>
            </a:r>
          </a:p>
        </p:txBody>
      </p:sp>
      <p:pic>
        <p:nvPicPr>
          <p:cNvPr id="3074" name="Picture 2" descr="Office of Special Education Programs IDEAs that Work logo.">
            <a:extLst>
              <a:ext uri="{FF2B5EF4-FFF2-40B4-BE49-F238E27FC236}">
                <a16:creationId xmlns:a16="http://schemas.microsoft.com/office/drawing/2014/main" id="{1B5EBD9C-5B05-B86F-DB4C-E9493247D8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9093" y="1539755"/>
            <a:ext cx="1657471" cy="171272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a:extLst>
              <a:ext uri="{FF2B5EF4-FFF2-40B4-BE49-F238E27FC236}">
                <a16:creationId xmlns:a16="http://schemas.microsoft.com/office/drawing/2014/main" id="{A68B77C1-1986-002B-5591-26FCE1CEDF83}"/>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77908" y="3528858"/>
            <a:ext cx="1290200" cy="432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70698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31ED5-5AC1-78D5-757D-6C2C42E4AB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8ABFB3-4E80-5321-F638-488E2C9DFD22}"/>
              </a:ext>
            </a:extLst>
          </p:cNvPr>
          <p:cNvSpPr>
            <a:spLocks noGrp="1"/>
          </p:cNvSpPr>
          <p:nvPr>
            <p:ph type="ctrTitle"/>
          </p:nvPr>
        </p:nvSpPr>
        <p:spPr>
          <a:prstGeom prst="rect">
            <a:avLst/>
          </a:prstGeom>
        </p:spPr>
        <p:txBody>
          <a:bodyPr/>
          <a:lstStyle/>
          <a:p>
            <a:r>
              <a:rPr lang="en-US"/>
              <a:t>ACVREP CEU Session End Code</a:t>
            </a:r>
          </a:p>
        </p:txBody>
      </p:sp>
      <p:sp>
        <p:nvSpPr>
          <p:cNvPr id="3" name="Text Placeholder 2">
            <a:extLst>
              <a:ext uri="{FF2B5EF4-FFF2-40B4-BE49-F238E27FC236}">
                <a16:creationId xmlns:a16="http://schemas.microsoft.com/office/drawing/2014/main" id="{FF95DAF2-928E-B334-0825-38F386936206}"/>
              </a:ext>
            </a:extLst>
          </p:cNvPr>
          <p:cNvSpPr>
            <a:spLocks noGrp="1"/>
          </p:cNvSpPr>
          <p:nvPr>
            <p:ph type="body" sz="quarter" idx="10"/>
          </p:nvPr>
        </p:nvSpPr>
        <p:spPr>
          <a:xfrm>
            <a:off x="305436" y="1052422"/>
            <a:ext cx="8213725" cy="3383280"/>
          </a:xfrm>
        </p:spPr>
        <p:txBody>
          <a:bodyPr lIns="0">
            <a:noAutofit/>
          </a:bodyPr>
          <a:lstStyle/>
          <a:p>
            <a:r>
              <a:rPr lang="en-US" sz="2200" i="1" dirty="0">
                <a:solidFill>
                  <a:srgbClr val="005192"/>
                </a:solidFill>
              </a:rPr>
              <a:t>If you do not plan to claim ACVREP CEUs (primarily for Vision Impairment Specialists), </a:t>
            </a:r>
            <a:r>
              <a:rPr lang="en-US" sz="2200" b="1" i="1" dirty="0">
                <a:solidFill>
                  <a:srgbClr val="005192"/>
                </a:solidFill>
              </a:rPr>
              <a:t>you do not need to note these codes</a:t>
            </a:r>
            <a:r>
              <a:rPr lang="en-US" sz="2200" i="1" dirty="0">
                <a:solidFill>
                  <a:srgbClr val="005192"/>
                </a:solidFill>
              </a:rPr>
              <a:t>.</a:t>
            </a:r>
          </a:p>
          <a:p>
            <a:pPr lvl="1">
              <a:spcBef>
                <a:spcPts val="1200"/>
              </a:spcBef>
            </a:pPr>
            <a:r>
              <a:rPr lang="en-US" sz="2200" b="1" dirty="0"/>
              <a:t>End Code</a:t>
            </a:r>
            <a:r>
              <a:rPr lang="en-US" sz="2200" dirty="0"/>
              <a:t>: </a:t>
            </a:r>
            <a:endParaRPr lang="en-US" sz="3000" dirty="0"/>
          </a:p>
          <a:p>
            <a:r>
              <a:rPr lang="en-US" sz="2200" dirty="0"/>
              <a:t>This session has been approved for ACVREP CEUs. If you plan to claim ACVREP CEUs, please note this code, </a:t>
            </a:r>
            <a:r>
              <a:rPr lang="en-US" sz="2200" b="1" dirty="0"/>
              <a:t>and</a:t>
            </a:r>
            <a:r>
              <a:rPr lang="en-US" sz="2200" dirty="0"/>
              <a:t> the start code that was be shown at the beginning of this session.</a:t>
            </a:r>
          </a:p>
          <a:p>
            <a:r>
              <a:rPr lang="en-US" sz="2200" dirty="0">
                <a:solidFill>
                  <a:srgbClr val="005192"/>
                </a:solidFill>
              </a:rPr>
              <a:t>Please visit </a:t>
            </a:r>
            <a:r>
              <a:rPr lang="en-US" sz="2200" b="1" u="sng" dirty="0">
                <a:solidFill>
                  <a:srgbClr val="0076C3"/>
                </a:solidFill>
              </a:rPr>
              <a:t>atia.org/</a:t>
            </a:r>
            <a:r>
              <a:rPr lang="en-US" sz="2200" b="1" u="sng" dirty="0" err="1">
                <a:solidFill>
                  <a:srgbClr val="0076C3"/>
                </a:solidFill>
              </a:rPr>
              <a:t>ceus</a:t>
            </a:r>
            <a:r>
              <a:rPr lang="en-US" sz="2200" b="1" u="sng" dirty="0">
                <a:solidFill>
                  <a:srgbClr val="0076C3"/>
                </a:solidFill>
              </a:rPr>
              <a:t>-in-person</a:t>
            </a:r>
            <a:r>
              <a:rPr lang="en-US" sz="2200" b="1" dirty="0">
                <a:solidFill>
                  <a:srgbClr val="0076C3"/>
                </a:solidFill>
              </a:rPr>
              <a:t> </a:t>
            </a:r>
            <a:r>
              <a:rPr lang="en-US" sz="2200" dirty="0">
                <a:solidFill>
                  <a:srgbClr val="005192"/>
                </a:solidFill>
              </a:rPr>
              <a:t>for full information on how to claim CEUs.</a:t>
            </a:r>
          </a:p>
          <a:p>
            <a:endParaRPr lang="en-US" i="1" dirty="0">
              <a:solidFill>
                <a:srgbClr val="005192"/>
              </a:solidFill>
            </a:endParaRPr>
          </a:p>
          <a:p>
            <a:endParaRPr lang="en-US" dirty="0"/>
          </a:p>
        </p:txBody>
      </p:sp>
    </p:spTree>
    <p:extLst>
      <p:ext uri="{BB962C8B-B14F-4D97-AF65-F5344CB8AC3E}">
        <p14:creationId xmlns:p14="http://schemas.microsoft.com/office/powerpoint/2010/main" val="13510116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31C7A-94C5-EE2B-C904-DCBC8818EAFE}"/>
              </a:ext>
            </a:extLst>
          </p:cNvPr>
          <p:cNvSpPr>
            <a:spLocks noGrp="1"/>
          </p:cNvSpPr>
          <p:nvPr>
            <p:ph type="ctrTitle"/>
          </p:nvPr>
        </p:nvSpPr>
        <p:spPr>
          <a:prstGeom prst="rect">
            <a:avLst/>
          </a:prstGeom>
        </p:spPr>
        <p:txBody>
          <a:bodyPr/>
          <a:lstStyle/>
          <a:p>
            <a:r>
              <a:rPr lang="en-US"/>
              <a:t>Session Evaluation and CEUs</a:t>
            </a:r>
          </a:p>
        </p:txBody>
      </p:sp>
      <p:sp>
        <p:nvSpPr>
          <p:cNvPr id="3" name="Text Placeholder 2">
            <a:extLst>
              <a:ext uri="{FF2B5EF4-FFF2-40B4-BE49-F238E27FC236}">
                <a16:creationId xmlns:a16="http://schemas.microsoft.com/office/drawing/2014/main" id="{DA15235A-DE52-4894-B87A-34CC4AFB151E}"/>
              </a:ext>
            </a:extLst>
          </p:cNvPr>
          <p:cNvSpPr>
            <a:spLocks noGrp="1"/>
          </p:cNvSpPr>
          <p:nvPr>
            <p:ph type="body" sz="quarter" idx="10"/>
          </p:nvPr>
        </p:nvSpPr>
        <p:spPr>
          <a:xfrm>
            <a:off x="305436" y="1015238"/>
            <a:ext cx="8213725" cy="3383280"/>
          </a:xfrm>
        </p:spPr>
        <p:txBody>
          <a:bodyPr lIns="0">
            <a:noAutofit/>
          </a:bodyPr>
          <a:lstStyle/>
          <a:p>
            <a:pPr>
              <a:lnSpc>
                <a:spcPct val="100000"/>
              </a:lnSpc>
              <a:spcBef>
                <a:spcPts val="0"/>
              </a:spcBef>
              <a:spcAft>
                <a:spcPts val="600"/>
              </a:spcAft>
            </a:pPr>
            <a:r>
              <a:rPr lang="en-US"/>
              <a:t>Session Feedback Evaluation</a:t>
            </a:r>
          </a:p>
          <a:p>
            <a:pPr marL="320040" indent="-228600">
              <a:lnSpc>
                <a:spcPct val="100000"/>
              </a:lnSpc>
              <a:spcBef>
                <a:spcPts val="0"/>
              </a:spcBef>
              <a:spcAft>
                <a:spcPts val="600"/>
              </a:spcAft>
              <a:buFont typeface="Wingdings" pitchFamily="2" charset="2"/>
              <a:buChar char="§"/>
            </a:pPr>
            <a:r>
              <a:rPr lang="en-US" sz="1800">
                <a:solidFill>
                  <a:srgbClr val="005192"/>
                </a:solidFill>
              </a:rPr>
              <a:t>Your feedback is very important to us and the presenters get to see it! Please be sure to complete session evaluations through the ATIA mobile app.</a:t>
            </a:r>
          </a:p>
          <a:p>
            <a:pPr>
              <a:lnSpc>
                <a:spcPct val="100000"/>
              </a:lnSpc>
              <a:spcBef>
                <a:spcPts val="0"/>
              </a:spcBef>
              <a:spcAft>
                <a:spcPts val="600"/>
              </a:spcAft>
            </a:pPr>
            <a:r>
              <a:rPr lang="en-US">
                <a:solidFill>
                  <a:srgbClr val="005192"/>
                </a:solidFill>
              </a:rPr>
              <a:t>CEUs</a:t>
            </a:r>
          </a:p>
          <a:p>
            <a:pPr marL="434340" indent="-342900">
              <a:lnSpc>
                <a:spcPct val="100000"/>
              </a:lnSpc>
              <a:spcBef>
                <a:spcPts val="0"/>
              </a:spcBef>
              <a:spcAft>
                <a:spcPts val="600"/>
              </a:spcAft>
              <a:buFont typeface="Wingdings" pitchFamily="2" charset="2"/>
              <a:buChar char="§"/>
            </a:pPr>
            <a:r>
              <a:rPr lang="en-US" sz="1800">
                <a:solidFill>
                  <a:srgbClr val="005192"/>
                </a:solidFill>
              </a:rPr>
              <a:t>Presentations are reviewed for ASHA, ACVREP, AOTA, CRC and IACET CEU eligibility. Not all sessions are approved for each specialty CEU.</a:t>
            </a:r>
          </a:p>
          <a:p>
            <a:pPr marL="434340" indent="-342900">
              <a:lnSpc>
                <a:spcPct val="100000"/>
              </a:lnSpc>
              <a:spcBef>
                <a:spcPts val="0"/>
              </a:spcBef>
              <a:spcAft>
                <a:spcPts val="600"/>
              </a:spcAft>
              <a:buFont typeface="Wingdings" pitchFamily="2" charset="2"/>
              <a:buChar char="§"/>
            </a:pPr>
            <a:r>
              <a:rPr lang="en-US" sz="1800">
                <a:solidFill>
                  <a:srgbClr val="005192"/>
                </a:solidFill>
              </a:rPr>
              <a:t>You </a:t>
            </a:r>
            <a:r>
              <a:rPr lang="en-US" sz="1800" b="1">
                <a:solidFill>
                  <a:srgbClr val="005192"/>
                </a:solidFill>
              </a:rPr>
              <a:t>must</a:t>
            </a:r>
            <a:r>
              <a:rPr lang="en-US" sz="1800">
                <a:solidFill>
                  <a:srgbClr val="005192"/>
                </a:solidFill>
              </a:rPr>
              <a:t> complete a CEU assessment for each session and CEU type you’d like to claim prior to the deadline.</a:t>
            </a:r>
          </a:p>
          <a:p>
            <a:pPr marL="1028700" lvl="1" indent="-342900">
              <a:lnSpc>
                <a:spcPct val="100000"/>
              </a:lnSpc>
              <a:spcBef>
                <a:spcPts val="0"/>
              </a:spcBef>
              <a:spcAft>
                <a:spcPts val="600"/>
              </a:spcAft>
              <a:buFont typeface="Wingdings" pitchFamily="2" charset="2"/>
              <a:buChar char="§"/>
            </a:pPr>
            <a:r>
              <a:rPr lang="en-US" sz="1600">
                <a:solidFill>
                  <a:srgbClr val="005192"/>
                </a:solidFill>
              </a:rPr>
              <a:t>In-person deadline to claim CEUs: Friday, February 27, 2026</a:t>
            </a:r>
          </a:p>
          <a:p>
            <a:pPr marL="1028700" lvl="1" indent="-342900">
              <a:lnSpc>
                <a:spcPct val="100000"/>
              </a:lnSpc>
              <a:spcBef>
                <a:spcPts val="0"/>
              </a:spcBef>
              <a:spcAft>
                <a:spcPts val="600"/>
              </a:spcAft>
              <a:buFont typeface="Wingdings" pitchFamily="2" charset="2"/>
              <a:buChar char="§"/>
            </a:pPr>
            <a:r>
              <a:rPr lang="en-US" sz="1600">
                <a:solidFill>
                  <a:srgbClr val="005192"/>
                </a:solidFill>
              </a:rPr>
              <a:t>Virtual Event deadline to claim CEUs: Saturday, April 30, 2026</a:t>
            </a:r>
          </a:p>
          <a:p>
            <a:pPr marL="434340" indent="-342900">
              <a:lnSpc>
                <a:spcPct val="100000"/>
              </a:lnSpc>
              <a:spcBef>
                <a:spcPts val="0"/>
              </a:spcBef>
              <a:spcAft>
                <a:spcPts val="600"/>
              </a:spcAft>
              <a:buFont typeface="Wingdings" pitchFamily="2" charset="2"/>
              <a:buChar char="§"/>
            </a:pPr>
            <a:r>
              <a:rPr lang="en-US" sz="1800">
                <a:solidFill>
                  <a:srgbClr val="005192"/>
                </a:solidFill>
              </a:rPr>
              <a:t>Please visit: </a:t>
            </a:r>
            <a:r>
              <a:rPr lang="en-US" sz="1800" b="1" u="sng">
                <a:solidFill>
                  <a:srgbClr val="0076C3"/>
                </a:solidFill>
              </a:rPr>
              <a:t>atia.org/</a:t>
            </a:r>
            <a:r>
              <a:rPr lang="en-US" sz="1800" b="1" u="sng" err="1">
                <a:solidFill>
                  <a:srgbClr val="0076C3"/>
                </a:solidFill>
              </a:rPr>
              <a:t>ceus</a:t>
            </a:r>
            <a:r>
              <a:rPr lang="en-US" sz="1800" b="1" u="sng">
                <a:solidFill>
                  <a:srgbClr val="0076C3"/>
                </a:solidFill>
              </a:rPr>
              <a:t>-in-person </a:t>
            </a:r>
            <a:endParaRPr lang="en-US" sz="1800" b="1" u="sng"/>
          </a:p>
        </p:txBody>
      </p:sp>
    </p:spTree>
    <p:extLst>
      <p:ext uri="{BB962C8B-B14F-4D97-AF65-F5344CB8AC3E}">
        <p14:creationId xmlns:p14="http://schemas.microsoft.com/office/powerpoint/2010/main" val="7402074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FFE1F-8919-F7C7-F4FC-E59949DBA9F3}"/>
              </a:ext>
            </a:extLst>
          </p:cNvPr>
          <p:cNvSpPr>
            <a:spLocks noGrp="1"/>
          </p:cNvSpPr>
          <p:nvPr>
            <p:ph type="title"/>
          </p:nvPr>
        </p:nvSpPr>
        <p:spPr/>
        <p:txBody>
          <a:bodyPr/>
          <a:lstStyle/>
          <a:p>
            <a:r>
              <a:rPr lang="en-US" sz="6000"/>
              <a:t>Thank You</a:t>
            </a:r>
          </a:p>
        </p:txBody>
      </p:sp>
    </p:spTree>
    <p:extLst>
      <p:ext uri="{BB962C8B-B14F-4D97-AF65-F5344CB8AC3E}">
        <p14:creationId xmlns:p14="http://schemas.microsoft.com/office/powerpoint/2010/main" val="2237099929"/>
      </p:ext>
    </p:extLst>
  </p:cSld>
  <p:clrMapOvr>
    <a:masterClrMapping/>
  </p:clrMapOvr>
</p:sld>
</file>

<file path=ppt/theme/theme1.xml><?xml version="1.0" encoding="utf-8"?>
<a:theme xmlns:a="http://schemas.openxmlformats.org/drawingml/2006/main" name="1_Title">
  <a:themeElements>
    <a:clrScheme name="Custom 35">
      <a:dk1>
        <a:srgbClr val="005192"/>
      </a:dk1>
      <a:lt1>
        <a:srgbClr val="FFFFFF"/>
      </a:lt1>
      <a:dk2>
        <a:srgbClr val="4B4B3B"/>
      </a:dk2>
      <a:lt2>
        <a:srgbClr val="FFFFFF"/>
      </a:lt2>
      <a:accent1>
        <a:srgbClr val="007BBD"/>
      </a:accent1>
      <a:accent2>
        <a:srgbClr val="9B1B1D"/>
      </a:accent2>
      <a:accent3>
        <a:srgbClr val="007841"/>
      </a:accent3>
      <a:accent4>
        <a:srgbClr val="513C9E"/>
      </a:accent4>
      <a:accent5>
        <a:srgbClr val="575856"/>
      </a:accent5>
      <a:accent6>
        <a:srgbClr val="0089D0"/>
      </a:accent6>
      <a:hlink>
        <a:srgbClr val="006BC4"/>
      </a:hlink>
      <a:folHlink>
        <a:srgbClr val="006BC4"/>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Divider Slide">
  <a:themeElements>
    <a:clrScheme name="ATIA2023">
      <a:dk1>
        <a:srgbClr val="005192"/>
      </a:dk1>
      <a:lt1>
        <a:srgbClr val="FFFFFF"/>
      </a:lt1>
      <a:dk2>
        <a:srgbClr val="4B4B3B"/>
      </a:dk2>
      <a:lt2>
        <a:srgbClr val="FFFFFF"/>
      </a:lt2>
      <a:accent1>
        <a:srgbClr val="007BBD"/>
      </a:accent1>
      <a:accent2>
        <a:srgbClr val="9B1B1D"/>
      </a:accent2>
      <a:accent3>
        <a:srgbClr val="007841"/>
      </a:accent3>
      <a:accent4>
        <a:srgbClr val="513C9E"/>
      </a:accent4>
      <a:accent5>
        <a:srgbClr val="666666"/>
      </a:accent5>
      <a:accent6>
        <a:srgbClr val="0089D0"/>
      </a:accent6>
      <a:hlink>
        <a:srgbClr val="009BDB"/>
      </a:hlink>
      <a:folHlink>
        <a:srgbClr val="0064A4"/>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Divider Slide">
  <a:themeElements>
    <a:clrScheme name="ATIA2023">
      <a:dk1>
        <a:srgbClr val="005192"/>
      </a:dk1>
      <a:lt1>
        <a:srgbClr val="FFFFFF"/>
      </a:lt1>
      <a:dk2>
        <a:srgbClr val="4B4B3B"/>
      </a:dk2>
      <a:lt2>
        <a:srgbClr val="FFFFFF"/>
      </a:lt2>
      <a:accent1>
        <a:srgbClr val="007BBD"/>
      </a:accent1>
      <a:accent2>
        <a:srgbClr val="9B1B1D"/>
      </a:accent2>
      <a:accent3>
        <a:srgbClr val="007841"/>
      </a:accent3>
      <a:accent4>
        <a:srgbClr val="513C9E"/>
      </a:accent4>
      <a:accent5>
        <a:srgbClr val="666666"/>
      </a:accent5>
      <a:accent6>
        <a:srgbClr val="0089D0"/>
      </a:accent6>
      <a:hlink>
        <a:srgbClr val="009BDB"/>
      </a:hlink>
      <a:folHlink>
        <a:srgbClr val="0064A4"/>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ontent">
  <a:themeElements>
    <a:clrScheme name="Custom 32">
      <a:dk1>
        <a:srgbClr val="005192"/>
      </a:dk1>
      <a:lt1>
        <a:srgbClr val="FFFFFF"/>
      </a:lt1>
      <a:dk2>
        <a:srgbClr val="4B4B3B"/>
      </a:dk2>
      <a:lt2>
        <a:srgbClr val="FFFFFF"/>
      </a:lt2>
      <a:accent1>
        <a:srgbClr val="007BBD"/>
      </a:accent1>
      <a:accent2>
        <a:srgbClr val="9B1B1D"/>
      </a:accent2>
      <a:accent3>
        <a:srgbClr val="007841"/>
      </a:accent3>
      <a:accent4>
        <a:srgbClr val="513C9E"/>
      </a:accent4>
      <a:accent5>
        <a:srgbClr val="666666"/>
      </a:accent5>
      <a:accent6>
        <a:srgbClr val="0089D0"/>
      </a:accent6>
      <a:hlink>
        <a:srgbClr val="006BC4"/>
      </a:hlink>
      <a:folHlink>
        <a:srgbClr val="006BC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Blank">
  <a:themeElements>
    <a:clrScheme name="ATIA2023">
      <a:dk1>
        <a:srgbClr val="005192"/>
      </a:dk1>
      <a:lt1>
        <a:srgbClr val="FFFFFF"/>
      </a:lt1>
      <a:dk2>
        <a:srgbClr val="4B4B3B"/>
      </a:dk2>
      <a:lt2>
        <a:srgbClr val="FFFFFF"/>
      </a:lt2>
      <a:accent1>
        <a:srgbClr val="007BBD"/>
      </a:accent1>
      <a:accent2>
        <a:srgbClr val="9B1B1D"/>
      </a:accent2>
      <a:accent3>
        <a:srgbClr val="007841"/>
      </a:accent3>
      <a:accent4>
        <a:srgbClr val="513C9E"/>
      </a:accent4>
      <a:accent5>
        <a:srgbClr val="666666"/>
      </a:accent5>
      <a:accent6>
        <a:srgbClr val="0089D0"/>
      </a:accent6>
      <a:hlink>
        <a:srgbClr val="009BDB"/>
      </a:hlink>
      <a:folHlink>
        <a:srgbClr val="0064A4"/>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9ec8b99-858f-48c6-bf14-2d23c7a65e14" xsi:nil="true"/>
    <lcf76f155ced4ddcb4097134ff3c332f xmlns="08323e47-18b8-4934-8bb3-966092513ecd">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A37D63F011E7C4686D3B2C73D92CC5D" ma:contentTypeVersion="16" ma:contentTypeDescription="Create a new document." ma:contentTypeScope="" ma:versionID="5c4f7757bf8855b0bc90338ddbe550e5">
  <xsd:schema xmlns:xsd="http://www.w3.org/2001/XMLSchema" xmlns:xs="http://www.w3.org/2001/XMLSchema" xmlns:p="http://schemas.microsoft.com/office/2006/metadata/properties" xmlns:ns2="08323e47-18b8-4934-8bb3-966092513ecd" xmlns:ns3="a9ec8b99-858f-48c6-bf14-2d23c7a65e14" targetNamespace="http://schemas.microsoft.com/office/2006/metadata/properties" ma:root="true" ma:fieldsID="b4a757032706457cb0a6066abcb55d0e" ns2:_="" ns3:_="">
    <xsd:import namespace="08323e47-18b8-4934-8bb3-966092513ecd"/>
    <xsd:import namespace="a9ec8b99-858f-48c6-bf14-2d23c7a65e1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323e47-18b8-4934-8bb3-966092513e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7ea99a4f-6495-4972-9a4c-a76883b787bd"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9ec8b99-858f-48c6-bf14-2d23c7a65e1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e3bdda89-ff5e-471d-a388-a7f8fc2334d0}" ma:internalName="TaxCatchAll" ma:showField="CatchAllData" ma:web="a9ec8b99-858f-48c6-bf14-2d23c7a65e1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4F07AAC-7B2C-4006-AE87-C2FAE0020AE3}">
  <ds:schemaRefs>
    <ds:schemaRef ds:uri="08323e47-18b8-4934-8bb3-966092513ecd"/>
    <ds:schemaRef ds:uri="a9ec8b99-858f-48c6-bf14-2d23c7a65e14"/>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BAB4E1D2-257B-4FFC-9378-C873536927EA}">
  <ds:schemaRefs>
    <ds:schemaRef ds:uri="08323e47-18b8-4934-8bb3-966092513ecd"/>
    <ds:schemaRef ds:uri="a9ec8b99-858f-48c6-bf14-2d23c7a65e1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774F339-7F49-45AD-81FE-D4B90BCBDB0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TotalTime>
  <Words>1523</Words>
  <Application>Microsoft Office PowerPoint</Application>
  <PresentationFormat>On-screen Show (16:9)</PresentationFormat>
  <Paragraphs>174</Paragraphs>
  <Slides>47</Slides>
  <Notes>15</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47</vt:i4>
      </vt:variant>
    </vt:vector>
  </HeadingPairs>
  <TitlesOfParts>
    <vt:vector size="58" baseType="lpstr">
      <vt:lpstr>Aptos</vt:lpstr>
      <vt:lpstr>Arial</vt:lpstr>
      <vt:lpstr>Calibri</vt:lpstr>
      <vt:lpstr>Calibri Light</vt:lpstr>
      <vt:lpstr>Courier New</vt:lpstr>
      <vt:lpstr>Wingdings</vt:lpstr>
      <vt:lpstr>1_Title</vt:lpstr>
      <vt:lpstr>2_Divider Slide</vt:lpstr>
      <vt:lpstr>3_Divider Slide</vt:lpstr>
      <vt:lpstr>2_Content</vt:lpstr>
      <vt:lpstr>5_Blank</vt:lpstr>
      <vt:lpstr>Accessibility in Action –  Practices that Empower Assistive Technology  National Center on Accessible Educational Materials &amp; Instruction (NCADEMI)</vt:lpstr>
      <vt:lpstr>Access Presentation Materials</vt:lpstr>
      <vt:lpstr>ACVREP CEU Session Start Code</vt:lpstr>
      <vt:lpstr>Welcome!</vt:lpstr>
      <vt:lpstr>Speaker Disclosure</vt:lpstr>
      <vt:lpstr>Who’s Joining Us Today?</vt:lpstr>
      <vt:lpstr>NCADEMI (“n-cademy”)​</vt:lpstr>
      <vt:lpstr>The Home of NCADEMI​</vt:lpstr>
      <vt:lpstr>Learning Objectives</vt:lpstr>
      <vt:lpstr>What are the most common types of assistive technology (AT) that your students use?</vt:lpstr>
      <vt:lpstr>AT Supports Access</vt:lpstr>
      <vt:lpstr>True or False?</vt:lpstr>
      <vt:lpstr>“Accessible” in Federal Law &amp; Guidance​</vt:lpstr>
      <vt:lpstr>What is Digital Accessibility?</vt:lpstr>
      <vt:lpstr>What Makes Material Accessible?​</vt:lpstr>
      <vt:lpstr>Relationship Between Digital Accessibility and Assistive Technology</vt:lpstr>
      <vt:lpstr>AT can help with content that is not accessible...   But there are limitations to how much it can help.  </vt:lpstr>
      <vt:lpstr>Accessible vs Inaccessible PDF</vt:lpstr>
      <vt:lpstr>Accessible PDF Content</vt:lpstr>
      <vt:lpstr>Inaccessible PDF Content</vt:lpstr>
      <vt:lpstr>The Ripple Effect</vt:lpstr>
      <vt:lpstr>Why This is All Too Common</vt:lpstr>
      <vt:lpstr>5 Digital Accessibility Practices</vt:lpstr>
      <vt:lpstr>PDF Content</vt:lpstr>
      <vt:lpstr>Online Course Experience</vt:lpstr>
      <vt:lpstr>Course PDF Experience</vt:lpstr>
      <vt:lpstr>PDF Mobile Experience</vt:lpstr>
      <vt:lpstr>Convert to HTML</vt:lpstr>
      <vt:lpstr>HTML Content</vt:lpstr>
      <vt:lpstr>Color Contrast That Works</vt:lpstr>
      <vt:lpstr>Use High Color Contrast​</vt:lpstr>
      <vt:lpstr>Video Captions</vt:lpstr>
      <vt:lpstr>Captioned Videos</vt:lpstr>
      <vt:lpstr>Subtitles/CSS Filter</vt:lpstr>
      <vt:lpstr>Captions</vt:lpstr>
      <vt:lpstr>Recognizable, Meaningful Links</vt:lpstr>
      <vt:lpstr>What Does It Take?</vt:lpstr>
      <vt:lpstr>Consistent Navigation</vt:lpstr>
      <vt:lpstr>Online Course Navigation</vt:lpstr>
      <vt:lpstr>Questions</vt:lpstr>
      <vt:lpstr>Get People Talking</vt:lpstr>
      <vt:lpstr>Accessibility Resources from NCADEMI</vt:lpstr>
      <vt:lpstr>Contact, Connect, and Stay Informed</vt:lpstr>
      <vt:lpstr>Disclaimer</vt:lpstr>
      <vt:lpstr>ACVREP CEU Session End Code</vt:lpstr>
      <vt:lpstr>Session Evaluation and CEUs</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ATIA 2023 Conference</dc:title>
  <dc:subject/>
  <dc:creator>Sean Waldron</dc:creator>
  <cp:keywords/>
  <dc:description/>
  <cp:lastModifiedBy>Jena Fahlbush</cp:lastModifiedBy>
  <cp:revision>2</cp:revision>
  <cp:lastPrinted>2020-08-24T18:32:42Z</cp:lastPrinted>
  <dcterms:created xsi:type="dcterms:W3CDTF">2020-08-24T13:44:14Z</dcterms:created>
  <dcterms:modified xsi:type="dcterms:W3CDTF">2026-08-18T16:19:39Z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0x0101006A37D63F011E7C4686D3B2C73D92CC5D</vt:lpwstr>
  </property>
  <property fmtid="{D5CDD505-2E9C-101B-9397-08002B2CF9AE}" pid="3" name="MediaServiceImageTags">
    <vt:lpwstr/>
  </property>
</Properties>
</file>